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9" r:id="rId2"/>
    <p:sldId id="288" r:id="rId3"/>
    <p:sldId id="289" r:id="rId4"/>
    <p:sldId id="290" r:id="rId5"/>
    <p:sldId id="291" r:id="rId6"/>
    <p:sldId id="292" r:id="rId7"/>
    <p:sldId id="293" r:id="rId8"/>
    <p:sldId id="277" r:id="rId9"/>
    <p:sldId id="301" r:id="rId10"/>
    <p:sldId id="278" r:id="rId11"/>
    <p:sldId id="302" r:id="rId12"/>
    <p:sldId id="303" r:id="rId13"/>
    <p:sldId id="294" r:id="rId14"/>
    <p:sldId id="283" r:id="rId15"/>
    <p:sldId id="295" r:id="rId16"/>
    <p:sldId id="296" r:id="rId17"/>
    <p:sldId id="304" r:id="rId18"/>
    <p:sldId id="297" r:id="rId19"/>
    <p:sldId id="305" r:id="rId20"/>
    <p:sldId id="298"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78059-58DE-44EF-95DD-3520D01C4A2D}" v="4" dt="2022-01-19T10:57:45.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llam naidu Kottavalasa" userId="d96595936516dacd" providerId="LiveId" clId="{13F78059-58DE-44EF-95DD-3520D01C4A2D}"/>
    <pc:docChg chg="undo custSel addSld modSld">
      <pc:chgData name="Yellam naidu Kottavalasa" userId="d96595936516dacd" providerId="LiveId" clId="{13F78059-58DE-44EF-95DD-3520D01C4A2D}" dt="2022-01-19T11:40:34.445" v="372" actId="20577"/>
      <pc:docMkLst>
        <pc:docMk/>
      </pc:docMkLst>
      <pc:sldChg chg="modSp mod">
        <pc:chgData name="Yellam naidu Kottavalasa" userId="d96595936516dacd" providerId="LiveId" clId="{13F78059-58DE-44EF-95DD-3520D01C4A2D}" dt="2022-01-19T10:41:31.026" v="126" actId="1076"/>
        <pc:sldMkLst>
          <pc:docMk/>
          <pc:sldMk cId="0" sldId="277"/>
        </pc:sldMkLst>
        <pc:spChg chg="mod">
          <ac:chgData name="Yellam naidu Kottavalasa" userId="d96595936516dacd" providerId="LiveId" clId="{13F78059-58DE-44EF-95DD-3520D01C4A2D}" dt="2022-01-19T10:41:31.026" v="126" actId="1076"/>
          <ac:spMkLst>
            <pc:docMk/>
            <pc:sldMk cId="0" sldId="277"/>
            <ac:spMk id="4" creationId="{2CADE081-473F-4EB8-930B-9108D19908FE}"/>
          </ac:spMkLst>
        </pc:spChg>
      </pc:sldChg>
      <pc:sldChg chg="modSp mod">
        <pc:chgData name="Yellam naidu Kottavalasa" userId="d96595936516dacd" providerId="LiveId" clId="{13F78059-58DE-44EF-95DD-3520D01C4A2D}" dt="2022-01-19T10:42:25.661" v="133" actId="5793"/>
        <pc:sldMkLst>
          <pc:docMk/>
          <pc:sldMk cId="0" sldId="278"/>
        </pc:sldMkLst>
        <pc:spChg chg="mod">
          <ac:chgData name="Yellam naidu Kottavalasa" userId="d96595936516dacd" providerId="LiveId" clId="{13F78059-58DE-44EF-95DD-3520D01C4A2D}" dt="2022-01-19T10:42:25.661" v="133" actId="5793"/>
          <ac:spMkLst>
            <pc:docMk/>
            <pc:sldMk cId="0" sldId="278"/>
            <ac:spMk id="5" creationId="{2C17FF44-C810-48F9-BB62-69AF55C144A3}"/>
          </ac:spMkLst>
        </pc:spChg>
      </pc:sldChg>
      <pc:sldChg chg="modSp mod">
        <pc:chgData name="Yellam naidu Kottavalasa" userId="d96595936516dacd" providerId="LiveId" clId="{13F78059-58DE-44EF-95DD-3520D01C4A2D}" dt="2022-01-19T11:11:19.961" v="320" actId="20577"/>
        <pc:sldMkLst>
          <pc:docMk/>
          <pc:sldMk cId="0" sldId="283"/>
        </pc:sldMkLst>
        <pc:spChg chg="mod">
          <ac:chgData name="Yellam naidu Kottavalasa" userId="d96595936516dacd" providerId="LiveId" clId="{13F78059-58DE-44EF-95DD-3520D01C4A2D}" dt="2022-01-19T11:11:19.961" v="320" actId="20577"/>
          <ac:spMkLst>
            <pc:docMk/>
            <pc:sldMk cId="0" sldId="283"/>
            <ac:spMk id="5" creationId="{F13647B8-1947-415E-B220-EDABC05763A3}"/>
          </ac:spMkLst>
        </pc:spChg>
        <pc:spChg chg="mod">
          <ac:chgData name="Yellam naidu Kottavalasa" userId="d96595936516dacd" providerId="LiveId" clId="{13F78059-58DE-44EF-95DD-3520D01C4A2D}" dt="2022-01-19T10:48:00.091" v="183" actId="20577"/>
          <ac:spMkLst>
            <pc:docMk/>
            <pc:sldMk cId="0" sldId="283"/>
            <ac:spMk id="6" creationId="{F242AC6E-A59E-464B-B0BD-45A1D1C33E90}"/>
          </ac:spMkLst>
        </pc:spChg>
      </pc:sldChg>
      <pc:sldChg chg="modSp mod">
        <pc:chgData name="Yellam naidu Kottavalasa" userId="d96595936516dacd" providerId="LiveId" clId="{13F78059-58DE-44EF-95DD-3520D01C4A2D}" dt="2022-01-19T11:19:30.953" v="336" actId="255"/>
        <pc:sldMkLst>
          <pc:docMk/>
          <pc:sldMk cId="0" sldId="288"/>
        </pc:sldMkLst>
        <pc:spChg chg="mod">
          <ac:chgData name="Yellam naidu Kottavalasa" userId="d96595936516dacd" providerId="LiveId" clId="{13F78059-58DE-44EF-95DD-3520D01C4A2D}" dt="2022-01-19T11:19:30.953" v="336" actId="255"/>
          <ac:spMkLst>
            <pc:docMk/>
            <pc:sldMk cId="0" sldId="288"/>
            <ac:spMk id="2" creationId="{BE291A74-75CE-422C-8543-ADF509A8E624}"/>
          </ac:spMkLst>
        </pc:spChg>
      </pc:sldChg>
      <pc:sldChg chg="modSp mod">
        <pc:chgData name="Yellam naidu Kottavalasa" userId="d96595936516dacd" providerId="LiveId" clId="{13F78059-58DE-44EF-95DD-3520D01C4A2D}" dt="2022-01-19T10:37:41.598" v="54" actId="20577"/>
        <pc:sldMkLst>
          <pc:docMk/>
          <pc:sldMk cId="0" sldId="290"/>
        </pc:sldMkLst>
        <pc:spChg chg="mod">
          <ac:chgData name="Yellam naidu Kottavalasa" userId="d96595936516dacd" providerId="LiveId" clId="{13F78059-58DE-44EF-95DD-3520D01C4A2D}" dt="2022-01-19T10:37:41.598" v="54" actId="20577"/>
          <ac:spMkLst>
            <pc:docMk/>
            <pc:sldMk cId="0" sldId="290"/>
            <ac:spMk id="2" creationId="{C1FCDFB1-1FF6-45B8-BDD5-E72583EC86EA}"/>
          </ac:spMkLst>
        </pc:spChg>
      </pc:sldChg>
      <pc:sldChg chg="modSp mod">
        <pc:chgData name="Yellam naidu Kottavalasa" userId="d96595936516dacd" providerId="LiveId" clId="{13F78059-58DE-44EF-95DD-3520D01C4A2D}" dt="2022-01-19T11:10:38.333" v="318" actId="1076"/>
        <pc:sldMkLst>
          <pc:docMk/>
          <pc:sldMk cId="0" sldId="292"/>
        </pc:sldMkLst>
        <pc:spChg chg="mod">
          <ac:chgData name="Yellam naidu Kottavalasa" userId="d96595936516dacd" providerId="LiveId" clId="{13F78059-58DE-44EF-95DD-3520D01C4A2D}" dt="2022-01-19T11:10:38.333" v="318" actId="1076"/>
          <ac:spMkLst>
            <pc:docMk/>
            <pc:sldMk cId="0" sldId="292"/>
            <ac:spMk id="3" creationId="{AB678326-C2FE-4114-A810-5FF72593DD92}"/>
          </ac:spMkLst>
        </pc:spChg>
      </pc:sldChg>
      <pc:sldChg chg="modSp mod">
        <pc:chgData name="Yellam naidu Kottavalasa" userId="d96595936516dacd" providerId="LiveId" clId="{13F78059-58DE-44EF-95DD-3520D01C4A2D}" dt="2022-01-19T11:04:17.758" v="313" actId="1076"/>
        <pc:sldMkLst>
          <pc:docMk/>
          <pc:sldMk cId="0" sldId="293"/>
        </pc:sldMkLst>
        <pc:spChg chg="mod">
          <ac:chgData name="Yellam naidu Kottavalasa" userId="d96595936516dacd" providerId="LiveId" clId="{13F78059-58DE-44EF-95DD-3520D01C4A2D}" dt="2022-01-19T11:04:06.891" v="312" actId="20577"/>
          <ac:spMkLst>
            <pc:docMk/>
            <pc:sldMk cId="0" sldId="293"/>
            <ac:spMk id="3" creationId="{4894C0A2-16E6-476F-BB52-53B3BFD1DEC2}"/>
          </ac:spMkLst>
        </pc:spChg>
        <pc:spChg chg="mod">
          <ac:chgData name="Yellam naidu Kottavalasa" userId="d96595936516dacd" providerId="LiveId" clId="{13F78059-58DE-44EF-95DD-3520D01C4A2D}" dt="2022-01-19T11:04:17.758" v="313" actId="1076"/>
          <ac:spMkLst>
            <pc:docMk/>
            <pc:sldMk cId="0" sldId="293"/>
            <ac:spMk id="9" creationId="{75069774-894F-45E7-8924-2C127DF2C02A}"/>
          </ac:spMkLst>
        </pc:spChg>
      </pc:sldChg>
      <pc:sldChg chg="modSp mod">
        <pc:chgData name="Yellam naidu Kottavalasa" userId="d96595936516dacd" providerId="LiveId" clId="{13F78059-58DE-44EF-95DD-3520D01C4A2D}" dt="2022-01-19T11:35:19.531" v="354" actId="20577"/>
        <pc:sldMkLst>
          <pc:docMk/>
          <pc:sldMk cId="0" sldId="294"/>
        </pc:sldMkLst>
        <pc:spChg chg="mod">
          <ac:chgData name="Yellam naidu Kottavalasa" userId="d96595936516dacd" providerId="LiveId" clId="{13F78059-58DE-44EF-95DD-3520D01C4A2D}" dt="2022-01-19T11:35:19.531" v="354" actId="20577"/>
          <ac:spMkLst>
            <pc:docMk/>
            <pc:sldMk cId="0" sldId="294"/>
            <ac:spMk id="6" creationId="{504817FD-C528-48AF-862C-2D955F03977C}"/>
          </ac:spMkLst>
        </pc:spChg>
        <pc:spChg chg="mod">
          <ac:chgData name="Yellam naidu Kottavalasa" userId="d96595936516dacd" providerId="LiveId" clId="{13F78059-58DE-44EF-95DD-3520D01C4A2D}" dt="2022-01-19T10:44:29.856" v="151" actId="20577"/>
          <ac:spMkLst>
            <pc:docMk/>
            <pc:sldMk cId="0" sldId="294"/>
            <ac:spMk id="9" creationId="{E08A9035-8C8A-4038-A4A0-423E5B3F454D}"/>
          </ac:spMkLst>
        </pc:spChg>
        <pc:spChg chg="mod">
          <ac:chgData name="Yellam naidu Kottavalasa" userId="d96595936516dacd" providerId="LiveId" clId="{13F78059-58DE-44EF-95DD-3520D01C4A2D}" dt="2022-01-19T10:45:02.973" v="154" actId="20577"/>
          <ac:spMkLst>
            <pc:docMk/>
            <pc:sldMk cId="0" sldId="294"/>
            <ac:spMk id="12" creationId="{59C760D7-249C-48C4-BA16-670DCC641A8D}"/>
          </ac:spMkLst>
        </pc:spChg>
      </pc:sldChg>
      <pc:sldChg chg="modSp mod">
        <pc:chgData name="Yellam naidu Kottavalasa" userId="d96595936516dacd" providerId="LiveId" clId="{13F78059-58DE-44EF-95DD-3520D01C4A2D}" dt="2022-01-19T11:40:34.445" v="372" actId="20577"/>
        <pc:sldMkLst>
          <pc:docMk/>
          <pc:sldMk cId="0" sldId="295"/>
        </pc:sldMkLst>
        <pc:spChg chg="mod">
          <ac:chgData name="Yellam naidu Kottavalasa" userId="d96595936516dacd" providerId="LiveId" clId="{13F78059-58DE-44EF-95DD-3520D01C4A2D}" dt="2022-01-19T11:39:47.211" v="365" actId="20577"/>
          <ac:spMkLst>
            <pc:docMk/>
            <pc:sldMk cId="0" sldId="295"/>
            <ac:spMk id="5" creationId="{7E276D6A-6BE9-4639-88E1-F0B803DF4EEF}"/>
          </ac:spMkLst>
        </pc:spChg>
        <pc:spChg chg="mod">
          <ac:chgData name="Yellam naidu Kottavalasa" userId="d96595936516dacd" providerId="LiveId" clId="{13F78059-58DE-44EF-95DD-3520D01C4A2D}" dt="2022-01-19T11:40:34.445" v="372" actId="20577"/>
          <ac:spMkLst>
            <pc:docMk/>
            <pc:sldMk cId="0" sldId="295"/>
            <ac:spMk id="6" creationId="{845A9FAC-CBC2-4253-9D24-F873C3FAD2C3}"/>
          </ac:spMkLst>
        </pc:spChg>
        <pc:picChg chg="mod">
          <ac:chgData name="Yellam naidu Kottavalasa" userId="d96595936516dacd" providerId="LiveId" clId="{13F78059-58DE-44EF-95DD-3520D01C4A2D}" dt="2022-01-19T11:40:05.131" v="367" actId="1076"/>
          <ac:picMkLst>
            <pc:docMk/>
            <pc:sldMk cId="0" sldId="295"/>
            <ac:picMk id="2" creationId="{E55C3373-570E-47DD-935E-A10130D60F2A}"/>
          </ac:picMkLst>
        </pc:picChg>
        <pc:picChg chg="mod">
          <ac:chgData name="Yellam naidu Kottavalasa" userId="d96595936516dacd" providerId="LiveId" clId="{13F78059-58DE-44EF-95DD-3520D01C4A2D}" dt="2022-01-19T11:40:00.638" v="366" actId="1076"/>
          <ac:picMkLst>
            <pc:docMk/>
            <pc:sldMk cId="0" sldId="295"/>
            <ac:picMk id="4" creationId="{524AD9ED-90BB-4DAE-8905-704B7DC24545}"/>
          </ac:picMkLst>
        </pc:picChg>
      </pc:sldChg>
      <pc:sldChg chg="delSp modSp mod">
        <pc:chgData name="Yellam naidu Kottavalasa" userId="d96595936516dacd" providerId="LiveId" clId="{13F78059-58DE-44EF-95DD-3520D01C4A2D}" dt="2022-01-19T10:54:46.567" v="245" actId="1076"/>
        <pc:sldMkLst>
          <pc:docMk/>
          <pc:sldMk cId="0" sldId="296"/>
        </pc:sldMkLst>
        <pc:spChg chg="mod">
          <ac:chgData name="Yellam naidu Kottavalasa" userId="d96595936516dacd" providerId="LiveId" clId="{13F78059-58DE-44EF-95DD-3520D01C4A2D}" dt="2022-01-19T10:54:46.567" v="245" actId="1076"/>
          <ac:spMkLst>
            <pc:docMk/>
            <pc:sldMk cId="0" sldId="296"/>
            <ac:spMk id="2" creationId="{B52A1EA2-55C1-4143-836A-169F4FCBF528}"/>
          </ac:spMkLst>
        </pc:spChg>
        <pc:spChg chg="mod">
          <ac:chgData name="Yellam naidu Kottavalasa" userId="d96595936516dacd" providerId="LiveId" clId="{13F78059-58DE-44EF-95DD-3520D01C4A2D}" dt="2022-01-19T10:54:35.344" v="244" actId="1076"/>
          <ac:spMkLst>
            <pc:docMk/>
            <pc:sldMk cId="0" sldId="296"/>
            <ac:spMk id="3" creationId="{1F5225EF-7149-497A-A828-A700AEC88549}"/>
          </ac:spMkLst>
        </pc:spChg>
        <pc:spChg chg="del mod">
          <ac:chgData name="Yellam naidu Kottavalasa" userId="d96595936516dacd" providerId="LiveId" clId="{13F78059-58DE-44EF-95DD-3520D01C4A2D}" dt="2022-01-19T10:53:43.121" v="239" actId="478"/>
          <ac:spMkLst>
            <pc:docMk/>
            <pc:sldMk cId="0" sldId="296"/>
            <ac:spMk id="4" creationId="{83EB05F6-2FBB-4307-A7FD-556E5859C888}"/>
          </ac:spMkLst>
        </pc:spChg>
        <pc:spChg chg="del mod">
          <ac:chgData name="Yellam naidu Kottavalasa" userId="d96595936516dacd" providerId="LiveId" clId="{13F78059-58DE-44EF-95DD-3520D01C4A2D}" dt="2022-01-19T10:53:55.019" v="242" actId="478"/>
          <ac:spMkLst>
            <pc:docMk/>
            <pc:sldMk cId="0" sldId="296"/>
            <ac:spMk id="6" creationId="{969A747D-22CA-4B57-921E-8B375C29E1D0}"/>
          </ac:spMkLst>
        </pc:spChg>
        <pc:picChg chg="del">
          <ac:chgData name="Yellam naidu Kottavalasa" userId="d96595936516dacd" providerId="LiveId" clId="{13F78059-58DE-44EF-95DD-3520D01C4A2D}" dt="2022-01-19T10:54:27.452" v="243" actId="478"/>
          <ac:picMkLst>
            <pc:docMk/>
            <pc:sldMk cId="0" sldId="296"/>
            <ac:picMk id="5" creationId="{4DA7398E-2162-44CE-8339-93F664478C66}"/>
          </ac:picMkLst>
        </pc:picChg>
      </pc:sldChg>
      <pc:sldChg chg="addSp delSp modSp mod">
        <pc:chgData name="Yellam naidu Kottavalasa" userId="d96595936516dacd" providerId="LiveId" clId="{13F78059-58DE-44EF-95DD-3520D01C4A2D}" dt="2022-01-19T11:05:33.458" v="314" actId="1076"/>
        <pc:sldMkLst>
          <pc:docMk/>
          <pc:sldMk cId="0" sldId="297"/>
        </pc:sldMkLst>
        <pc:spChg chg="mod">
          <ac:chgData name="Yellam naidu Kottavalasa" userId="d96595936516dacd" providerId="LiveId" clId="{13F78059-58DE-44EF-95DD-3520D01C4A2D}" dt="2022-01-19T10:58:27.950" v="292" actId="1076"/>
          <ac:spMkLst>
            <pc:docMk/>
            <pc:sldMk cId="0" sldId="297"/>
            <ac:spMk id="2" creationId="{03618A24-AB83-435D-BDEC-32F67190A09C}"/>
          </ac:spMkLst>
        </pc:spChg>
        <pc:spChg chg="mod">
          <ac:chgData name="Yellam naidu Kottavalasa" userId="d96595936516dacd" providerId="LiveId" clId="{13F78059-58DE-44EF-95DD-3520D01C4A2D}" dt="2022-01-19T11:05:33.458" v="314" actId="1076"/>
          <ac:spMkLst>
            <pc:docMk/>
            <pc:sldMk cId="0" sldId="297"/>
            <ac:spMk id="3" creationId="{E2A2E4EE-6982-4E2E-839F-8A8077C17378}"/>
          </ac:spMkLst>
        </pc:spChg>
        <pc:spChg chg="del">
          <ac:chgData name="Yellam naidu Kottavalasa" userId="d96595936516dacd" providerId="LiveId" clId="{13F78059-58DE-44EF-95DD-3520D01C4A2D}" dt="2022-01-19T10:58:11.908" v="290" actId="478"/>
          <ac:spMkLst>
            <pc:docMk/>
            <pc:sldMk cId="0" sldId="297"/>
            <ac:spMk id="4" creationId="{F8C57619-24FC-4621-BC95-924D7316D6A9}"/>
          </ac:spMkLst>
        </pc:spChg>
        <pc:spChg chg="del mod">
          <ac:chgData name="Yellam naidu Kottavalasa" userId="d96595936516dacd" providerId="LiveId" clId="{13F78059-58DE-44EF-95DD-3520D01C4A2D}" dt="2022-01-19T10:58:06.508" v="289" actId="478"/>
          <ac:spMkLst>
            <pc:docMk/>
            <pc:sldMk cId="0" sldId="297"/>
            <ac:spMk id="6" creationId="{42F612B0-59A5-4129-B6AA-58262D54E94A}"/>
          </ac:spMkLst>
        </pc:spChg>
        <pc:spChg chg="add mod">
          <ac:chgData name="Yellam naidu Kottavalasa" userId="d96595936516dacd" providerId="LiveId" clId="{13F78059-58DE-44EF-95DD-3520D01C4A2D}" dt="2022-01-19T10:57:27.455" v="284" actId="571"/>
          <ac:spMkLst>
            <pc:docMk/>
            <pc:sldMk cId="0" sldId="297"/>
            <ac:spMk id="7" creationId="{925D54B4-0326-4297-8601-2E82B368A2C9}"/>
          </ac:spMkLst>
        </pc:spChg>
        <pc:picChg chg="del">
          <ac:chgData name="Yellam naidu Kottavalasa" userId="d96595936516dacd" providerId="LiveId" clId="{13F78059-58DE-44EF-95DD-3520D01C4A2D}" dt="2022-01-19T10:57:59.635" v="287" actId="478"/>
          <ac:picMkLst>
            <pc:docMk/>
            <pc:sldMk cId="0" sldId="297"/>
            <ac:picMk id="5" creationId="{26228353-5ED8-481A-934E-BD524C68762B}"/>
          </ac:picMkLst>
        </pc:picChg>
      </pc:sldChg>
      <pc:sldChg chg="modSp mod">
        <pc:chgData name="Yellam naidu Kottavalasa" userId="d96595936516dacd" providerId="LiveId" clId="{13F78059-58DE-44EF-95DD-3520D01C4A2D}" dt="2022-01-19T11:14:25.566" v="334" actId="33524"/>
        <pc:sldMkLst>
          <pc:docMk/>
          <pc:sldMk cId="0" sldId="298"/>
        </pc:sldMkLst>
        <pc:spChg chg="mod">
          <ac:chgData name="Yellam naidu Kottavalasa" userId="d96595936516dacd" providerId="LiveId" clId="{13F78059-58DE-44EF-95DD-3520D01C4A2D}" dt="2022-01-19T11:14:25.566" v="334" actId="33524"/>
          <ac:spMkLst>
            <pc:docMk/>
            <pc:sldMk cId="0" sldId="298"/>
            <ac:spMk id="3" creationId="{FF3D2E84-9EEE-47C6-8EDE-B15E4CBA7C9A}"/>
          </ac:spMkLst>
        </pc:spChg>
      </pc:sldChg>
      <pc:sldChg chg="addSp delSp modSp new mod setBg">
        <pc:chgData name="Yellam naidu Kottavalasa" userId="d96595936516dacd" providerId="LiveId" clId="{13F78059-58DE-44EF-95DD-3520D01C4A2D}" dt="2022-01-19T11:22:36.307" v="342" actId="26606"/>
        <pc:sldMkLst>
          <pc:docMk/>
          <pc:sldMk cId="1292177860" sldId="304"/>
        </pc:sldMkLst>
        <pc:spChg chg="add del mod">
          <ac:chgData name="Yellam naidu Kottavalasa" userId="d96595936516dacd" providerId="LiveId" clId="{13F78059-58DE-44EF-95DD-3520D01C4A2D}" dt="2022-01-19T10:54:53.973" v="246" actId="478"/>
          <ac:spMkLst>
            <pc:docMk/>
            <pc:sldMk cId="1292177860" sldId="304"/>
            <ac:spMk id="2" creationId="{23E7ECB2-B832-4F55-9525-FACD40E7E1AA}"/>
          </ac:spMkLst>
        </pc:spChg>
        <pc:spChg chg="add del mod">
          <ac:chgData name="Yellam naidu Kottavalasa" userId="d96595936516dacd" providerId="LiveId" clId="{13F78059-58DE-44EF-95DD-3520D01C4A2D}" dt="2022-01-19T10:54:58.033" v="247" actId="478"/>
          <ac:spMkLst>
            <pc:docMk/>
            <pc:sldMk cId="1292177860" sldId="304"/>
            <ac:spMk id="3" creationId="{DBD96A7C-FB42-4C39-9B10-B13FD3C0A055}"/>
          </ac:spMkLst>
        </pc:spChg>
        <pc:spChg chg="add mod">
          <ac:chgData name="Yellam naidu Kottavalasa" userId="d96595936516dacd" providerId="LiveId" clId="{13F78059-58DE-44EF-95DD-3520D01C4A2D}" dt="2022-01-19T11:22:36.307" v="342" actId="26606"/>
          <ac:spMkLst>
            <pc:docMk/>
            <pc:sldMk cId="1292177860" sldId="304"/>
            <ac:spMk id="4" creationId="{C4901C1A-5F31-4A84-BB1F-D89CC3658C5A}"/>
          </ac:spMkLst>
        </pc:spChg>
        <pc:spChg chg="add mod">
          <ac:chgData name="Yellam naidu Kottavalasa" userId="d96595936516dacd" providerId="LiveId" clId="{13F78059-58DE-44EF-95DD-3520D01C4A2D}" dt="2022-01-19T11:22:36.307" v="342" actId="26606"/>
          <ac:spMkLst>
            <pc:docMk/>
            <pc:sldMk cId="1292177860" sldId="304"/>
            <ac:spMk id="6" creationId="{70145FFB-85F5-4C0C-B925-031EF61DF07B}"/>
          </ac:spMkLst>
        </pc:spChg>
        <pc:spChg chg="add del">
          <ac:chgData name="Yellam naidu Kottavalasa" userId="d96595936516dacd" providerId="LiveId" clId="{13F78059-58DE-44EF-95DD-3520D01C4A2D}" dt="2022-01-19T11:22:19.475" v="338" actId="26606"/>
          <ac:spMkLst>
            <pc:docMk/>
            <pc:sldMk cId="1292177860" sldId="304"/>
            <ac:spMk id="11" creationId="{5E39A796-BE83-48B1-B33F-35C4A32AAB57}"/>
          </ac:spMkLst>
        </pc:spChg>
        <pc:spChg chg="add del">
          <ac:chgData name="Yellam naidu Kottavalasa" userId="d96595936516dacd" providerId="LiveId" clId="{13F78059-58DE-44EF-95DD-3520D01C4A2D}" dt="2022-01-19T11:22:19.475" v="338" actId="26606"/>
          <ac:spMkLst>
            <pc:docMk/>
            <pc:sldMk cId="1292177860" sldId="304"/>
            <ac:spMk id="13" creationId="{72F84B47-E267-4194-8194-831DB7B5547F}"/>
          </ac:spMkLst>
        </pc:spChg>
        <pc:spChg chg="add del">
          <ac:chgData name="Yellam naidu Kottavalasa" userId="d96595936516dacd" providerId="LiveId" clId="{13F78059-58DE-44EF-95DD-3520D01C4A2D}" dt="2022-01-19T11:22:28.583" v="340" actId="26606"/>
          <ac:spMkLst>
            <pc:docMk/>
            <pc:sldMk cId="1292177860" sldId="304"/>
            <ac:spMk id="16" creationId="{201CC55D-ED54-4C5C-95E6-10947BD1103B}"/>
          </ac:spMkLst>
        </pc:spChg>
        <pc:spChg chg="add del">
          <ac:chgData name="Yellam naidu Kottavalasa" userId="d96595936516dacd" providerId="LiveId" clId="{13F78059-58DE-44EF-95DD-3520D01C4A2D}" dt="2022-01-19T11:22:28.583" v="340" actId="26606"/>
          <ac:spMkLst>
            <pc:docMk/>
            <pc:sldMk cId="1292177860" sldId="304"/>
            <ac:spMk id="17" creationId="{3873B707-463F-40B0-8227-E8CC6C67EB25}"/>
          </ac:spMkLst>
        </pc:spChg>
        <pc:spChg chg="add del">
          <ac:chgData name="Yellam naidu Kottavalasa" userId="d96595936516dacd" providerId="LiveId" clId="{13F78059-58DE-44EF-95DD-3520D01C4A2D}" dt="2022-01-19T11:22:28.583" v="340" actId="26606"/>
          <ac:spMkLst>
            <pc:docMk/>
            <pc:sldMk cId="1292177860" sldId="304"/>
            <ac:spMk id="19" creationId="{C13237C8-E62C-4F0D-A318-BD6FB6C2D138}"/>
          </ac:spMkLst>
        </pc:spChg>
        <pc:spChg chg="add del">
          <ac:chgData name="Yellam naidu Kottavalasa" userId="d96595936516dacd" providerId="LiveId" clId="{13F78059-58DE-44EF-95DD-3520D01C4A2D}" dt="2022-01-19T11:22:28.583" v="340" actId="26606"/>
          <ac:spMkLst>
            <pc:docMk/>
            <pc:sldMk cId="1292177860" sldId="304"/>
            <ac:spMk id="21" creationId="{19C9EAEA-39D0-4B0E-A0EB-51E7B26740B1}"/>
          </ac:spMkLst>
        </pc:spChg>
        <pc:spChg chg="add del">
          <ac:chgData name="Yellam naidu Kottavalasa" userId="d96595936516dacd" providerId="LiveId" clId="{13F78059-58DE-44EF-95DD-3520D01C4A2D}" dt="2022-01-19T11:22:36.307" v="342" actId="26606"/>
          <ac:spMkLst>
            <pc:docMk/>
            <pc:sldMk cId="1292177860" sldId="304"/>
            <ac:spMk id="23" creationId="{743AA782-23D1-4521-8CAD-47662984AA08}"/>
          </ac:spMkLst>
        </pc:spChg>
        <pc:spChg chg="add del">
          <ac:chgData name="Yellam naidu Kottavalasa" userId="d96595936516dacd" providerId="LiveId" clId="{13F78059-58DE-44EF-95DD-3520D01C4A2D}" dt="2022-01-19T11:22:36.307" v="342" actId="26606"/>
          <ac:spMkLst>
            <pc:docMk/>
            <pc:sldMk cId="1292177860" sldId="304"/>
            <ac:spMk id="24" creationId="{71877DBC-BB60-40F0-AC93-2ACDBAAE60CE}"/>
          </ac:spMkLst>
        </pc:spChg>
        <pc:grpChg chg="add del">
          <ac:chgData name="Yellam naidu Kottavalasa" userId="d96595936516dacd" providerId="LiveId" clId="{13F78059-58DE-44EF-95DD-3520D01C4A2D}" dt="2022-01-19T11:22:28.583" v="340" actId="26606"/>
          <ac:grpSpMkLst>
            <pc:docMk/>
            <pc:sldMk cId="1292177860" sldId="304"/>
            <ac:grpSpMk id="18" creationId="{1DE889C7-FAD6-4397-98E2-05D503484459}"/>
          </ac:grpSpMkLst>
        </pc:grpChg>
        <pc:picChg chg="add mod ord">
          <ac:chgData name="Yellam naidu Kottavalasa" userId="d96595936516dacd" providerId="LiveId" clId="{13F78059-58DE-44EF-95DD-3520D01C4A2D}" dt="2022-01-19T11:22:36.307" v="342" actId="26606"/>
          <ac:picMkLst>
            <pc:docMk/>
            <pc:sldMk cId="1292177860" sldId="304"/>
            <ac:picMk id="5" creationId="{314A85A2-D06E-43C2-A00F-9E71D7B04580}"/>
          </ac:picMkLst>
        </pc:picChg>
      </pc:sldChg>
      <pc:sldChg chg="addSp modSp new mod">
        <pc:chgData name="Yellam naidu Kottavalasa" userId="d96595936516dacd" providerId="LiveId" clId="{13F78059-58DE-44EF-95DD-3520D01C4A2D}" dt="2022-01-19T11:12:32.670" v="333" actId="20577"/>
        <pc:sldMkLst>
          <pc:docMk/>
          <pc:sldMk cId="924454687" sldId="305"/>
        </pc:sldMkLst>
        <pc:spChg chg="add mod">
          <ac:chgData name="Yellam naidu Kottavalasa" userId="d96595936516dacd" providerId="LiveId" clId="{13F78059-58DE-44EF-95DD-3520D01C4A2D}" dt="2022-01-19T11:12:32.670" v="333" actId="20577"/>
          <ac:spMkLst>
            <pc:docMk/>
            <pc:sldMk cId="924454687" sldId="305"/>
            <ac:spMk id="2" creationId="{DD4DE051-87F5-46C9-832A-7D8F5FC799B4}"/>
          </ac:spMkLst>
        </pc:spChg>
        <pc:spChg chg="add mod">
          <ac:chgData name="Yellam naidu Kottavalasa" userId="d96595936516dacd" providerId="LiveId" clId="{13F78059-58DE-44EF-95DD-3520D01C4A2D}" dt="2022-01-19T10:59:53.359" v="302" actId="20577"/>
          <ac:spMkLst>
            <pc:docMk/>
            <pc:sldMk cId="924454687" sldId="305"/>
            <ac:spMk id="4" creationId="{99F48265-DD1C-4F18-BA80-78A70FA89CD4}"/>
          </ac:spMkLst>
        </pc:spChg>
        <pc:picChg chg="add mod">
          <ac:chgData name="Yellam naidu Kottavalasa" userId="d96595936516dacd" providerId="LiveId" clId="{13F78059-58DE-44EF-95DD-3520D01C4A2D}" dt="2022-01-19T10:59:37.805" v="297" actId="1076"/>
          <ac:picMkLst>
            <pc:docMk/>
            <pc:sldMk cId="924454687" sldId="305"/>
            <ac:picMk id="3" creationId="{77F79863-B53B-4D1F-92A1-61B9DFE3E7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73700D-59AD-4465-B6AA-FC13B1D87E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CCDF25C2-E8C8-4EF6-8262-15E63AFDACDC}"/>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E891B347-33C0-49C0-A29A-E9208548A81D}" type="datetime1">
              <a:rPr lang="en-US"/>
              <a:pPr lvl="0"/>
              <a:t>1/19/2022</a:t>
            </a:fld>
            <a:endParaRPr lang="en-US"/>
          </a:p>
        </p:txBody>
      </p:sp>
      <p:sp>
        <p:nvSpPr>
          <p:cNvPr id="4" name="Slide Image Placeholder 3">
            <a:extLst>
              <a:ext uri="{FF2B5EF4-FFF2-40B4-BE49-F238E27FC236}">
                <a16:creationId xmlns:a16="http://schemas.microsoft.com/office/drawing/2014/main" id="{F3857924-8BB0-4E14-A285-BA78F0FE2EB3}"/>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1A23F81D-A7E9-4510-998B-755E5DDC576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59EBD73-F7AD-4A79-B1F4-86D520FF5E8C}"/>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49B179D6-4F40-4507-9FDA-43FFAF83DF6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03CB460E-BC8C-47D7-9B82-2DC3D510AAF4}" type="slidenum">
              <a:t>‹#›</a:t>
            </a:fld>
            <a:endParaRPr lang="en-US"/>
          </a:p>
        </p:txBody>
      </p:sp>
    </p:spTree>
    <p:extLst>
      <p:ext uri="{BB962C8B-B14F-4D97-AF65-F5344CB8AC3E}">
        <p14:creationId xmlns:p14="http://schemas.microsoft.com/office/powerpoint/2010/main" val="974762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556055-BB5B-402C-B85F-99C90427D90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B7EF608-B6BA-4EB4-8B1C-488C0868BC93}"/>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71C610D4-9647-496A-9393-A5DDC60F7E2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DA9DBB-18EB-48A8-BB7E-404D062056ED}" type="slidenum">
              <a:t>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798C3-7831-445F-AC0B-DCD4167F48B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D79EC69-1BC0-46AE-89EA-388C1C550F7A}"/>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6DAEB032-502C-4F35-8305-BCD6B66ACD0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0E7103D-0F90-4F51-B0AD-E3CB376C83DA}" type="slidenum">
              <a:t>10</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2857E-E963-439F-ACFE-54B970970E4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BF6F3DD-EFD7-471F-9F58-9F8317CB923A}"/>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A77FE467-39D5-4781-9953-779BD80075F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53CFCD-4702-43CB-9148-DE6F39EE40F5}" type="slidenum">
              <a:t>14</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E2B0-B2E8-49FA-AADF-74ABDF04E68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117A9FE1-A4C8-4B7F-BB3A-9EA3E339BCE4}"/>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343B3382-D8C0-408D-B6A8-6C8EA85EC2A7}"/>
              </a:ext>
            </a:extLst>
          </p:cNvPr>
          <p:cNvSpPr txBox="1">
            <a:spLocks noGrp="1"/>
          </p:cNvSpPr>
          <p:nvPr>
            <p:ph type="dt" sz="half" idx="7"/>
          </p:nvPr>
        </p:nvSpPr>
        <p:spPr/>
        <p:txBody>
          <a:bodyPr/>
          <a:lstStyle>
            <a:lvl1pPr>
              <a:defRPr/>
            </a:lvl1pPr>
          </a:lstStyle>
          <a:p>
            <a:pPr lvl="0"/>
            <a:fld id="{BE662903-DACC-4D80-9643-0EEB941856C3}" type="datetime1">
              <a:rPr lang="en-US"/>
              <a:pPr lvl="0"/>
              <a:t>1/19/2022</a:t>
            </a:fld>
            <a:endParaRPr lang="en-US"/>
          </a:p>
        </p:txBody>
      </p:sp>
      <p:sp>
        <p:nvSpPr>
          <p:cNvPr id="5" name="Footer Placeholder 4">
            <a:extLst>
              <a:ext uri="{FF2B5EF4-FFF2-40B4-BE49-F238E27FC236}">
                <a16:creationId xmlns:a16="http://schemas.microsoft.com/office/drawing/2014/main" id="{3A068BF9-B7EF-4B9F-94EA-3D06471F043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ED51659-F059-4B33-B361-20E5A90D3CB7}"/>
              </a:ext>
            </a:extLst>
          </p:cNvPr>
          <p:cNvSpPr txBox="1">
            <a:spLocks noGrp="1"/>
          </p:cNvSpPr>
          <p:nvPr>
            <p:ph type="sldNum" sz="quarter" idx="8"/>
          </p:nvPr>
        </p:nvSpPr>
        <p:spPr/>
        <p:txBody>
          <a:bodyPr/>
          <a:lstStyle>
            <a:lvl1pPr>
              <a:defRPr/>
            </a:lvl1pPr>
          </a:lstStyle>
          <a:p>
            <a:pPr lvl="0"/>
            <a:fld id="{2C20692E-9388-48D6-B388-C9E27D93A690}" type="slidenum">
              <a:t>‹#›</a:t>
            </a:fld>
            <a:endParaRPr lang="en-US"/>
          </a:p>
        </p:txBody>
      </p:sp>
    </p:spTree>
    <p:extLst>
      <p:ext uri="{BB962C8B-B14F-4D97-AF65-F5344CB8AC3E}">
        <p14:creationId xmlns:p14="http://schemas.microsoft.com/office/powerpoint/2010/main" val="34524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AA6A-DF26-4F7C-97AD-D1A25043E644}"/>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9A5EB194-750A-448C-9BD7-E8C83879335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C3F85-2140-462F-A06C-980052CF5E5B}"/>
              </a:ext>
            </a:extLst>
          </p:cNvPr>
          <p:cNvSpPr txBox="1">
            <a:spLocks noGrp="1"/>
          </p:cNvSpPr>
          <p:nvPr>
            <p:ph type="dt" sz="half" idx="7"/>
          </p:nvPr>
        </p:nvSpPr>
        <p:spPr/>
        <p:txBody>
          <a:bodyPr/>
          <a:lstStyle>
            <a:lvl1pPr>
              <a:defRPr/>
            </a:lvl1pPr>
          </a:lstStyle>
          <a:p>
            <a:pPr lvl="0"/>
            <a:fld id="{2C007466-C0AB-4F2C-A945-020C42134523}" type="datetime1">
              <a:rPr lang="en-US"/>
              <a:pPr lvl="0"/>
              <a:t>1/19/2022</a:t>
            </a:fld>
            <a:endParaRPr lang="en-US"/>
          </a:p>
        </p:txBody>
      </p:sp>
      <p:sp>
        <p:nvSpPr>
          <p:cNvPr id="5" name="Footer Placeholder 4">
            <a:extLst>
              <a:ext uri="{FF2B5EF4-FFF2-40B4-BE49-F238E27FC236}">
                <a16:creationId xmlns:a16="http://schemas.microsoft.com/office/drawing/2014/main" id="{4C5FD96B-A3EC-4B84-B87E-6BBF4A233E1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5D465C5-E45F-4335-8B9E-B2202FDFDF16}"/>
              </a:ext>
            </a:extLst>
          </p:cNvPr>
          <p:cNvSpPr txBox="1">
            <a:spLocks noGrp="1"/>
          </p:cNvSpPr>
          <p:nvPr>
            <p:ph type="sldNum" sz="quarter" idx="8"/>
          </p:nvPr>
        </p:nvSpPr>
        <p:spPr/>
        <p:txBody>
          <a:bodyPr/>
          <a:lstStyle>
            <a:lvl1pPr>
              <a:defRPr/>
            </a:lvl1pPr>
          </a:lstStyle>
          <a:p>
            <a:pPr lvl="0"/>
            <a:fld id="{D3642639-04E1-47C8-868C-7260ED2D8F6E}" type="slidenum">
              <a:t>‹#›</a:t>
            </a:fld>
            <a:endParaRPr lang="en-US"/>
          </a:p>
        </p:txBody>
      </p:sp>
    </p:spTree>
    <p:extLst>
      <p:ext uri="{BB962C8B-B14F-4D97-AF65-F5344CB8AC3E}">
        <p14:creationId xmlns:p14="http://schemas.microsoft.com/office/powerpoint/2010/main" val="28753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B01CE-E1C6-49D8-9A0D-6D9D895FC10D}"/>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2513A6F-CF9D-42F2-BB67-260123B2A16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5D44E-ABF8-40D1-8C25-FC122F3D9191}"/>
              </a:ext>
            </a:extLst>
          </p:cNvPr>
          <p:cNvSpPr txBox="1">
            <a:spLocks noGrp="1"/>
          </p:cNvSpPr>
          <p:nvPr>
            <p:ph type="dt" sz="half" idx="7"/>
          </p:nvPr>
        </p:nvSpPr>
        <p:spPr/>
        <p:txBody>
          <a:bodyPr/>
          <a:lstStyle>
            <a:lvl1pPr>
              <a:defRPr/>
            </a:lvl1pPr>
          </a:lstStyle>
          <a:p>
            <a:pPr lvl="0"/>
            <a:fld id="{F141859D-E9A0-4785-B2ED-41DE4262D02C}" type="datetime1">
              <a:rPr lang="en-US"/>
              <a:pPr lvl="0"/>
              <a:t>1/19/2022</a:t>
            </a:fld>
            <a:endParaRPr lang="en-US"/>
          </a:p>
        </p:txBody>
      </p:sp>
      <p:sp>
        <p:nvSpPr>
          <p:cNvPr id="5" name="Footer Placeholder 4">
            <a:extLst>
              <a:ext uri="{FF2B5EF4-FFF2-40B4-BE49-F238E27FC236}">
                <a16:creationId xmlns:a16="http://schemas.microsoft.com/office/drawing/2014/main" id="{6F7E1901-7C24-4619-899F-CB239D99890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304BE9A-5365-48BD-9EF3-43E6F0A9F89C}"/>
              </a:ext>
            </a:extLst>
          </p:cNvPr>
          <p:cNvSpPr txBox="1">
            <a:spLocks noGrp="1"/>
          </p:cNvSpPr>
          <p:nvPr>
            <p:ph type="sldNum" sz="quarter" idx="8"/>
          </p:nvPr>
        </p:nvSpPr>
        <p:spPr/>
        <p:txBody>
          <a:bodyPr/>
          <a:lstStyle>
            <a:lvl1pPr>
              <a:defRPr/>
            </a:lvl1pPr>
          </a:lstStyle>
          <a:p>
            <a:pPr lvl="0"/>
            <a:fld id="{3D83ABEA-96DF-4280-8530-A5B3F787120A}" type="slidenum">
              <a:t>‹#›</a:t>
            </a:fld>
            <a:endParaRPr lang="en-US"/>
          </a:p>
        </p:txBody>
      </p:sp>
    </p:spTree>
    <p:extLst>
      <p:ext uri="{BB962C8B-B14F-4D97-AF65-F5344CB8AC3E}">
        <p14:creationId xmlns:p14="http://schemas.microsoft.com/office/powerpoint/2010/main" val="296269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12FC-C7E1-46CD-8E54-5A50C0A922BF}"/>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69E2BA1-4795-40CE-BEBA-F7FD4E41E05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B71F5-5844-4A8A-AB6B-CEB98B900643}"/>
              </a:ext>
            </a:extLst>
          </p:cNvPr>
          <p:cNvSpPr txBox="1">
            <a:spLocks noGrp="1"/>
          </p:cNvSpPr>
          <p:nvPr>
            <p:ph type="dt" sz="half" idx="7"/>
          </p:nvPr>
        </p:nvSpPr>
        <p:spPr/>
        <p:txBody>
          <a:bodyPr/>
          <a:lstStyle>
            <a:lvl1pPr>
              <a:defRPr/>
            </a:lvl1pPr>
          </a:lstStyle>
          <a:p>
            <a:pPr lvl="0"/>
            <a:fld id="{1CC680C4-A3C1-44B7-B20A-98ADE85C3A67}" type="datetime1">
              <a:rPr lang="en-US"/>
              <a:pPr lvl="0"/>
              <a:t>1/19/2022</a:t>
            </a:fld>
            <a:endParaRPr lang="en-US"/>
          </a:p>
        </p:txBody>
      </p:sp>
      <p:sp>
        <p:nvSpPr>
          <p:cNvPr id="5" name="Footer Placeholder 4">
            <a:extLst>
              <a:ext uri="{FF2B5EF4-FFF2-40B4-BE49-F238E27FC236}">
                <a16:creationId xmlns:a16="http://schemas.microsoft.com/office/drawing/2014/main" id="{874A9A7B-AC54-4EF8-97B2-DB20658115D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1A325D9-CD0B-476C-9194-4A1BEA896D9F}"/>
              </a:ext>
            </a:extLst>
          </p:cNvPr>
          <p:cNvSpPr txBox="1">
            <a:spLocks noGrp="1"/>
          </p:cNvSpPr>
          <p:nvPr>
            <p:ph type="sldNum" sz="quarter" idx="8"/>
          </p:nvPr>
        </p:nvSpPr>
        <p:spPr/>
        <p:txBody>
          <a:bodyPr/>
          <a:lstStyle>
            <a:lvl1pPr>
              <a:defRPr/>
            </a:lvl1pPr>
          </a:lstStyle>
          <a:p>
            <a:pPr lvl="0"/>
            <a:fld id="{1A28A1A7-7AD6-4540-A1B2-1385A5500161}" type="slidenum">
              <a:t>‹#›</a:t>
            </a:fld>
            <a:endParaRPr lang="en-US"/>
          </a:p>
        </p:txBody>
      </p:sp>
    </p:spTree>
    <p:extLst>
      <p:ext uri="{BB962C8B-B14F-4D97-AF65-F5344CB8AC3E}">
        <p14:creationId xmlns:p14="http://schemas.microsoft.com/office/powerpoint/2010/main" val="16148942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FB19-6B39-4DC2-A2DE-91BCA7654713}"/>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77BD2C4D-806E-4DD5-91A1-5C0FD27F92BA}"/>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E08165E-2C80-4036-BE14-10C05E3E3917}"/>
              </a:ext>
            </a:extLst>
          </p:cNvPr>
          <p:cNvSpPr txBox="1">
            <a:spLocks noGrp="1"/>
          </p:cNvSpPr>
          <p:nvPr>
            <p:ph type="dt" sz="half" idx="7"/>
          </p:nvPr>
        </p:nvSpPr>
        <p:spPr/>
        <p:txBody>
          <a:bodyPr/>
          <a:lstStyle>
            <a:lvl1pPr>
              <a:defRPr/>
            </a:lvl1pPr>
          </a:lstStyle>
          <a:p>
            <a:pPr lvl="0"/>
            <a:fld id="{282A1F16-215E-418A-8E6A-53B8B361F850}" type="datetime1">
              <a:rPr lang="en-US"/>
              <a:pPr lvl="0"/>
              <a:t>1/19/2022</a:t>
            </a:fld>
            <a:endParaRPr lang="en-US"/>
          </a:p>
        </p:txBody>
      </p:sp>
      <p:sp>
        <p:nvSpPr>
          <p:cNvPr id="5" name="Footer Placeholder 4">
            <a:extLst>
              <a:ext uri="{FF2B5EF4-FFF2-40B4-BE49-F238E27FC236}">
                <a16:creationId xmlns:a16="http://schemas.microsoft.com/office/drawing/2014/main" id="{1AB8D60D-8054-4545-9F90-D2601717284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4E62B0F-4F49-47DB-AE65-6486A3E53779}"/>
              </a:ext>
            </a:extLst>
          </p:cNvPr>
          <p:cNvSpPr txBox="1">
            <a:spLocks noGrp="1"/>
          </p:cNvSpPr>
          <p:nvPr>
            <p:ph type="sldNum" sz="quarter" idx="8"/>
          </p:nvPr>
        </p:nvSpPr>
        <p:spPr/>
        <p:txBody>
          <a:bodyPr/>
          <a:lstStyle>
            <a:lvl1pPr>
              <a:defRPr/>
            </a:lvl1pPr>
          </a:lstStyle>
          <a:p>
            <a:pPr lvl="0"/>
            <a:fld id="{923D3609-5373-4D09-B9B9-B50E76F8CFB7}" type="slidenum">
              <a:t>‹#›</a:t>
            </a:fld>
            <a:endParaRPr lang="en-US"/>
          </a:p>
        </p:txBody>
      </p:sp>
    </p:spTree>
    <p:extLst>
      <p:ext uri="{BB962C8B-B14F-4D97-AF65-F5344CB8AC3E}">
        <p14:creationId xmlns:p14="http://schemas.microsoft.com/office/powerpoint/2010/main" val="127486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C067-FAE9-4389-8EC6-E5BD5A50BFA4}"/>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52446611-5124-4755-AB5E-431B94F04CE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F92A57-B5FF-48B5-85E1-E4D67212C448}"/>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B758BD-069A-49C5-9E5F-F746301C45D9}"/>
              </a:ext>
            </a:extLst>
          </p:cNvPr>
          <p:cNvSpPr txBox="1">
            <a:spLocks noGrp="1"/>
          </p:cNvSpPr>
          <p:nvPr>
            <p:ph type="dt" sz="half" idx="7"/>
          </p:nvPr>
        </p:nvSpPr>
        <p:spPr/>
        <p:txBody>
          <a:bodyPr/>
          <a:lstStyle>
            <a:lvl1pPr>
              <a:defRPr/>
            </a:lvl1pPr>
          </a:lstStyle>
          <a:p>
            <a:pPr lvl="0"/>
            <a:fld id="{F5621694-D237-4965-820B-ABD1FD1A94CE}" type="datetime1">
              <a:rPr lang="en-US"/>
              <a:pPr lvl="0"/>
              <a:t>1/19/2022</a:t>
            </a:fld>
            <a:endParaRPr lang="en-US"/>
          </a:p>
        </p:txBody>
      </p:sp>
      <p:sp>
        <p:nvSpPr>
          <p:cNvPr id="6" name="Footer Placeholder 5">
            <a:extLst>
              <a:ext uri="{FF2B5EF4-FFF2-40B4-BE49-F238E27FC236}">
                <a16:creationId xmlns:a16="http://schemas.microsoft.com/office/drawing/2014/main" id="{AB168F28-2803-4E9B-957A-EF024A0E5C73}"/>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EEDA38E-382A-4450-AF1B-5B60CCADECCD}"/>
              </a:ext>
            </a:extLst>
          </p:cNvPr>
          <p:cNvSpPr txBox="1">
            <a:spLocks noGrp="1"/>
          </p:cNvSpPr>
          <p:nvPr>
            <p:ph type="sldNum" sz="quarter" idx="8"/>
          </p:nvPr>
        </p:nvSpPr>
        <p:spPr/>
        <p:txBody>
          <a:bodyPr/>
          <a:lstStyle>
            <a:lvl1pPr>
              <a:defRPr/>
            </a:lvl1pPr>
          </a:lstStyle>
          <a:p>
            <a:pPr lvl="0"/>
            <a:fld id="{1662D4A6-2E05-41D7-8A29-AC03BC497DF9}" type="slidenum">
              <a:t>‹#›</a:t>
            </a:fld>
            <a:endParaRPr lang="en-US"/>
          </a:p>
        </p:txBody>
      </p:sp>
    </p:spTree>
    <p:extLst>
      <p:ext uri="{BB962C8B-B14F-4D97-AF65-F5344CB8AC3E}">
        <p14:creationId xmlns:p14="http://schemas.microsoft.com/office/powerpoint/2010/main" val="310998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CF57-0BC5-4724-AEFF-4A654CA1627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16BCF1B4-66D8-4AF4-A3B1-734F05F82C7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A8B7A4FF-4846-486A-8FD1-3746BF06454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1D1A85-4E1F-4534-A589-58FBB228A245}"/>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D7F565E5-1519-4ED1-82D7-C9466B363859}"/>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5DB46-6C93-46AD-85C4-D7323498E787}"/>
              </a:ext>
            </a:extLst>
          </p:cNvPr>
          <p:cNvSpPr txBox="1">
            <a:spLocks noGrp="1"/>
          </p:cNvSpPr>
          <p:nvPr>
            <p:ph type="dt" sz="half" idx="7"/>
          </p:nvPr>
        </p:nvSpPr>
        <p:spPr/>
        <p:txBody>
          <a:bodyPr/>
          <a:lstStyle>
            <a:lvl1pPr>
              <a:defRPr/>
            </a:lvl1pPr>
          </a:lstStyle>
          <a:p>
            <a:pPr lvl="0"/>
            <a:fld id="{D0F90A47-F907-4F01-A134-2AAB189EDFDF}" type="datetime1">
              <a:rPr lang="en-US"/>
              <a:pPr lvl="0"/>
              <a:t>1/19/2022</a:t>
            </a:fld>
            <a:endParaRPr lang="en-US"/>
          </a:p>
        </p:txBody>
      </p:sp>
      <p:sp>
        <p:nvSpPr>
          <p:cNvPr id="8" name="Footer Placeholder 7">
            <a:extLst>
              <a:ext uri="{FF2B5EF4-FFF2-40B4-BE49-F238E27FC236}">
                <a16:creationId xmlns:a16="http://schemas.microsoft.com/office/drawing/2014/main" id="{1BB42889-7D75-4718-8AED-9CCF778C4032}"/>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7205DC3E-E7FC-4F2F-BE17-F7EDD7EC1A21}"/>
              </a:ext>
            </a:extLst>
          </p:cNvPr>
          <p:cNvSpPr txBox="1">
            <a:spLocks noGrp="1"/>
          </p:cNvSpPr>
          <p:nvPr>
            <p:ph type="sldNum" sz="quarter" idx="8"/>
          </p:nvPr>
        </p:nvSpPr>
        <p:spPr/>
        <p:txBody>
          <a:bodyPr/>
          <a:lstStyle>
            <a:lvl1pPr>
              <a:defRPr/>
            </a:lvl1pPr>
          </a:lstStyle>
          <a:p>
            <a:pPr lvl="0"/>
            <a:fld id="{9B9C8A7A-8DD8-47B9-BBFB-AF14AF3A5C0A}" type="slidenum">
              <a:t>‹#›</a:t>
            </a:fld>
            <a:endParaRPr lang="en-US"/>
          </a:p>
        </p:txBody>
      </p:sp>
    </p:spTree>
    <p:extLst>
      <p:ext uri="{BB962C8B-B14F-4D97-AF65-F5344CB8AC3E}">
        <p14:creationId xmlns:p14="http://schemas.microsoft.com/office/powerpoint/2010/main" val="88705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29BD-26AF-40AD-A5D4-535162F6E530}"/>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0A867977-E9C6-4FDC-920A-C77AE83A3215}"/>
              </a:ext>
            </a:extLst>
          </p:cNvPr>
          <p:cNvSpPr txBox="1">
            <a:spLocks noGrp="1"/>
          </p:cNvSpPr>
          <p:nvPr>
            <p:ph type="dt" sz="half" idx="7"/>
          </p:nvPr>
        </p:nvSpPr>
        <p:spPr/>
        <p:txBody>
          <a:bodyPr/>
          <a:lstStyle>
            <a:lvl1pPr>
              <a:defRPr/>
            </a:lvl1pPr>
          </a:lstStyle>
          <a:p>
            <a:pPr lvl="0"/>
            <a:fld id="{5DD1D4D0-AD83-4A25-9F5B-4A176488D53A}" type="datetime1">
              <a:rPr lang="en-US"/>
              <a:pPr lvl="0"/>
              <a:t>1/19/2022</a:t>
            </a:fld>
            <a:endParaRPr lang="en-US"/>
          </a:p>
        </p:txBody>
      </p:sp>
      <p:sp>
        <p:nvSpPr>
          <p:cNvPr id="4" name="Footer Placeholder 3">
            <a:extLst>
              <a:ext uri="{FF2B5EF4-FFF2-40B4-BE49-F238E27FC236}">
                <a16:creationId xmlns:a16="http://schemas.microsoft.com/office/drawing/2014/main" id="{CD4EF2D5-1751-4542-8F1F-DFB1325C08C3}"/>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E25978B0-B1D1-456B-8463-09F727C59584}"/>
              </a:ext>
            </a:extLst>
          </p:cNvPr>
          <p:cNvSpPr txBox="1">
            <a:spLocks noGrp="1"/>
          </p:cNvSpPr>
          <p:nvPr>
            <p:ph type="sldNum" sz="quarter" idx="8"/>
          </p:nvPr>
        </p:nvSpPr>
        <p:spPr/>
        <p:txBody>
          <a:bodyPr/>
          <a:lstStyle>
            <a:lvl1pPr>
              <a:defRPr/>
            </a:lvl1pPr>
          </a:lstStyle>
          <a:p>
            <a:pPr lvl="0"/>
            <a:fld id="{F9315B0C-E2CF-4577-BB3B-30F393E99711}" type="slidenum">
              <a:t>‹#›</a:t>
            </a:fld>
            <a:endParaRPr lang="en-US"/>
          </a:p>
        </p:txBody>
      </p:sp>
    </p:spTree>
    <p:extLst>
      <p:ext uri="{BB962C8B-B14F-4D97-AF65-F5344CB8AC3E}">
        <p14:creationId xmlns:p14="http://schemas.microsoft.com/office/powerpoint/2010/main" val="206650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6DB42-52A4-49FE-A952-5847419DE589}"/>
              </a:ext>
            </a:extLst>
          </p:cNvPr>
          <p:cNvSpPr txBox="1">
            <a:spLocks noGrp="1"/>
          </p:cNvSpPr>
          <p:nvPr>
            <p:ph type="dt" sz="half" idx="7"/>
          </p:nvPr>
        </p:nvSpPr>
        <p:spPr/>
        <p:txBody>
          <a:bodyPr/>
          <a:lstStyle>
            <a:lvl1pPr>
              <a:defRPr/>
            </a:lvl1pPr>
          </a:lstStyle>
          <a:p>
            <a:pPr lvl="0"/>
            <a:fld id="{0F4428FB-0F73-49D3-8F8A-E8B4CD9CC3DB}" type="datetime1">
              <a:rPr lang="en-US"/>
              <a:pPr lvl="0"/>
              <a:t>1/19/2022</a:t>
            </a:fld>
            <a:endParaRPr lang="en-US"/>
          </a:p>
        </p:txBody>
      </p:sp>
      <p:sp>
        <p:nvSpPr>
          <p:cNvPr id="3" name="Footer Placeholder 2">
            <a:extLst>
              <a:ext uri="{FF2B5EF4-FFF2-40B4-BE49-F238E27FC236}">
                <a16:creationId xmlns:a16="http://schemas.microsoft.com/office/drawing/2014/main" id="{415A50EF-1600-41D8-8BB3-93A736A7F85B}"/>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20933426-E7DF-4794-B6FB-E35FE67D1337}"/>
              </a:ext>
            </a:extLst>
          </p:cNvPr>
          <p:cNvSpPr txBox="1">
            <a:spLocks noGrp="1"/>
          </p:cNvSpPr>
          <p:nvPr>
            <p:ph type="sldNum" sz="quarter" idx="8"/>
          </p:nvPr>
        </p:nvSpPr>
        <p:spPr/>
        <p:txBody>
          <a:bodyPr/>
          <a:lstStyle>
            <a:lvl1pPr>
              <a:defRPr/>
            </a:lvl1pPr>
          </a:lstStyle>
          <a:p>
            <a:pPr lvl="0"/>
            <a:fld id="{63CCAD99-F0EC-422B-9CDA-0F7AAE412911}" type="slidenum">
              <a:t>‹#›</a:t>
            </a:fld>
            <a:endParaRPr lang="en-US"/>
          </a:p>
        </p:txBody>
      </p:sp>
    </p:spTree>
    <p:extLst>
      <p:ext uri="{BB962C8B-B14F-4D97-AF65-F5344CB8AC3E}">
        <p14:creationId xmlns:p14="http://schemas.microsoft.com/office/powerpoint/2010/main" val="15976940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89F0-EC28-42B0-B4FC-34A9D8AE7F1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4AA3F6BD-1F38-40F2-98F3-28AE312D740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7BF1A6-29BC-43E5-81AA-7EA33BED02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EE461F6-E981-4434-B8E4-6F1443C44A3E}"/>
              </a:ext>
            </a:extLst>
          </p:cNvPr>
          <p:cNvSpPr txBox="1">
            <a:spLocks noGrp="1"/>
          </p:cNvSpPr>
          <p:nvPr>
            <p:ph type="dt" sz="half" idx="7"/>
          </p:nvPr>
        </p:nvSpPr>
        <p:spPr/>
        <p:txBody>
          <a:bodyPr/>
          <a:lstStyle>
            <a:lvl1pPr>
              <a:defRPr/>
            </a:lvl1pPr>
          </a:lstStyle>
          <a:p>
            <a:pPr lvl="0"/>
            <a:fld id="{28D508F2-B9A3-4E09-8092-73404AB6A55D}" type="datetime1">
              <a:rPr lang="en-US"/>
              <a:pPr lvl="0"/>
              <a:t>1/19/2022</a:t>
            </a:fld>
            <a:endParaRPr lang="en-US"/>
          </a:p>
        </p:txBody>
      </p:sp>
      <p:sp>
        <p:nvSpPr>
          <p:cNvPr id="6" name="Footer Placeholder 5">
            <a:extLst>
              <a:ext uri="{FF2B5EF4-FFF2-40B4-BE49-F238E27FC236}">
                <a16:creationId xmlns:a16="http://schemas.microsoft.com/office/drawing/2014/main" id="{2139B697-E84F-4C2A-9E14-CCC1763FAC45}"/>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D0919BE5-E425-4CB4-A89C-641635DAA519}"/>
              </a:ext>
            </a:extLst>
          </p:cNvPr>
          <p:cNvSpPr txBox="1">
            <a:spLocks noGrp="1"/>
          </p:cNvSpPr>
          <p:nvPr>
            <p:ph type="sldNum" sz="quarter" idx="8"/>
          </p:nvPr>
        </p:nvSpPr>
        <p:spPr/>
        <p:txBody>
          <a:bodyPr/>
          <a:lstStyle>
            <a:lvl1pPr>
              <a:defRPr/>
            </a:lvl1pPr>
          </a:lstStyle>
          <a:p>
            <a:pPr lvl="0"/>
            <a:fld id="{A5ECD685-CA9F-4B35-A777-B36E43B2A32E}" type="slidenum">
              <a:t>‹#›</a:t>
            </a:fld>
            <a:endParaRPr lang="en-US"/>
          </a:p>
        </p:txBody>
      </p:sp>
    </p:spTree>
    <p:extLst>
      <p:ext uri="{BB962C8B-B14F-4D97-AF65-F5344CB8AC3E}">
        <p14:creationId xmlns:p14="http://schemas.microsoft.com/office/powerpoint/2010/main" val="419460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3ADC-3716-436F-A68C-508251F736D0}"/>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F92805C2-2C22-4BD9-BC00-C1000E57CAB1}"/>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944EA167-9929-4803-AC1C-A7A709943A6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E52BC86-0339-46BC-9C97-7166F75AEB58}"/>
              </a:ext>
            </a:extLst>
          </p:cNvPr>
          <p:cNvSpPr txBox="1">
            <a:spLocks noGrp="1"/>
          </p:cNvSpPr>
          <p:nvPr>
            <p:ph type="dt" sz="half" idx="7"/>
          </p:nvPr>
        </p:nvSpPr>
        <p:spPr/>
        <p:txBody>
          <a:bodyPr/>
          <a:lstStyle>
            <a:lvl1pPr>
              <a:defRPr/>
            </a:lvl1pPr>
          </a:lstStyle>
          <a:p>
            <a:pPr lvl="0"/>
            <a:fld id="{0EB63D09-E456-4983-95A8-262841B9522B}" type="datetime1">
              <a:rPr lang="en-US"/>
              <a:pPr lvl="0"/>
              <a:t>1/19/2022</a:t>
            </a:fld>
            <a:endParaRPr lang="en-US"/>
          </a:p>
        </p:txBody>
      </p:sp>
      <p:sp>
        <p:nvSpPr>
          <p:cNvPr id="6" name="Footer Placeholder 5">
            <a:extLst>
              <a:ext uri="{FF2B5EF4-FFF2-40B4-BE49-F238E27FC236}">
                <a16:creationId xmlns:a16="http://schemas.microsoft.com/office/drawing/2014/main" id="{B47D3B99-4A1B-4419-9CE6-DB92F75CF0FB}"/>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9CE9E79-AEC2-42F7-9C7F-1B9E6B8436E0}"/>
              </a:ext>
            </a:extLst>
          </p:cNvPr>
          <p:cNvSpPr txBox="1">
            <a:spLocks noGrp="1"/>
          </p:cNvSpPr>
          <p:nvPr>
            <p:ph type="sldNum" sz="quarter" idx="8"/>
          </p:nvPr>
        </p:nvSpPr>
        <p:spPr/>
        <p:txBody>
          <a:bodyPr/>
          <a:lstStyle>
            <a:lvl1pPr>
              <a:defRPr/>
            </a:lvl1pPr>
          </a:lstStyle>
          <a:p>
            <a:pPr lvl="0"/>
            <a:fld id="{46DFE140-DCE4-4E4C-A806-36C574A7CF73}" type="slidenum">
              <a:t>‹#›</a:t>
            </a:fld>
            <a:endParaRPr lang="en-US"/>
          </a:p>
        </p:txBody>
      </p:sp>
    </p:spTree>
    <p:extLst>
      <p:ext uri="{BB962C8B-B14F-4D97-AF65-F5344CB8AC3E}">
        <p14:creationId xmlns:p14="http://schemas.microsoft.com/office/powerpoint/2010/main" val="15894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8BE05-8EEE-4CE5-A2FF-57DBC4B75E5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35AF1570-6CBF-411F-8E2D-192B9210B6B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046C-EF41-497F-947D-B0B7FA07C13D}"/>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099F94BD-E0E3-441E-A76A-46A811C1C74D}" type="datetime1">
              <a:rPr lang="en-US"/>
              <a:pPr lvl="0"/>
              <a:t>1/19/2022</a:t>
            </a:fld>
            <a:endParaRPr lang="en-US"/>
          </a:p>
        </p:txBody>
      </p:sp>
      <p:sp>
        <p:nvSpPr>
          <p:cNvPr id="5" name="Footer Placeholder 4">
            <a:extLst>
              <a:ext uri="{FF2B5EF4-FFF2-40B4-BE49-F238E27FC236}">
                <a16:creationId xmlns:a16="http://schemas.microsoft.com/office/drawing/2014/main" id="{3160292A-37D7-4A01-9538-1D41D10D2CA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4BDC27E6-F57B-43A6-8AFF-EA7079E4BC94}"/>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19E48EA0-3593-4AAF-A994-96F3DD1E49C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44">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1404-FF5C-46F6-9CD7-C48DBCB516F1}"/>
              </a:ext>
            </a:extLst>
          </p:cNvPr>
          <p:cNvSpPr txBox="1"/>
          <p:nvPr/>
        </p:nvSpPr>
        <p:spPr>
          <a:xfrm>
            <a:off x="0" y="1168155"/>
            <a:ext cx="8612486" cy="1300359"/>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1" b="1" i="0" u="none" strike="noStrike" kern="1200" cap="none" spc="0" baseline="0">
                <a:solidFill>
                  <a:srgbClr val="000000"/>
                </a:solidFill>
                <a:uFillTx/>
                <a:latin typeface="Calibri heading"/>
              </a:rPr>
              <a:t>                            </a:t>
            </a:r>
            <a:r>
              <a:rPr lang="en-US" sz="2000" b="1" i="0" u="none" strike="noStrike" kern="1200" cap="none" spc="0" baseline="0">
                <a:solidFill>
                  <a:srgbClr val="000000"/>
                </a:solidFill>
                <a:uFillTx/>
                <a:latin typeface="Calibri heading"/>
                <a:cs typeface="Times New Roman" pitchFamily="18"/>
              </a:rPr>
              <a:t>PROJECT WORK IN MACHINE LEARNING</a:t>
            </a:r>
            <a:br>
              <a:rPr lang="en-US" sz="4052" b="1" i="0" u="none" strike="noStrike" kern="1200" cap="none" spc="0" baseline="0">
                <a:solidFill>
                  <a:srgbClr val="000000"/>
                </a:solidFill>
                <a:uFillTx/>
                <a:latin typeface="Calibri heading"/>
              </a:rPr>
            </a:br>
            <a:r>
              <a:rPr lang="en-US" sz="4052" b="1" i="0" u="none" strike="noStrike" kern="1200" cap="none" spc="0" baseline="0">
                <a:solidFill>
                  <a:srgbClr val="000000"/>
                </a:solidFill>
                <a:uFillTx/>
                <a:latin typeface="Calibri heading"/>
              </a:rPr>
              <a:t> </a:t>
            </a:r>
            <a:r>
              <a:rPr lang="en-US" sz="4000" b="1" i="0" u="none" strike="noStrike" kern="1200" cap="none" spc="0" baseline="0">
                <a:solidFill>
                  <a:srgbClr val="000000"/>
                </a:solidFill>
                <a:uFillTx/>
                <a:latin typeface="Calibri heading"/>
                <a:cs typeface="Times New Roman" pitchFamily="18"/>
              </a:rPr>
              <a:t>CREDIT CARD FRAUD DETECTION</a:t>
            </a:r>
            <a:endParaRPr lang="en-US" sz="4052" b="1" i="0" u="none" strike="noStrike" kern="1200" cap="none" spc="0" baseline="0">
              <a:solidFill>
                <a:srgbClr val="000000"/>
              </a:solidFill>
              <a:uFillTx/>
              <a:latin typeface="Calibri heading"/>
              <a:cs typeface="Times New Roman" pitchFamily="18"/>
            </a:endParaRPr>
          </a:p>
        </p:txBody>
      </p:sp>
      <p:sp>
        <p:nvSpPr>
          <p:cNvPr id="3" name="TextBox 4">
            <a:extLst>
              <a:ext uri="{FF2B5EF4-FFF2-40B4-BE49-F238E27FC236}">
                <a16:creationId xmlns:a16="http://schemas.microsoft.com/office/drawing/2014/main" id="{6E5CBA66-7755-4589-9E3C-F67BC63637B4}"/>
              </a:ext>
            </a:extLst>
          </p:cNvPr>
          <p:cNvSpPr txBox="1"/>
          <p:nvPr/>
        </p:nvSpPr>
        <p:spPr>
          <a:xfrm>
            <a:off x="0" y="5080680"/>
            <a:ext cx="3426887"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Presented By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Yellam Naidu Kottavalasa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Calibri heading"/>
                <a:cs typeface="Times New Roman" pitchFamily="18"/>
              </a:rPr>
              <a:t>Matricola: 0000985387</a:t>
            </a:r>
            <a:endParaRPr lang="en-IN" sz="1800" b="1" i="0" u="none" strike="noStrike" kern="1200" cap="none" spc="0" baseline="0">
              <a:solidFill>
                <a:srgbClr val="000000"/>
              </a:solidFill>
              <a:uFillTx/>
              <a:latin typeface="Calibri heading"/>
              <a:cs typeface="Times New Roman" pitchFamily="18"/>
            </a:endParaRPr>
          </a:p>
        </p:txBody>
      </p:sp>
      <p:sp>
        <p:nvSpPr>
          <p:cNvPr id="4" name="TextBox 5">
            <a:extLst>
              <a:ext uri="{FF2B5EF4-FFF2-40B4-BE49-F238E27FC236}">
                <a16:creationId xmlns:a16="http://schemas.microsoft.com/office/drawing/2014/main" id="{B3612636-0FE2-481F-B78A-75E2520985B6}"/>
              </a:ext>
            </a:extLst>
          </p:cNvPr>
          <p:cNvSpPr txBox="1"/>
          <p:nvPr/>
        </p:nvSpPr>
        <p:spPr>
          <a:xfrm>
            <a:off x="0" y="3536725"/>
            <a:ext cx="3588023"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Professor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Claudio Sartori</a:t>
            </a:r>
            <a:endParaRPr lang="en-IN" sz="1800" b="1" i="0" u="none" strike="noStrike" kern="1200" cap="none" spc="0" baseline="0">
              <a:solidFill>
                <a:srgbClr val="000000"/>
              </a:solidFill>
              <a:uFillTx/>
              <a:latin typeface="Calibri heading"/>
              <a:cs typeface="Times New Roman" pitchFamily="1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6" hidden="1">
            <a:extLst>
              <a:ext uri="{FF2B5EF4-FFF2-40B4-BE49-F238E27FC236}">
                <a16:creationId xmlns:a16="http://schemas.microsoft.com/office/drawing/2014/main" id="{1558C305-597B-4746-B797-B0709501DE1D}"/>
              </a:ext>
            </a:extLst>
          </p:cNvPr>
          <p:cNvSpPr txBox="1">
            <a:spLocks noGrp="1"/>
          </p:cNvSpPr>
          <p:nvPr>
            <p:ph type="title" idx="4294967295"/>
          </p:nvPr>
        </p:nvSpPr>
        <p:spPr>
          <a:xfrm>
            <a:off x="0" y="1131890"/>
            <a:ext cx="7886700" cy="993779"/>
          </a:xfrm>
        </p:spPr>
        <p:txBody>
          <a:bodyPr/>
          <a:lstStyle/>
          <a:p>
            <a:pPr lvl="0"/>
            <a:r>
              <a:rPr lang="en-US"/>
              <a:t>Project analysis slide 4</a:t>
            </a:r>
          </a:p>
        </p:txBody>
      </p:sp>
      <p:sp>
        <p:nvSpPr>
          <p:cNvPr id="3" name="TextBox 86">
            <a:extLst>
              <a:ext uri="{FF2B5EF4-FFF2-40B4-BE49-F238E27FC236}">
                <a16:creationId xmlns:a16="http://schemas.microsoft.com/office/drawing/2014/main" id="{A3953637-3288-4E16-A1B3-11FEDF27A42C}"/>
              </a:ext>
            </a:extLst>
          </p:cNvPr>
          <p:cNvSpPr txBox="1"/>
          <p:nvPr/>
        </p:nvSpPr>
        <p:spPr>
          <a:xfrm>
            <a:off x="1197214" y="259204"/>
            <a:ext cx="2988295" cy="738789"/>
          </a:xfrm>
          <a:prstGeom prst="rect">
            <a:avLst/>
          </a:prstGeom>
          <a:noFill/>
          <a:ln cap="flat">
            <a:noFill/>
          </a:ln>
        </p:spPr>
        <p:txBody>
          <a:bodyPr vert="horz" wrap="square" lIns="91440" tIns="45720" rIns="91440" bIns="45720" anchor="t" anchorCtr="0" compatLnSpc="1">
            <a:spAutoFit/>
          </a:bodyPr>
          <a:lstStyle/>
          <a:p>
            <a:pPr marL="400031" marR="0" lvl="0" indent="-400031" algn="l" defTabSz="457172" rtl="0" fontAlgn="auto" hangingPunct="1">
              <a:lnSpc>
                <a:spcPct val="100000"/>
              </a:lnSpc>
              <a:spcBef>
                <a:spcPts val="0"/>
              </a:spcBef>
              <a:spcAft>
                <a:spcPts val="0"/>
              </a:spcAft>
              <a:buSzPct val="100000"/>
              <a:buFont typeface="Calibri Light"/>
              <a:buAutoNum type="romanLcPeriod" startAt="2"/>
              <a:tabLst/>
              <a:defRPr sz="1800" b="0" i="0" u="none" strike="noStrike" kern="0" cap="none" spc="0" baseline="0">
                <a:solidFill>
                  <a:srgbClr val="000000"/>
                </a:solidFill>
                <a:uFillTx/>
              </a:defRPr>
            </a:pPr>
            <a:r>
              <a:rPr lang="en-IN" sz="2400" b="1" i="0" u="none" strike="noStrike" kern="0" cap="none" spc="0" baseline="0" dirty="0">
                <a:solidFill>
                  <a:schemeClr val="accent1"/>
                </a:solidFill>
                <a:uFillTx/>
                <a:latin typeface="Times New Roman" pitchFamily="18"/>
                <a:cs typeface="Times New Roman" pitchFamily="18"/>
              </a:rPr>
              <a:t>Bivariate Analysis</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1" i="0" u="none" strike="noStrike" kern="0" cap="none" spc="0" baseline="0" dirty="0">
              <a:solidFill>
                <a:srgbClr val="000000"/>
              </a:solidFill>
              <a:uFillTx/>
              <a:latin typeface="Calibri"/>
            </a:endParaRPr>
          </a:p>
        </p:txBody>
      </p:sp>
      <p:sp>
        <p:nvSpPr>
          <p:cNvPr id="5" name="TextBox 89">
            <a:extLst>
              <a:ext uri="{FF2B5EF4-FFF2-40B4-BE49-F238E27FC236}">
                <a16:creationId xmlns:a16="http://schemas.microsoft.com/office/drawing/2014/main" id="{2C17FF44-C810-48F9-BB62-69AF55C144A3}"/>
              </a:ext>
            </a:extLst>
          </p:cNvPr>
          <p:cNvSpPr txBox="1"/>
          <p:nvPr/>
        </p:nvSpPr>
        <p:spPr>
          <a:xfrm>
            <a:off x="1267916" y="997993"/>
            <a:ext cx="10303495" cy="1015663"/>
          </a:xfrm>
          <a:prstGeom prst="rect">
            <a:avLst/>
          </a:prstGeom>
          <a:noFill/>
          <a:ln cap="flat">
            <a:noFill/>
          </a:ln>
        </p:spPr>
        <p:txBody>
          <a:bodyPr vert="horz" wrap="square" lIns="91440" tIns="45720" rIns="91440" bIns="45720" anchor="t" anchorCtr="0" compatLnSpc="1">
            <a:spAutoFit/>
          </a:bodyPr>
          <a:lstStyle/>
          <a:p>
            <a:pPr marL="342900" marR="0" lvl="0" indent="-342900" algn="just" defTabSz="457172" rtl="0" fontAlgn="auto" hangingPunct="1">
              <a:lnSpc>
                <a:spcPct val="100000"/>
              </a:lnSpc>
              <a:spcBef>
                <a:spcPts val="0"/>
              </a:spcBef>
              <a:spcAft>
                <a:spcPts val="0"/>
              </a:spcAft>
              <a:buSzPct val="100000"/>
              <a:buFont typeface="Wingdings" panose="05000000000000000000" pitchFamily="2" charset="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kind of empirical relationship between two variables.</a:t>
            </a:r>
          </a:p>
          <a:p>
            <a:pPr marR="0" lvl="0" algn="just" defTabSz="457172"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 </a:t>
            </a:r>
          </a:p>
          <a:p>
            <a:pPr marL="342900" marR="0" lvl="0" indent="-342900" algn="just" defTabSz="457172" rtl="0" fontAlgn="auto" hangingPunct="1">
              <a:lnSpc>
                <a:spcPct val="100000"/>
              </a:lnSpc>
              <a:spcBef>
                <a:spcPts val="0"/>
              </a:spcBef>
              <a:spcAft>
                <a:spcPts val="0"/>
              </a:spcAft>
              <a:buSzPct val="100000"/>
              <a:buFont typeface="Wingdings" panose="05000000000000000000" pitchFamily="2" charset="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Specifically, the dependent vs independent Variables.</a:t>
            </a:r>
            <a:endParaRPr lang="en-IN" sz="2000" b="0" i="0" u="none" strike="noStrike" kern="0" cap="none" spc="0" baseline="0" dirty="0">
              <a:solidFill>
                <a:srgbClr val="000000"/>
              </a:solidFill>
              <a:uFillTx/>
              <a:latin typeface="Calibri body"/>
              <a:cs typeface="Times New Roman" pitchFamily="18"/>
            </a:endParaRPr>
          </a:p>
        </p:txBody>
      </p:sp>
      <p:sp>
        <p:nvSpPr>
          <p:cNvPr id="6" name="TextBox 92">
            <a:extLst>
              <a:ext uri="{FF2B5EF4-FFF2-40B4-BE49-F238E27FC236}">
                <a16:creationId xmlns:a16="http://schemas.microsoft.com/office/drawing/2014/main" id="{E53C0FE2-7D97-48CA-9CEC-6ECCBDEC684E}"/>
              </a:ext>
            </a:extLst>
          </p:cNvPr>
          <p:cNvSpPr txBox="1"/>
          <p:nvPr/>
        </p:nvSpPr>
        <p:spPr>
          <a:xfrm>
            <a:off x="1277343" y="5382718"/>
            <a:ext cx="9982980" cy="923717"/>
          </a:xfrm>
          <a:prstGeom prst="rect">
            <a:avLst/>
          </a:prstGeom>
          <a:noFill/>
          <a:ln cap="flat">
            <a:noFill/>
          </a:ln>
        </p:spPr>
        <p:txBody>
          <a:bodyPr vert="horz" wrap="square" lIns="91440" tIns="45720" rIns="91440" bIns="45720" anchor="t" anchorCtr="0" compatLnSpc="1">
            <a:spAutoFit/>
          </a:bodyPr>
          <a:lstStyle/>
          <a:p>
            <a:pPr marL="285740" marR="0" lvl="0" indent="-285740" algn="just"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More fraud transactions are in the December month of 2019 and the lowest fraud transactions in April month of 2020.</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dirty="0">
              <a:solidFill>
                <a:srgbClr val="000000"/>
              </a:solidFill>
              <a:uFillTx/>
              <a:latin typeface="Calibri body"/>
            </a:endParaRPr>
          </a:p>
        </p:txBody>
      </p:sp>
      <p:pic>
        <p:nvPicPr>
          <p:cNvPr id="5124" name="Picture 4">
            <a:extLst>
              <a:ext uri="{FF2B5EF4-FFF2-40B4-BE49-F238E27FC236}">
                <a16:creationId xmlns:a16="http://schemas.microsoft.com/office/drawing/2014/main" id="{C77015E9-20DC-4A78-AC83-155B9D407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25" y="2038439"/>
            <a:ext cx="10726488" cy="3216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CC3CC4C-A4B9-4836-BA7B-15BDEFC2D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72" y="1317396"/>
            <a:ext cx="11171855" cy="37141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DD5225-62E2-4F51-A2A7-3354424C82D3}"/>
              </a:ext>
            </a:extLst>
          </p:cNvPr>
          <p:cNvSpPr txBox="1"/>
          <p:nvPr/>
        </p:nvSpPr>
        <p:spPr>
          <a:xfrm>
            <a:off x="1112363" y="876693"/>
            <a:ext cx="957763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Plotting between the year month and number of transactions.</a:t>
            </a:r>
            <a:endParaRPr lang="en-IN" dirty="0"/>
          </a:p>
        </p:txBody>
      </p:sp>
      <p:sp>
        <p:nvSpPr>
          <p:cNvPr id="3" name="TextBox 2">
            <a:extLst>
              <a:ext uri="{FF2B5EF4-FFF2-40B4-BE49-F238E27FC236}">
                <a16:creationId xmlns:a16="http://schemas.microsoft.com/office/drawing/2014/main" id="{4D1D53BD-115B-4D7A-BA55-62EAEDF9FE9B}"/>
              </a:ext>
            </a:extLst>
          </p:cNvPr>
          <p:cNvSpPr txBox="1"/>
          <p:nvPr/>
        </p:nvSpPr>
        <p:spPr>
          <a:xfrm>
            <a:off x="1112363" y="5505254"/>
            <a:ext cx="10331777"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rPr>
              <a:t>More number of transactions are in the December month of 2019 and the lowest transactions in February month of 2020.</a:t>
            </a:r>
          </a:p>
          <a:p>
            <a:endParaRPr lang="en-IN" dirty="0"/>
          </a:p>
        </p:txBody>
      </p:sp>
    </p:spTree>
    <p:extLst>
      <p:ext uri="{BB962C8B-B14F-4D97-AF65-F5344CB8AC3E}">
        <p14:creationId xmlns:p14="http://schemas.microsoft.com/office/powerpoint/2010/main" val="383805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27A4758-6A09-49B8-85E0-0F20B91DE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18" y="1411443"/>
            <a:ext cx="10613891" cy="34732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53D4E1-B849-4A19-962B-14F49407FF63}"/>
              </a:ext>
            </a:extLst>
          </p:cNvPr>
          <p:cNvSpPr txBox="1"/>
          <p:nvPr/>
        </p:nvSpPr>
        <p:spPr>
          <a:xfrm>
            <a:off x="1074656" y="707010"/>
            <a:ext cx="937024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Plotting between the year month and number of Customers.</a:t>
            </a:r>
            <a:endParaRPr lang="en-IN" dirty="0"/>
          </a:p>
        </p:txBody>
      </p:sp>
      <p:sp>
        <p:nvSpPr>
          <p:cNvPr id="3" name="TextBox 2">
            <a:extLst>
              <a:ext uri="{FF2B5EF4-FFF2-40B4-BE49-F238E27FC236}">
                <a16:creationId xmlns:a16="http://schemas.microsoft.com/office/drawing/2014/main" id="{90508D3D-51B2-43E1-AB93-9D811924CA9C}"/>
              </a:ext>
            </a:extLst>
          </p:cNvPr>
          <p:cNvSpPr txBox="1"/>
          <p:nvPr/>
        </p:nvSpPr>
        <p:spPr>
          <a:xfrm>
            <a:off x="1074656" y="5297864"/>
            <a:ext cx="10112153"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rPr>
              <a:t>More number of customers are in the February month of 2019 and the lowest number of customers in June month of 2019.</a:t>
            </a:r>
          </a:p>
          <a:p>
            <a:endParaRPr lang="en-IN" dirty="0"/>
          </a:p>
        </p:txBody>
      </p:sp>
    </p:spTree>
    <p:extLst>
      <p:ext uri="{BB962C8B-B14F-4D97-AF65-F5344CB8AC3E}">
        <p14:creationId xmlns:p14="http://schemas.microsoft.com/office/powerpoint/2010/main" val="422258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8F3E9-A317-4295-87D6-680EB0FEB5F1}"/>
              </a:ext>
            </a:extLst>
          </p:cNvPr>
          <p:cNvSpPr txBox="1"/>
          <p:nvPr/>
        </p:nvSpPr>
        <p:spPr>
          <a:xfrm>
            <a:off x="3819430" y="487960"/>
            <a:ext cx="4553145" cy="615555"/>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Data Preprocessing</a:t>
            </a:r>
            <a:endParaRPr lang="en-IN" sz="3400" b="1" i="0" u="none" strike="noStrike" kern="0" cap="none" spc="0" baseline="0" dirty="0">
              <a:solidFill>
                <a:schemeClr val="accent1"/>
              </a:solidFill>
              <a:uFillTx/>
              <a:latin typeface="Times New Roman" pitchFamily="18"/>
              <a:cs typeface="Times New Roman" pitchFamily="18"/>
            </a:endParaRPr>
          </a:p>
        </p:txBody>
      </p:sp>
      <p:grpSp>
        <p:nvGrpSpPr>
          <p:cNvPr id="3" name="TextBox 3">
            <a:extLst>
              <a:ext uri="{FF2B5EF4-FFF2-40B4-BE49-F238E27FC236}">
                <a16:creationId xmlns:a16="http://schemas.microsoft.com/office/drawing/2014/main" id="{0713610C-4DB3-4156-B92D-BFD0329CC032}"/>
              </a:ext>
            </a:extLst>
          </p:cNvPr>
          <p:cNvGrpSpPr/>
          <p:nvPr/>
        </p:nvGrpSpPr>
        <p:grpSpPr>
          <a:xfrm>
            <a:off x="977246" y="1461759"/>
            <a:ext cx="10237512" cy="5015530"/>
            <a:chOff x="977246" y="1461759"/>
            <a:chExt cx="10237512" cy="5015530"/>
          </a:xfrm>
        </p:grpSpPr>
        <p:sp>
          <p:nvSpPr>
            <p:cNvPr id="4" name="Freeform: Shape 3">
              <a:extLst>
                <a:ext uri="{FF2B5EF4-FFF2-40B4-BE49-F238E27FC236}">
                  <a16:creationId xmlns:a16="http://schemas.microsoft.com/office/drawing/2014/main" id="{E01CEE25-B95A-4033-9965-7C01C5C09168}"/>
                </a:ext>
              </a:extLst>
            </p:cNvPr>
            <p:cNvSpPr/>
            <p:nvPr/>
          </p:nvSpPr>
          <p:spPr>
            <a:xfrm>
              <a:off x="977246" y="1461759"/>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Rectangle 4" descr="Database">
              <a:extLst>
                <a:ext uri="{FF2B5EF4-FFF2-40B4-BE49-F238E27FC236}">
                  <a16:creationId xmlns:a16="http://schemas.microsoft.com/office/drawing/2014/main" id="{8AD82AEB-7957-4BC2-8D85-4244232AF1D3}"/>
                </a:ext>
              </a:extLst>
            </p:cNvPr>
            <p:cNvSpPr/>
            <p:nvPr/>
          </p:nvSpPr>
          <p:spPr>
            <a:xfrm>
              <a:off x="1410727" y="1784186"/>
              <a:ext cx="788157" cy="788157"/>
            </a:xfrm>
            <a:prstGeom prst="rect">
              <a:avLst/>
            </a:prstGeom>
            <a:blipFill>
              <a:blip r:embed="rId2">
                <a:alphaModFix/>
                <a:extLst>
                  <a:ext uri="{96DAC541-7B7A-43D3-8B79-37D633B846F1}">
                    <asvg:svgBlip xmlns:asvg="http://schemas.microsoft.com/office/drawing/2016/SVG/main" r:embed="rId3"/>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Freeform: Shape 5">
              <a:extLst>
                <a:ext uri="{FF2B5EF4-FFF2-40B4-BE49-F238E27FC236}">
                  <a16:creationId xmlns:a16="http://schemas.microsoft.com/office/drawing/2014/main" id="{504817FD-C528-48AF-862C-2D955F03977C}"/>
                </a:ext>
              </a:extLst>
            </p:cNvPr>
            <p:cNvSpPr/>
            <p:nvPr/>
          </p:nvSpPr>
          <p:spPr>
            <a:xfrm>
              <a:off x="2632365" y="1461759"/>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Calibri"/>
                </a:rPr>
                <a:t>Data normalization is applied to </a:t>
              </a:r>
              <a:r>
                <a:rPr lang="en-US" sz="2200" b="0" i="0" u="none" strike="noStrike" kern="1200" cap="none" spc="0" baseline="0">
                  <a:solidFill>
                    <a:srgbClr val="000000"/>
                  </a:solidFill>
                  <a:uFillTx/>
                  <a:latin typeface="Calibri"/>
                </a:rPr>
                <a:t>some features.</a:t>
              </a:r>
              <a:endParaRPr lang="en-US" sz="2200" b="0" i="0" u="none" strike="noStrike" kern="1200" cap="none" spc="0" baseline="0" dirty="0">
                <a:solidFill>
                  <a:srgbClr val="000000"/>
                </a:solidFill>
                <a:uFillTx/>
                <a:latin typeface="Calibri"/>
              </a:endParaRPr>
            </a:p>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dirty="0">
                  <a:solidFill>
                    <a:srgbClr val="000000"/>
                  </a:solidFill>
                  <a:latin typeface="Calibri"/>
                </a:rPr>
                <a:t>T</a:t>
              </a:r>
              <a:r>
                <a:rPr lang="en-US" sz="2200" b="0" i="0" u="none" strike="noStrike" kern="1200" cap="none" spc="0" baseline="0" dirty="0">
                  <a:solidFill>
                    <a:srgbClr val="000000"/>
                  </a:solidFill>
                  <a:uFillTx/>
                  <a:latin typeface="Calibri"/>
                </a:rPr>
                <a:t>o make model training less sensitive to the scale of features.</a:t>
              </a:r>
            </a:p>
          </p:txBody>
        </p:sp>
        <p:sp>
          <p:nvSpPr>
            <p:cNvPr id="7" name="Freeform: Shape 6">
              <a:extLst>
                <a:ext uri="{FF2B5EF4-FFF2-40B4-BE49-F238E27FC236}">
                  <a16:creationId xmlns:a16="http://schemas.microsoft.com/office/drawing/2014/main" id="{9D91AFC3-57A5-462F-BAB1-6D03F15C4485}"/>
                </a:ext>
              </a:extLst>
            </p:cNvPr>
            <p:cNvSpPr/>
            <p:nvPr/>
          </p:nvSpPr>
          <p:spPr>
            <a:xfrm>
              <a:off x="977246" y="3253023"/>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Rectangle 7" descr="Processor">
              <a:extLst>
                <a:ext uri="{FF2B5EF4-FFF2-40B4-BE49-F238E27FC236}">
                  <a16:creationId xmlns:a16="http://schemas.microsoft.com/office/drawing/2014/main" id="{D2899E67-9D61-491C-8382-5A4F7A121FDA}"/>
                </a:ext>
              </a:extLst>
            </p:cNvPr>
            <p:cNvSpPr/>
            <p:nvPr/>
          </p:nvSpPr>
          <p:spPr>
            <a:xfrm>
              <a:off x="1410727" y="3575450"/>
              <a:ext cx="788157" cy="788157"/>
            </a:xfrm>
            <a:prstGeom prst="rect">
              <a:avLst/>
            </a:prstGeom>
            <a:blipFill>
              <a:blip r:embed="rId4">
                <a:alphaModFix/>
                <a:extLst>
                  <a:ext uri="{96DAC541-7B7A-43D3-8B79-37D633B846F1}">
                    <asvg:svgBlip xmlns:asvg="http://schemas.microsoft.com/office/drawing/2016/SVG/main" r:embed="rId5"/>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Freeform: Shape 8">
              <a:extLst>
                <a:ext uri="{FF2B5EF4-FFF2-40B4-BE49-F238E27FC236}">
                  <a16:creationId xmlns:a16="http://schemas.microsoft.com/office/drawing/2014/main" id="{E08A9035-8C8A-4038-A4A0-423E5B3F454D}"/>
                </a:ext>
              </a:extLst>
            </p:cNvPr>
            <p:cNvSpPr/>
            <p:nvPr/>
          </p:nvSpPr>
          <p:spPr>
            <a:xfrm>
              <a:off x="2632365" y="3253023"/>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Calibri"/>
                </a:rPr>
                <a:t>one-hot encoding can be applied to the integer representation</a:t>
              </a:r>
            </a:p>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Calibri"/>
                </a:rPr>
                <a:t>new binary variable is added for each unique integer value.</a:t>
              </a:r>
            </a:p>
          </p:txBody>
        </p:sp>
        <p:sp>
          <p:nvSpPr>
            <p:cNvPr id="10" name="Freeform: Shape 9">
              <a:extLst>
                <a:ext uri="{FF2B5EF4-FFF2-40B4-BE49-F238E27FC236}">
                  <a16:creationId xmlns:a16="http://schemas.microsoft.com/office/drawing/2014/main" id="{BFB62FA0-D004-4E0B-BFAB-CE6BE8B9F2C1}"/>
                </a:ext>
              </a:extLst>
            </p:cNvPr>
            <p:cNvSpPr/>
            <p:nvPr/>
          </p:nvSpPr>
          <p:spPr>
            <a:xfrm>
              <a:off x="977246" y="5044278"/>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Rectangle 10" descr="Disconnected">
              <a:extLst>
                <a:ext uri="{FF2B5EF4-FFF2-40B4-BE49-F238E27FC236}">
                  <a16:creationId xmlns:a16="http://schemas.microsoft.com/office/drawing/2014/main" id="{A15EEBEE-0142-4A29-8DA6-B08E9F1F7921}"/>
                </a:ext>
              </a:extLst>
            </p:cNvPr>
            <p:cNvSpPr/>
            <p:nvPr/>
          </p:nvSpPr>
          <p:spPr>
            <a:xfrm>
              <a:off x="1410727" y="5366705"/>
              <a:ext cx="788157" cy="788157"/>
            </a:xfrm>
            <a:prstGeom prst="rect">
              <a:avLst/>
            </a:prstGeom>
            <a:blipFill>
              <a:blip r:embed="rId6">
                <a:alphaModFix/>
                <a:extLst>
                  <a:ext uri="{96DAC541-7B7A-43D3-8B79-37D633B846F1}">
                    <asvg:svgBlip xmlns:asvg="http://schemas.microsoft.com/office/drawing/2016/SVG/main" r:embed="rId7"/>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Freeform: Shape 11">
              <a:extLst>
                <a:ext uri="{FF2B5EF4-FFF2-40B4-BE49-F238E27FC236}">
                  <a16:creationId xmlns:a16="http://schemas.microsoft.com/office/drawing/2014/main" id="{59C760D7-249C-48C4-BA16-670DCC641A8D}"/>
                </a:ext>
              </a:extLst>
            </p:cNvPr>
            <p:cNvSpPr/>
            <p:nvPr/>
          </p:nvSpPr>
          <p:spPr>
            <a:xfrm>
              <a:off x="2632365" y="5044278"/>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Calibri"/>
                </a:rPr>
                <a:t>The Dataset is highly imbalanced </a:t>
              </a:r>
            </a:p>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Calibri"/>
                </a:rPr>
                <a:t>Oversampling involves randomly selecting examples from the minority class, with replacement, and adding them to the training dataset.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6" hidden="1">
            <a:extLst>
              <a:ext uri="{FF2B5EF4-FFF2-40B4-BE49-F238E27FC236}">
                <a16:creationId xmlns:a16="http://schemas.microsoft.com/office/drawing/2014/main" id="{1C60A3B8-E026-43D3-A7BF-42FB1F651EE8}"/>
              </a:ext>
            </a:extLst>
          </p:cNvPr>
          <p:cNvSpPr txBox="1">
            <a:spLocks noGrp="1"/>
          </p:cNvSpPr>
          <p:nvPr>
            <p:ph type="title" idx="4294967295"/>
          </p:nvPr>
        </p:nvSpPr>
        <p:spPr>
          <a:xfrm>
            <a:off x="0" y="1131890"/>
            <a:ext cx="7886700" cy="993779"/>
          </a:xfrm>
        </p:spPr>
        <p:txBody>
          <a:bodyPr/>
          <a:lstStyle/>
          <a:p>
            <a:pPr lvl="0"/>
            <a:r>
              <a:rPr lang="en-US"/>
              <a:t>Project analysis slide 8</a:t>
            </a:r>
          </a:p>
        </p:txBody>
      </p:sp>
      <p:sp>
        <p:nvSpPr>
          <p:cNvPr id="3" name="TextBox 2">
            <a:extLst>
              <a:ext uri="{FF2B5EF4-FFF2-40B4-BE49-F238E27FC236}">
                <a16:creationId xmlns:a16="http://schemas.microsoft.com/office/drawing/2014/main" id="{B670CB5D-F98D-4BC7-97A1-049213E22A92}"/>
              </a:ext>
            </a:extLst>
          </p:cNvPr>
          <p:cNvSpPr txBox="1"/>
          <p:nvPr/>
        </p:nvSpPr>
        <p:spPr>
          <a:xfrm>
            <a:off x="4147800" y="629591"/>
            <a:ext cx="4374041" cy="615555"/>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Model Creation</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4" name="TextBox 5">
            <a:extLst>
              <a:ext uri="{FF2B5EF4-FFF2-40B4-BE49-F238E27FC236}">
                <a16:creationId xmlns:a16="http://schemas.microsoft.com/office/drawing/2014/main" id="{F60D1337-4732-406B-A117-5A614D9CA2A8}"/>
              </a:ext>
            </a:extLst>
          </p:cNvPr>
          <p:cNvSpPr txBox="1"/>
          <p:nvPr/>
        </p:nvSpPr>
        <p:spPr>
          <a:xfrm>
            <a:off x="1027529" y="2819469"/>
            <a:ext cx="3120271"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Logistic Regression</a:t>
            </a:r>
            <a:endParaRPr lang="en-IN" sz="2400" b="1" i="0" u="none" strike="noStrike" kern="0" cap="none" spc="0" baseline="0" dirty="0">
              <a:solidFill>
                <a:schemeClr val="accent1"/>
              </a:solidFill>
              <a:uFillTx/>
              <a:latin typeface="Times New Roman" pitchFamily="18"/>
              <a:cs typeface="Times New Roman" pitchFamily="18"/>
            </a:endParaRPr>
          </a:p>
        </p:txBody>
      </p:sp>
      <p:sp>
        <p:nvSpPr>
          <p:cNvPr id="5" name="TextBox 6">
            <a:extLst>
              <a:ext uri="{FF2B5EF4-FFF2-40B4-BE49-F238E27FC236}">
                <a16:creationId xmlns:a16="http://schemas.microsoft.com/office/drawing/2014/main" id="{F13647B8-1947-415E-B220-EDABC05763A3}"/>
              </a:ext>
            </a:extLst>
          </p:cNvPr>
          <p:cNvSpPr txBox="1"/>
          <p:nvPr/>
        </p:nvSpPr>
        <p:spPr>
          <a:xfrm>
            <a:off x="1027529" y="3440828"/>
            <a:ext cx="10416616" cy="2246769"/>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Logistic regression is a supervised learning classification algorithm</a:t>
            </a:r>
          </a:p>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 Predict the probability of a target variable. </a:t>
            </a:r>
          </a:p>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T</a:t>
            </a:r>
            <a:r>
              <a:rPr lang="en-US" sz="2000" b="0" i="0" u="none" strike="noStrike" kern="0" cap="none" spc="0" baseline="0" dirty="0">
                <a:solidFill>
                  <a:srgbClr val="000000"/>
                </a:solidFill>
                <a:uFillTx/>
                <a:latin typeface="Calibri body"/>
                <a:cs typeface="Times New Roman" pitchFamily="18"/>
              </a:rPr>
              <a:t>wo possible classes.</a:t>
            </a:r>
          </a:p>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2000" kern="0" dirty="0">
                <a:solidFill>
                  <a:srgbClr val="000000"/>
                </a:solidFill>
                <a:latin typeface="Calibri body"/>
                <a:cs typeface="Times New Roman" pitchFamily="18"/>
              </a:rPr>
              <a:t>R</a:t>
            </a:r>
            <a:r>
              <a:rPr lang="en-IN" sz="2000" b="0" i="0" u="none" strike="noStrike" kern="0" cap="none" spc="0" baseline="0" dirty="0">
                <a:solidFill>
                  <a:srgbClr val="000000"/>
                </a:solidFill>
                <a:uFillTx/>
                <a:latin typeface="Calibri body"/>
                <a:cs typeface="Times New Roman" pitchFamily="18"/>
              </a:rPr>
              <a:t>elationship between one dependent binary variable and one independent binary variable</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2000" b="0" i="0" u="none" strike="noStrike" kern="0" cap="none" spc="0" baseline="0" dirty="0">
              <a:solidFill>
                <a:srgbClr val="000000"/>
              </a:solidFill>
              <a:uFillTx/>
              <a:latin typeface="Calibri body"/>
              <a:cs typeface="Times New Roman" pitchFamily="18"/>
            </a:endParaRPr>
          </a:p>
        </p:txBody>
      </p:sp>
      <p:sp>
        <p:nvSpPr>
          <p:cNvPr id="6" name="TextBox 5">
            <a:extLst>
              <a:ext uri="{FF2B5EF4-FFF2-40B4-BE49-F238E27FC236}">
                <a16:creationId xmlns:a16="http://schemas.microsoft.com/office/drawing/2014/main" id="{F242AC6E-A59E-464B-B0BD-45A1D1C33E90}"/>
              </a:ext>
            </a:extLst>
          </p:cNvPr>
          <p:cNvSpPr txBox="1"/>
          <p:nvPr/>
        </p:nvSpPr>
        <p:spPr>
          <a:xfrm>
            <a:off x="1027529" y="1500932"/>
            <a:ext cx="10124383" cy="967956"/>
          </a:xfrm>
          <a:prstGeom prst="rect">
            <a:avLst/>
          </a:prstGeom>
          <a:noFill/>
          <a:ln cap="flat">
            <a:noFill/>
          </a:ln>
        </p:spPr>
        <p:txBody>
          <a:bodyPr vert="horz" wrap="square" lIns="91440" tIns="45720" rIns="91440" bIns="45720" anchor="t" anchorCtr="0" compatLnSpc="1">
            <a:spAutoFit/>
          </a:bodyPr>
          <a:lstStyle/>
          <a:p>
            <a:pPr marL="342900" marR="0" lvl="0" indent="-342900" algn="just" defTabSz="914400"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Calibri"/>
              </a:rPr>
              <a:t>we can try different models.</a:t>
            </a:r>
          </a:p>
          <a:p>
            <a:pPr marL="342900" marR="0" lvl="0" indent="-342900" algn="just" defTabSz="914400"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2000" dirty="0">
                <a:solidFill>
                  <a:srgbClr val="000000"/>
                </a:solidFill>
                <a:latin typeface="Calibri"/>
              </a:rPr>
              <a:t>D</a:t>
            </a:r>
            <a:r>
              <a:rPr lang="en-US" sz="2000" b="0" i="0" u="none" strike="noStrike" kern="1200" cap="none" spc="0" baseline="0" dirty="0">
                <a:solidFill>
                  <a:srgbClr val="000000"/>
                </a:solidFill>
                <a:uFillTx/>
                <a:latin typeface="Calibri"/>
              </a:rPr>
              <a:t>esired level of </a:t>
            </a:r>
            <a:r>
              <a:rPr lang="en-US" sz="2000" b="0" i="0" u="none" strike="noStrike" kern="1200" cap="none" spc="0" baseline="0" dirty="0">
                <a:solidFill>
                  <a:srgbClr val="000000"/>
                </a:solidFill>
                <a:uFillTx/>
                <a:latin typeface="Calibri"/>
                <a:cs typeface="Times New Roman" pitchFamily="18"/>
              </a:rPr>
              <a:t>performance</a:t>
            </a:r>
            <a:r>
              <a:rPr lang="en-US" sz="2000" b="0" i="0" u="none" strike="noStrike" kern="1200" cap="none" spc="0" baseline="0" dirty="0">
                <a:solidFill>
                  <a:srgbClr val="000000"/>
                </a:solidFill>
                <a:uFillTx/>
                <a:latin typeface="Calibri"/>
              </a:rPr>
              <a:t> on the given dataset</a:t>
            </a:r>
            <a:r>
              <a:rPr lang="en-US" sz="1800" b="0" i="0" u="none" strike="noStrike" kern="1200" cap="none" spc="0" baseline="0" dirty="0">
                <a:solidFill>
                  <a:srgbClr val="000000"/>
                </a:solidFill>
                <a:uFillTx/>
                <a:latin typeface="Calibri"/>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55C3373-570E-47DD-935E-A10130D60F2A}"/>
              </a:ext>
            </a:extLst>
          </p:cNvPr>
          <p:cNvPicPr>
            <a:picLocks noChangeAspect="1"/>
          </p:cNvPicPr>
          <p:nvPr/>
        </p:nvPicPr>
        <p:blipFill>
          <a:blip r:embed="rId2"/>
          <a:srcRect/>
          <a:stretch>
            <a:fillRect/>
          </a:stretch>
        </p:blipFill>
        <p:spPr>
          <a:xfrm>
            <a:off x="895554" y="1859073"/>
            <a:ext cx="6240542" cy="2654622"/>
          </a:xfrm>
          <a:prstGeom prst="rect">
            <a:avLst/>
          </a:prstGeom>
          <a:noFill/>
          <a:ln cap="flat">
            <a:noFill/>
          </a:ln>
        </p:spPr>
      </p:pic>
      <p:sp>
        <p:nvSpPr>
          <p:cNvPr id="3" name="TextBox 2">
            <a:extLst>
              <a:ext uri="{FF2B5EF4-FFF2-40B4-BE49-F238E27FC236}">
                <a16:creationId xmlns:a16="http://schemas.microsoft.com/office/drawing/2014/main" id="{3F0131D4-E0FD-447D-98A6-6C890AACFEAE}"/>
              </a:ext>
            </a:extLst>
          </p:cNvPr>
          <p:cNvSpPr txBox="1"/>
          <p:nvPr/>
        </p:nvSpPr>
        <p:spPr>
          <a:xfrm>
            <a:off x="895554" y="375169"/>
            <a:ext cx="9351385" cy="461671"/>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Evaluation of Logistic Regression Model</a:t>
            </a:r>
            <a:endParaRPr lang="en-IN" sz="2400" b="1" i="0" u="none" strike="noStrike" kern="0" cap="none" spc="0" baseline="0" dirty="0">
              <a:solidFill>
                <a:schemeClr val="accent1"/>
              </a:solidFill>
              <a:uFillTx/>
              <a:latin typeface="Times New Roman" pitchFamily="18"/>
              <a:cs typeface="Times New Roman" pitchFamily="18"/>
            </a:endParaRPr>
          </a:p>
        </p:txBody>
      </p:sp>
      <p:pic>
        <p:nvPicPr>
          <p:cNvPr id="4" name="Picture 2">
            <a:extLst>
              <a:ext uri="{FF2B5EF4-FFF2-40B4-BE49-F238E27FC236}">
                <a16:creationId xmlns:a16="http://schemas.microsoft.com/office/drawing/2014/main" id="{524AD9ED-90BB-4DAE-8905-704B7DC24545}"/>
              </a:ext>
            </a:extLst>
          </p:cNvPr>
          <p:cNvPicPr>
            <a:picLocks noChangeAspect="1"/>
          </p:cNvPicPr>
          <p:nvPr/>
        </p:nvPicPr>
        <p:blipFill>
          <a:blip r:embed="rId3"/>
          <a:srcRect/>
          <a:stretch>
            <a:fillRect/>
          </a:stretch>
        </p:blipFill>
        <p:spPr>
          <a:xfrm>
            <a:off x="8511985" y="1927564"/>
            <a:ext cx="2396989" cy="2587660"/>
          </a:xfrm>
          <a:prstGeom prst="rect">
            <a:avLst/>
          </a:prstGeom>
          <a:noFill/>
          <a:ln cap="flat">
            <a:noFill/>
          </a:ln>
        </p:spPr>
      </p:pic>
      <p:sp>
        <p:nvSpPr>
          <p:cNvPr id="5" name="TextBox 3">
            <a:extLst>
              <a:ext uri="{FF2B5EF4-FFF2-40B4-BE49-F238E27FC236}">
                <a16:creationId xmlns:a16="http://schemas.microsoft.com/office/drawing/2014/main" id="{7E276D6A-6BE9-4639-88E1-F0B803DF4EEF}"/>
              </a:ext>
            </a:extLst>
          </p:cNvPr>
          <p:cNvSpPr txBox="1"/>
          <p:nvPr/>
        </p:nvSpPr>
        <p:spPr>
          <a:xfrm>
            <a:off x="895554" y="1029771"/>
            <a:ext cx="10558019" cy="923586"/>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1" i="0" u="none" strike="noStrike" kern="0" cap="none" spc="0" baseline="0" dirty="0">
                <a:solidFill>
                  <a:srgbClr val="000000"/>
                </a:solidFill>
                <a:uFillTx/>
                <a:latin typeface="Times New Roman" pitchFamily="18"/>
                <a:cs typeface="Times New Roman" pitchFamily="18"/>
              </a:rPr>
              <a:t>Confusion Matrix:</a:t>
            </a:r>
            <a:r>
              <a:rPr lang="en-US" sz="1801" b="0" i="0" u="none" strike="noStrike" kern="0" cap="none" spc="0" baseline="0" dirty="0">
                <a:solidFill>
                  <a:srgbClr val="000000"/>
                </a:solidFill>
                <a:uFillTx/>
                <a:latin typeface="Times New Roman" pitchFamily="18"/>
                <a:cs typeface="Times New Roman" pitchFamily="18"/>
              </a:rPr>
              <a:t> </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Times New Roman" pitchFamily="18"/>
              <a:cs typeface="Times New Roman" pitchFamily="18"/>
            </a:endParaRPr>
          </a:p>
          <a:p>
            <a:pPr marL="285750" marR="0" lvl="0" indent="-285750" algn="just" defTabSz="914354"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kern="0" dirty="0">
                <a:solidFill>
                  <a:srgbClr val="000000"/>
                </a:solidFill>
                <a:latin typeface="Calibri"/>
                <a:cs typeface="Times New Roman" pitchFamily="18"/>
              </a:rPr>
              <a:t>C</a:t>
            </a:r>
            <a:r>
              <a:rPr lang="en-US" sz="1800" b="0" i="0" u="none" strike="noStrike" kern="0" cap="none" spc="0" baseline="0" dirty="0">
                <a:solidFill>
                  <a:srgbClr val="000000"/>
                </a:solidFill>
                <a:uFillTx/>
                <a:latin typeface="Calibri"/>
                <a:cs typeface="Times New Roman" pitchFamily="18"/>
              </a:rPr>
              <a:t>ompares the actual target values with those predicted values.</a:t>
            </a:r>
            <a:endParaRPr lang="en-IN" sz="1800" b="0" i="0" u="none" strike="noStrike" kern="0" cap="none" spc="0" baseline="0" dirty="0">
              <a:solidFill>
                <a:srgbClr val="000000"/>
              </a:solidFill>
              <a:uFillTx/>
              <a:latin typeface="Calibri"/>
              <a:cs typeface="Times New Roman" pitchFamily="18"/>
            </a:endParaRPr>
          </a:p>
        </p:txBody>
      </p:sp>
      <p:sp>
        <p:nvSpPr>
          <p:cNvPr id="6" name="TextBox 4">
            <a:extLst>
              <a:ext uri="{FF2B5EF4-FFF2-40B4-BE49-F238E27FC236}">
                <a16:creationId xmlns:a16="http://schemas.microsoft.com/office/drawing/2014/main" id="{845A9FAC-CBC2-4253-9D24-F873C3FAD2C3}"/>
              </a:ext>
            </a:extLst>
          </p:cNvPr>
          <p:cNvSpPr txBox="1"/>
          <p:nvPr/>
        </p:nvSpPr>
        <p:spPr>
          <a:xfrm>
            <a:off x="816990" y="4638612"/>
            <a:ext cx="10558019" cy="1755096"/>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1" i="0" u="none" strike="noStrike" kern="0" cap="none" spc="0" baseline="0" dirty="0">
                <a:solidFill>
                  <a:srgbClr val="000000"/>
                </a:solidFill>
                <a:uFillTx/>
                <a:latin typeface="Times New Roman" pitchFamily="18"/>
                <a:cs typeface="Times New Roman" pitchFamily="18"/>
              </a:rPr>
              <a:t>Model Accuracy:</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342900" marR="0" lvl="0" indent="-342900" algn="just" defTabSz="914354"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1801" kern="0" dirty="0">
                <a:solidFill>
                  <a:srgbClr val="000000"/>
                </a:solidFill>
                <a:latin typeface="Calibri body"/>
                <a:cs typeface="Times New Roman" pitchFamily="18"/>
              </a:rPr>
              <a:t>R</a:t>
            </a:r>
            <a:r>
              <a:rPr lang="en-US" sz="1801" b="0" i="0" u="none" strike="noStrike" kern="0" cap="none" spc="0" baseline="0" dirty="0">
                <a:solidFill>
                  <a:srgbClr val="000000"/>
                </a:solidFill>
                <a:uFillTx/>
                <a:latin typeface="Calibri body"/>
                <a:cs typeface="Times New Roman" pitchFamily="18"/>
              </a:rPr>
              <a:t>atio of true positives and true negatives to all positive and negative observations.</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	Accuracy Score = (TP + TN)/ (TP + FN + TN + FP)</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The accuracy Score of the Logistic Regression Model is 83.46 %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A1EA2-55C1-4143-836A-169F4FCBF528}"/>
              </a:ext>
            </a:extLst>
          </p:cNvPr>
          <p:cNvSpPr txBox="1"/>
          <p:nvPr/>
        </p:nvSpPr>
        <p:spPr>
          <a:xfrm>
            <a:off x="860989" y="1050170"/>
            <a:ext cx="5099901"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startAt="2"/>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Decision Tree Classification</a:t>
            </a:r>
            <a:endParaRPr lang="en-IN" sz="2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1F5225EF-7149-497A-A828-A700AEC88549}"/>
              </a:ext>
            </a:extLst>
          </p:cNvPr>
          <p:cNvSpPr txBox="1"/>
          <p:nvPr/>
        </p:nvSpPr>
        <p:spPr>
          <a:xfrm>
            <a:off x="860989" y="2037130"/>
            <a:ext cx="10529745" cy="3140732"/>
          </a:xfrm>
          <a:prstGeom prst="rect">
            <a:avLst/>
          </a:prstGeom>
          <a:noFill/>
          <a:ln cap="flat">
            <a:noFill/>
          </a:ln>
        </p:spPr>
        <p:txBody>
          <a:bodyPr vert="horz" wrap="square" lIns="91440" tIns="45720" rIns="91440" bIns="45720" anchor="t" anchorCtr="0" compatLnSpc="1">
            <a:spAutoFit/>
          </a:bodyPr>
          <a:lstStyle/>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Supervised learning technique </a:t>
            </a: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both classification and Regression problems</a:t>
            </a:r>
            <a:r>
              <a:rPr lang="en-US" sz="1801" kern="0" dirty="0">
                <a:solidFill>
                  <a:srgbClr val="000000"/>
                </a:solidFill>
                <a:latin typeface="Calibri body"/>
                <a:cs typeface="Times New Roman" pitchFamily="18"/>
              </a:rPr>
              <a:t>.</a:t>
            </a: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kern="0" dirty="0">
                <a:solidFill>
                  <a:srgbClr val="000000"/>
                </a:solidFill>
                <a:latin typeface="Calibri body"/>
                <a:cs typeface="Times New Roman" pitchFamily="18"/>
              </a:rPr>
              <a:t>P</a:t>
            </a:r>
            <a:r>
              <a:rPr lang="en-US" sz="1801" b="0" i="0" u="none" strike="noStrike" kern="0" cap="none" spc="0" baseline="0" dirty="0">
                <a:solidFill>
                  <a:srgbClr val="000000"/>
                </a:solidFill>
                <a:uFillTx/>
                <a:latin typeface="Calibri body"/>
                <a:cs typeface="Times New Roman" pitchFamily="18"/>
              </a:rPr>
              <a:t>referred for solving Classification problems. </a:t>
            </a: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It is a tree-structured classifier</a:t>
            </a: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kern="0" dirty="0">
              <a:solidFill>
                <a:srgbClr val="000000"/>
              </a:solidFill>
              <a:latin typeface="Calibri body"/>
              <a:cs typeface="Times New Roman" pitchFamily="18"/>
            </a:endParaRP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kern="0" dirty="0">
                <a:solidFill>
                  <a:srgbClr val="000000"/>
                </a:solidFill>
                <a:latin typeface="Calibri body"/>
                <a:cs typeface="Times New Roman" pitchFamily="18"/>
              </a:rPr>
              <a:t>I</a:t>
            </a:r>
            <a:r>
              <a:rPr lang="en-US" sz="1801" b="0" i="0" u="none" strike="noStrike" kern="0" cap="none" spc="0" baseline="0" dirty="0">
                <a:solidFill>
                  <a:srgbClr val="000000"/>
                </a:solidFill>
                <a:uFillTx/>
                <a:latin typeface="Calibri body"/>
                <a:cs typeface="Times New Roman" pitchFamily="18"/>
              </a:rPr>
              <a:t>nternal nodes represent the features of a dataset, branches represent the decision rules, and each leaf node represents the outcome.</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901C1A-5F31-4A84-BB1F-D89CC3658C5A}"/>
              </a:ext>
            </a:extLst>
          </p:cNvPr>
          <p:cNvSpPr txBox="1"/>
          <p:nvPr/>
        </p:nvSpPr>
        <p:spPr>
          <a:xfrm>
            <a:off x="725874" y="1003583"/>
            <a:ext cx="7927939" cy="400114"/>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chemeClr val="accent1"/>
                </a:solidFill>
                <a:uFillTx/>
                <a:latin typeface="Times New Roman" pitchFamily="18"/>
                <a:cs typeface="Times New Roman" pitchFamily="18"/>
              </a:rPr>
              <a:t>Evaluation of  Decision Tree Classification Model</a:t>
            </a:r>
            <a:endParaRPr lang="en-IN" sz="2000" b="1" i="0" u="none" strike="noStrike" kern="0" cap="none" spc="0" baseline="0" dirty="0">
              <a:solidFill>
                <a:schemeClr val="accent1"/>
              </a:solidFill>
              <a:uFillTx/>
              <a:latin typeface="Times New Roman" pitchFamily="18"/>
              <a:cs typeface="Times New Roman" pitchFamily="18"/>
            </a:endParaRPr>
          </a:p>
        </p:txBody>
      </p:sp>
      <p:pic>
        <p:nvPicPr>
          <p:cNvPr id="5" name="Picture 2">
            <a:extLst>
              <a:ext uri="{FF2B5EF4-FFF2-40B4-BE49-F238E27FC236}">
                <a16:creationId xmlns:a16="http://schemas.microsoft.com/office/drawing/2014/main" id="{314A85A2-D06E-43C2-A00F-9E71D7B04580}"/>
              </a:ext>
            </a:extLst>
          </p:cNvPr>
          <p:cNvPicPr>
            <a:picLocks noChangeAspect="1"/>
          </p:cNvPicPr>
          <p:nvPr/>
        </p:nvPicPr>
        <p:blipFill>
          <a:blip r:embed="rId2"/>
          <a:srcRect/>
          <a:stretch>
            <a:fillRect/>
          </a:stretch>
        </p:blipFill>
        <p:spPr>
          <a:xfrm>
            <a:off x="8653813" y="2087164"/>
            <a:ext cx="2485924" cy="2683672"/>
          </a:xfrm>
          <a:prstGeom prst="rect">
            <a:avLst/>
          </a:prstGeom>
          <a:noFill/>
          <a:ln cap="flat">
            <a:noFill/>
          </a:ln>
        </p:spPr>
      </p:pic>
      <p:sp>
        <p:nvSpPr>
          <p:cNvPr id="6" name="TextBox 5">
            <a:extLst>
              <a:ext uri="{FF2B5EF4-FFF2-40B4-BE49-F238E27FC236}">
                <a16:creationId xmlns:a16="http://schemas.microsoft.com/office/drawing/2014/main" id="{70145FFB-85F5-4C0C-B925-031EF61DF07B}"/>
              </a:ext>
            </a:extLst>
          </p:cNvPr>
          <p:cNvSpPr txBox="1"/>
          <p:nvPr/>
        </p:nvSpPr>
        <p:spPr>
          <a:xfrm>
            <a:off x="653600" y="2454268"/>
            <a:ext cx="7431465" cy="2309350"/>
          </a:xfrm>
          <a:prstGeom prst="rect">
            <a:avLst/>
          </a:prstGeom>
          <a:noFill/>
          <a:ln cap="flat">
            <a:noFill/>
          </a:ln>
        </p:spPr>
        <p:txBody>
          <a:bodyPr vert="horz" wrap="square" lIns="91440" tIns="45720" rIns="91440" bIns="45720" anchor="t" anchorCtr="0" compatLnSpc="1">
            <a:spAutoFit/>
          </a:bodyPr>
          <a:lstStyle/>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confusion matrix predicts more True positives ( </a:t>
            </a:r>
            <a:r>
              <a:rPr lang="en-IN" sz="1801" b="0" i="0" u="none" strike="noStrike" kern="0" cap="none" spc="0" baseline="0">
                <a:solidFill>
                  <a:srgbClr val="222222"/>
                </a:solidFill>
                <a:uFillTx/>
                <a:latin typeface="Calibri body"/>
                <a:cs typeface="Times New Roman" pitchFamily="18"/>
              </a:rPr>
              <a:t>TP = 385190 </a:t>
            </a:r>
            <a:r>
              <a:rPr lang="en-US" sz="1801" b="0" i="0" u="none" strike="noStrike" kern="0" cap="none" spc="0" baseline="0">
                <a:solidFill>
                  <a:srgbClr val="000000"/>
                </a:solidFill>
                <a:uFillTx/>
                <a:latin typeface="Calibri body"/>
                <a:cs typeface="Times New Roman" pitchFamily="18"/>
              </a:rPr>
              <a:t>) values.</a:t>
            </a: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kern="0">
              <a:solidFill>
                <a:srgbClr val="000000"/>
              </a:solidFill>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222222"/>
                </a:solidFill>
                <a:uFillTx/>
                <a:latin typeface="Calibri body"/>
                <a:cs typeface="Times New Roman" pitchFamily="18"/>
              </a:rPr>
              <a:t> 385190 positive class data points were correctly classified by the model.</a:t>
            </a:r>
          </a:p>
          <a:p>
            <a:pPr marR="0" lvl="0" algn="l" defTabSz="914354"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body"/>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accuracy Score of the Decision Tree Classification  Model is 97.98 %</a:t>
            </a: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dirty="0">
              <a:solidFill>
                <a:srgbClr val="000000"/>
              </a:solidFill>
              <a:uFillTx/>
              <a:latin typeface="Calibri body"/>
            </a:endParaRPr>
          </a:p>
        </p:txBody>
      </p:sp>
    </p:spTree>
    <p:extLst>
      <p:ext uri="{BB962C8B-B14F-4D97-AF65-F5344CB8AC3E}">
        <p14:creationId xmlns:p14="http://schemas.microsoft.com/office/powerpoint/2010/main" val="1292177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42">
    <p:bg>
      <p:bgPr>
        <a:solidFill>
          <a:srgbClr val="FFFF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618A24-AB83-435D-BDEC-32F67190A09C}"/>
              </a:ext>
            </a:extLst>
          </p:cNvPr>
          <p:cNvSpPr txBox="1"/>
          <p:nvPr/>
        </p:nvSpPr>
        <p:spPr>
          <a:xfrm>
            <a:off x="822988" y="1198527"/>
            <a:ext cx="6391372"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startAt="3"/>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Random Forest Classifier</a:t>
            </a:r>
            <a:endParaRPr lang="en-IN" sz="2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E2A2E4EE-6982-4E2E-839F-8A8077C17378}"/>
              </a:ext>
            </a:extLst>
          </p:cNvPr>
          <p:cNvSpPr txBox="1"/>
          <p:nvPr/>
        </p:nvSpPr>
        <p:spPr>
          <a:xfrm>
            <a:off x="835845" y="2181598"/>
            <a:ext cx="10520309" cy="3477875"/>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S</a:t>
            </a:r>
            <a:r>
              <a:rPr lang="en-US" sz="2000" b="0" i="0" u="none" strike="noStrike" kern="0" cap="none" spc="0" baseline="0" dirty="0">
                <a:solidFill>
                  <a:srgbClr val="000000"/>
                </a:solidFill>
                <a:uFillTx/>
                <a:latin typeface="Calibri body"/>
                <a:cs typeface="Times New Roman" pitchFamily="18"/>
              </a:rPr>
              <a:t>upervised learning algorithm. </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M</a:t>
            </a:r>
            <a:r>
              <a:rPr lang="en-US" sz="2000" b="0" i="0" u="none" strike="noStrike" kern="0" cap="none" spc="0" baseline="0" dirty="0">
                <a:solidFill>
                  <a:srgbClr val="000000"/>
                </a:solidFill>
                <a:uFillTx/>
                <a:latin typeface="Calibri body"/>
                <a:cs typeface="Times New Roman" pitchFamily="18"/>
              </a:rPr>
              <a:t>ost flexible and </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000000"/>
              </a:solidFill>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E</a:t>
            </a:r>
            <a:r>
              <a:rPr lang="en-US" sz="2000" b="0" i="0" u="none" strike="noStrike" kern="0" cap="none" spc="0" baseline="0" dirty="0">
                <a:solidFill>
                  <a:srgbClr val="000000"/>
                </a:solidFill>
                <a:uFillTx/>
                <a:latin typeface="Calibri body"/>
                <a:cs typeface="Times New Roman" pitchFamily="18"/>
              </a:rPr>
              <a:t>asy to use algorithm.</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C</a:t>
            </a:r>
            <a:r>
              <a:rPr lang="en-US" sz="2000" b="0" i="0" u="none" strike="noStrike" kern="0" cap="none" spc="0" baseline="0" dirty="0">
                <a:solidFill>
                  <a:srgbClr val="000000"/>
                </a:solidFill>
                <a:uFillTx/>
                <a:latin typeface="Calibri body"/>
                <a:cs typeface="Times New Roman" pitchFamily="18"/>
              </a:rPr>
              <a:t>reates decision trees on randomly selected data samples, gets prediction from each tree.</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000000"/>
              </a:solidFill>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 selects the best solution by means of voting. </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000000"/>
              </a:solidFill>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It also provides a pretty good indicator of the feature importance.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DE051-87F5-46C9-832A-7D8F5FC799B4}"/>
              </a:ext>
            </a:extLst>
          </p:cNvPr>
          <p:cNvSpPr txBox="1"/>
          <p:nvPr/>
        </p:nvSpPr>
        <p:spPr>
          <a:xfrm>
            <a:off x="706237" y="1291472"/>
            <a:ext cx="8795981" cy="677237"/>
          </a:xfrm>
          <a:prstGeom prst="rect">
            <a:avLst/>
          </a:prstGeom>
          <a:noFill/>
          <a:ln cap="flat">
            <a:noFill/>
          </a:ln>
        </p:spPr>
        <p:txBody>
          <a:bodyPr vert="horz" wrap="square" lIns="91440" tIns="45720" rIns="91440" bIns="45720" anchor="t" anchorCtr="0" compatLnSpc="1">
            <a:spAutoFit/>
          </a:bodyPr>
          <a:lstStyle/>
          <a:p>
            <a:pPr defTabSz="914354">
              <a:defRPr sz="1800" b="0" i="0" u="none" strike="noStrike" kern="0" cap="none" spc="0" baseline="0">
                <a:solidFill>
                  <a:srgbClr val="000000"/>
                </a:solidFill>
                <a:uFillTx/>
              </a:defRPr>
            </a:pPr>
            <a:r>
              <a:rPr lang="en-US" sz="2000" b="1" i="0" u="none" strike="noStrike" kern="0" cap="none" spc="0" baseline="0" dirty="0">
                <a:solidFill>
                  <a:schemeClr val="accent1"/>
                </a:solidFill>
                <a:uFillTx/>
                <a:latin typeface="Times New Roman" pitchFamily="18"/>
                <a:cs typeface="Times New Roman" pitchFamily="18"/>
              </a:rPr>
              <a:t>Evaluation of  Random Forest Classification </a:t>
            </a:r>
            <a:r>
              <a:rPr lang="en-IN" sz="2000" b="1" kern="0" dirty="0">
                <a:solidFill>
                  <a:schemeClr val="accent1"/>
                </a:solidFill>
                <a:latin typeface="Times New Roman" pitchFamily="18"/>
                <a:cs typeface="Times New Roman" pitchFamily="18"/>
              </a:rPr>
              <a:t> </a:t>
            </a:r>
            <a:r>
              <a:rPr lang="en-US" sz="2000" b="1" i="0" u="none" strike="noStrike" kern="0" cap="none" spc="0" baseline="0" dirty="0">
                <a:solidFill>
                  <a:schemeClr val="accent1"/>
                </a:solidFill>
                <a:uFillTx/>
                <a:latin typeface="Times New Roman" pitchFamily="18"/>
                <a:cs typeface="Times New Roman" pitchFamily="18"/>
              </a:rPr>
              <a:t>Model</a:t>
            </a:r>
            <a:endParaRPr lang="en-IN" sz="2000" b="1" i="0" u="none" strike="noStrike" kern="0" cap="none" spc="0" baseline="0" dirty="0">
              <a:solidFill>
                <a:schemeClr val="accent1"/>
              </a:solidFill>
              <a:uFillTx/>
              <a:latin typeface="Times New Roman" pitchFamily="18"/>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1" i="0" u="none" strike="noStrike" kern="0" cap="none" spc="0" baseline="0" dirty="0">
              <a:solidFill>
                <a:srgbClr val="000000"/>
              </a:solidFill>
              <a:uFillTx/>
              <a:latin typeface="Calibri"/>
            </a:endParaRPr>
          </a:p>
        </p:txBody>
      </p:sp>
      <p:pic>
        <p:nvPicPr>
          <p:cNvPr id="3" name="Picture 2">
            <a:extLst>
              <a:ext uri="{FF2B5EF4-FFF2-40B4-BE49-F238E27FC236}">
                <a16:creationId xmlns:a16="http://schemas.microsoft.com/office/drawing/2014/main" id="{77F79863-B53B-4D1F-92A1-61B9DFE3E725}"/>
              </a:ext>
            </a:extLst>
          </p:cNvPr>
          <p:cNvPicPr>
            <a:picLocks noChangeAspect="1"/>
          </p:cNvPicPr>
          <p:nvPr/>
        </p:nvPicPr>
        <p:blipFill>
          <a:blip r:embed="rId2"/>
          <a:srcRect/>
          <a:stretch>
            <a:fillRect/>
          </a:stretch>
        </p:blipFill>
        <p:spPr>
          <a:xfrm>
            <a:off x="8593724" y="2329992"/>
            <a:ext cx="2385376" cy="2575124"/>
          </a:xfrm>
          <a:prstGeom prst="rect">
            <a:avLst/>
          </a:prstGeom>
          <a:noFill/>
          <a:ln cap="flat">
            <a:noFill/>
          </a:ln>
        </p:spPr>
      </p:pic>
      <p:sp>
        <p:nvSpPr>
          <p:cNvPr id="4" name="TextBox 4">
            <a:extLst>
              <a:ext uri="{FF2B5EF4-FFF2-40B4-BE49-F238E27FC236}">
                <a16:creationId xmlns:a16="http://schemas.microsoft.com/office/drawing/2014/main" id="{99F48265-DD1C-4F18-BA80-78A70FA89CD4}"/>
              </a:ext>
            </a:extLst>
          </p:cNvPr>
          <p:cNvSpPr txBox="1"/>
          <p:nvPr/>
        </p:nvSpPr>
        <p:spPr>
          <a:xfrm>
            <a:off x="706238" y="2669444"/>
            <a:ext cx="7437747" cy="2032223"/>
          </a:xfrm>
          <a:prstGeom prst="rect">
            <a:avLst/>
          </a:prstGeom>
          <a:noFill/>
          <a:ln cap="flat">
            <a:noFill/>
          </a:ln>
        </p:spPr>
        <p:txBody>
          <a:bodyPr vert="horz" wrap="square" lIns="91440" tIns="45720" rIns="91440" bIns="45720" anchor="t" anchorCtr="0" compatLnSpc="1">
            <a:spAutoFit/>
          </a:bodyPr>
          <a:lstStyle/>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The confusion matrix predicts more True positives ( </a:t>
            </a:r>
            <a:r>
              <a:rPr lang="en-IN" sz="1801" b="0" i="0" u="none" strike="noStrike" kern="0" cap="none" spc="0" baseline="0" dirty="0">
                <a:solidFill>
                  <a:srgbClr val="222222"/>
                </a:solidFill>
                <a:uFillTx/>
                <a:latin typeface="Calibri body"/>
                <a:cs typeface="Times New Roman" pitchFamily="18"/>
              </a:rPr>
              <a:t>TP = 316799 </a:t>
            </a:r>
            <a:r>
              <a:rPr lang="en-US" sz="1801" b="0" i="0" u="none" strike="noStrike" kern="0" cap="none" spc="0" baseline="0" dirty="0">
                <a:solidFill>
                  <a:srgbClr val="000000"/>
                </a:solidFill>
                <a:uFillTx/>
                <a:latin typeface="Calibri body"/>
                <a:cs typeface="Times New Roman" pitchFamily="18"/>
              </a:rPr>
              <a:t>) values.</a:t>
            </a: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kern="0" dirty="0">
              <a:solidFill>
                <a:srgbClr val="000000"/>
              </a:solidFill>
              <a:latin typeface="Calibri body"/>
              <a:cs typeface="Times New Roman" pitchFamily="18"/>
            </a:endParaRPr>
          </a:p>
          <a:p>
            <a:pPr marR="0" lvl="0" algn="l" defTabSz="914354"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endParaRPr lang="en-US" sz="1801" kern="0" dirty="0">
              <a:solidFill>
                <a:srgbClr val="000000"/>
              </a:solidFill>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222222"/>
                </a:solidFill>
                <a:uFillTx/>
                <a:latin typeface="Calibri body"/>
                <a:cs typeface="Times New Roman" pitchFamily="18"/>
              </a:rPr>
              <a:t> 316799 positive class data points were correctly classified by the model.</a:t>
            </a:r>
            <a:endParaRPr lang="en-US" sz="1801" b="0" i="0" u="none" strike="noStrike" kern="0" cap="none" spc="0" baseline="0" dirty="0">
              <a:solidFill>
                <a:srgbClr val="000000"/>
              </a:solidFill>
              <a:uFillTx/>
              <a:latin typeface="Calibri body"/>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The accuracy Score of the Decision Tree Classification  Model is  89.28 %</a:t>
            </a:r>
          </a:p>
        </p:txBody>
      </p:sp>
    </p:spTree>
    <p:extLst>
      <p:ext uri="{BB962C8B-B14F-4D97-AF65-F5344CB8AC3E}">
        <p14:creationId xmlns:p14="http://schemas.microsoft.com/office/powerpoint/2010/main" val="92445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E291A74-75CE-422C-8543-ADF509A8E624}"/>
              </a:ext>
            </a:extLst>
          </p:cNvPr>
          <p:cNvSpPr/>
          <p:nvPr/>
        </p:nvSpPr>
        <p:spPr>
          <a:xfrm>
            <a:off x="659876" y="2017340"/>
            <a:ext cx="10831397" cy="2936188"/>
          </a:xfrm>
          <a:prstGeom prst="rect">
            <a:avLst/>
          </a:prstGeom>
          <a:noFill/>
          <a:ln cap="flat">
            <a:noFill/>
            <a:prstDash val="solid"/>
          </a:ln>
        </p:spPr>
        <p:txBody>
          <a:bodyPr vert="horz" wrap="square" lIns="68580" tIns="34290" rIns="68580" bIns="34290" anchor="t" anchorCtr="0" compatLnSpc="1">
            <a:spAutoFit/>
          </a:bodyPr>
          <a:lstStyle/>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It is vital that credit card companies can identify fraudulent credit card transactions.</a:t>
            </a: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so that customers are not charged for items that they did not purchase.</a:t>
            </a: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1801" kern="0" dirty="0">
                <a:solidFill>
                  <a:srgbClr val="000000"/>
                </a:solidFill>
                <a:latin typeface="Calibri body"/>
                <a:cs typeface="Times New Roman" pitchFamily="18"/>
              </a:rPr>
              <a:t>This </a:t>
            </a:r>
            <a:r>
              <a:rPr lang="en-US" sz="1801" b="0" i="0" u="none" strike="noStrike" kern="0" cap="none" spc="0" baseline="0" dirty="0">
                <a:solidFill>
                  <a:srgbClr val="000000"/>
                </a:solidFill>
                <a:uFillTx/>
                <a:latin typeface="Calibri body"/>
                <a:cs typeface="Times New Roman" pitchFamily="18"/>
              </a:rPr>
              <a:t>problems can be tackled with Data Science and its importance, along with Machine Learning</a:t>
            </a:r>
            <a:r>
              <a:rPr lang="en-US" sz="1801" kern="0" dirty="0">
                <a:solidFill>
                  <a:srgbClr val="000000"/>
                </a:solidFill>
                <a:latin typeface="Calibri body"/>
                <a:cs typeface="Times New Roman" pitchFamily="18"/>
              </a:rPr>
              <a:t>.</a:t>
            </a:r>
            <a:endParaRPr lang="en-US" sz="1801" b="0" i="0" u="none" strike="noStrike" kern="0" cap="none" spc="0" baseline="0" dirty="0">
              <a:solidFill>
                <a:srgbClr val="000000"/>
              </a:solidFill>
              <a:uFillTx/>
              <a:latin typeface="Calibri body"/>
              <a:cs typeface="Times New Roman" pitchFamily="18"/>
            </a:endParaRP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Credit Card Fraud Detection is a typical sample of classification.</a:t>
            </a:r>
            <a:endParaRPr lang="en-US" sz="1801" b="0" i="0" u="none" strike="noStrike" kern="0" cap="none" spc="0" baseline="0" dirty="0">
              <a:solidFill>
                <a:srgbClr val="000000"/>
              </a:solidFill>
              <a:effectLst>
                <a:outerShdw dist="19048" dir="2700000">
                  <a:srgbClr val="000000"/>
                </a:outerShdw>
              </a:effectLst>
              <a:uFillTx/>
              <a:latin typeface="Calibri body"/>
              <a:cs typeface="Times New Roman" pitchFamily="18"/>
            </a:endParaRPr>
          </a:p>
        </p:txBody>
      </p:sp>
      <p:sp>
        <p:nvSpPr>
          <p:cNvPr id="3" name="Rectangle 4">
            <a:extLst>
              <a:ext uri="{FF2B5EF4-FFF2-40B4-BE49-F238E27FC236}">
                <a16:creationId xmlns:a16="http://schemas.microsoft.com/office/drawing/2014/main" id="{E901B5CE-BAE0-43C2-BFA5-0E698C17AD93}"/>
              </a:ext>
            </a:extLst>
          </p:cNvPr>
          <p:cNvSpPr/>
          <p:nvPr/>
        </p:nvSpPr>
        <p:spPr>
          <a:xfrm>
            <a:off x="4548353" y="1066903"/>
            <a:ext cx="2507742" cy="592467"/>
          </a:xfrm>
          <a:prstGeom prst="rect">
            <a:avLst/>
          </a:prstGeom>
          <a:noFill/>
          <a:ln cap="flat">
            <a:noFill/>
            <a:prstDash val="solid"/>
          </a:ln>
        </p:spPr>
        <p:txBody>
          <a:bodyPr vert="horz" wrap="none" lIns="68580" tIns="34290" rIns="68580" bIns="34290" anchor="t" anchorCtr="1" compatLnSpc="1">
            <a:spAutoFit/>
          </a:bodyPr>
          <a:lstStyle/>
          <a:p>
            <a:pPr marL="0" marR="0" lvl="0" indent="0" algn="ctr" defTabSz="68576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337D9-25BF-49FA-BE0C-D6DCCC538295}"/>
              </a:ext>
            </a:extLst>
          </p:cNvPr>
          <p:cNvSpPr txBox="1"/>
          <p:nvPr/>
        </p:nvSpPr>
        <p:spPr>
          <a:xfrm>
            <a:off x="4619136" y="678438"/>
            <a:ext cx="3827285" cy="615555"/>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Conclusion</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FF3D2E84-9EEE-47C6-8EDE-B15E4CBA7C9A}"/>
              </a:ext>
            </a:extLst>
          </p:cNvPr>
          <p:cNvSpPr txBox="1"/>
          <p:nvPr/>
        </p:nvSpPr>
        <p:spPr>
          <a:xfrm>
            <a:off x="834314" y="1885363"/>
            <a:ext cx="10523372" cy="3785652"/>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A</a:t>
            </a:r>
            <a:r>
              <a:rPr lang="en-US" sz="2000" b="0" i="0" u="none" strike="noStrike" kern="0" cap="none" spc="0" baseline="0" dirty="0">
                <a:solidFill>
                  <a:srgbClr val="000000"/>
                </a:solidFill>
                <a:uFillTx/>
                <a:latin typeface="Calibri body"/>
                <a:cs typeface="Times New Roman" pitchFamily="18"/>
              </a:rPr>
              <a:t>n act of criminal dishonesty. </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000000"/>
              </a:solidFill>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the machine learning can be applied to get better results in fraud detection.</a:t>
            </a:r>
            <a:endParaRPr lang="en-IN" sz="1801" b="0" i="0" u="none" strike="noStrike" kern="0" cap="none" spc="0" baseline="0" dirty="0">
              <a:solidFill>
                <a:srgbClr val="000000"/>
              </a:solidFill>
              <a:uFillTx/>
              <a:latin typeface="Calibri body"/>
              <a:cs typeface="Times New Roman" pitchFamily="18"/>
            </a:endParaRP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Decision Tree Classifier gives the highest accuracy i.e., 97.98%</a:t>
            </a:r>
          </a:p>
          <a:p>
            <a:pPr marL="0" marR="0" lvl="0" indent="0" algn="just" defTabSz="914354"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The precision is also high of decision tree classifier it measures the count of true positives in a correct manner out of all positive predictions made.</a:t>
            </a:r>
          </a:p>
          <a:p>
            <a:pPr marL="0" marR="0" lvl="0" indent="0" algn="just" defTabSz="914354"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The recall of the Decision tree classifier is more out of the other models, it is the count of true positives in the correct manner out of all the actual positive values.</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45">
    <p:bg>
      <p:bgPr>
        <a:solidFill>
          <a:srgbClr val="FFFFFF"/>
        </a:solidFill>
        <a:effectLst/>
      </p:bgPr>
    </p:bg>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E2D379DD-A0C2-4D2E-845F-B2A2F2C19EB1}"/>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ight Triangle 33">
            <a:extLst>
              <a:ext uri="{FF2B5EF4-FFF2-40B4-BE49-F238E27FC236}">
                <a16:creationId xmlns:a16="http://schemas.microsoft.com/office/drawing/2014/main" id="{2A26D4F4-ADB2-4043-835B-EAD3574E44F4}"/>
              </a:ext>
            </a:extLst>
          </p:cNvPr>
          <p:cNvSpPr>
            <a:spLocks noMove="1" noResize="1"/>
          </p:cNvSpPr>
          <p:nvPr/>
        </p:nvSpPr>
        <p:spPr>
          <a:xfrm flipH="1">
            <a:off x="8576724" y="3335868"/>
            <a:ext cx="3291840" cy="320040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FFC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35">
            <a:extLst>
              <a:ext uri="{FF2B5EF4-FFF2-40B4-BE49-F238E27FC236}">
                <a16:creationId xmlns:a16="http://schemas.microsoft.com/office/drawing/2014/main" id="{C72F2EF0-F0C8-455C-B6F6-4AB6519F4F9E}"/>
              </a:ext>
            </a:extLst>
          </p:cNvPr>
          <p:cNvSpPr>
            <a:spLocks noMove="1" noResize="1"/>
          </p:cNvSpPr>
          <p:nvPr/>
        </p:nvSpPr>
        <p:spPr>
          <a:xfrm>
            <a:off x="641771" y="623273"/>
            <a:ext cx="10905052" cy="5607878"/>
          </a:xfrm>
          <a:prstGeom prst="rect">
            <a:avLst/>
          </a:prstGeom>
          <a:noFill/>
          <a:ln w="19046"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
            <a:extLst>
              <a:ext uri="{FF2B5EF4-FFF2-40B4-BE49-F238E27FC236}">
                <a16:creationId xmlns:a16="http://schemas.microsoft.com/office/drawing/2014/main" id="{AD8569B3-48C0-49F8-A214-D9FF145C8D4D}"/>
              </a:ext>
            </a:extLst>
          </p:cNvPr>
          <p:cNvSpPr/>
          <p:nvPr/>
        </p:nvSpPr>
        <p:spPr>
          <a:xfrm>
            <a:off x="3888421" y="2658361"/>
            <a:ext cx="4972772" cy="1244608"/>
          </a:xfrm>
          <a:prstGeom prst="rect">
            <a:avLst/>
          </a:prstGeom>
          <a:noFill/>
          <a:ln cap="flat">
            <a:noFill/>
            <a:prstDash val="solid"/>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6000" b="1" i="0" u="none" strike="noStrike" kern="1200" cap="none" spc="0" baseline="0">
                <a:solidFill>
                  <a:srgbClr val="0070C0"/>
                </a:solidFill>
                <a:effectLst>
                  <a:outerShdw dist="19048" dir="2700000">
                    <a:srgbClr val="000000"/>
                  </a:outerShdw>
                </a:effectLst>
                <a:uFillTx/>
                <a:latin typeface="Algerian" pitchFamily="82"/>
                <a:cs typeface="Times New Roman" pitchFamily="18"/>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BFC67650-CAE0-4F66-AEA6-CC38D9DA538C}"/>
              </a:ext>
            </a:extLst>
          </p:cNvPr>
          <p:cNvSpPr txBox="1"/>
          <p:nvPr/>
        </p:nvSpPr>
        <p:spPr>
          <a:xfrm>
            <a:off x="3874431" y="782433"/>
            <a:ext cx="3817857" cy="707882"/>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0" cap="none" spc="0" baseline="0" dirty="0">
                <a:solidFill>
                  <a:schemeClr val="accent1"/>
                </a:solidFill>
                <a:uFillTx/>
                <a:latin typeface="Times New Roman" pitchFamily="18"/>
                <a:cs typeface="Times New Roman" pitchFamily="18"/>
              </a:rPr>
              <a:t>Contents</a:t>
            </a:r>
            <a:endParaRPr lang="en-IN" sz="4000" b="1" i="0" u="none" strike="noStrike" kern="0" cap="none" spc="0" baseline="0" dirty="0">
              <a:solidFill>
                <a:schemeClr val="accent1"/>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58AE1A4E-146A-4692-93B4-EFDCB22EEC24}"/>
              </a:ext>
            </a:extLst>
          </p:cNvPr>
          <p:cNvSpPr txBox="1"/>
          <p:nvPr/>
        </p:nvSpPr>
        <p:spPr>
          <a:xfrm>
            <a:off x="1451738" y="1608511"/>
            <a:ext cx="7117241" cy="4467054"/>
          </a:xfrm>
          <a:prstGeom prst="rect">
            <a:avLst/>
          </a:prstGeom>
          <a:noFill/>
          <a:ln cap="flat">
            <a:noFill/>
          </a:ln>
        </p:spPr>
        <p:txBody>
          <a:bodyPr vert="horz" wrap="square" lIns="91440" tIns="45720" rIns="91440" bIns="45720" anchor="t" anchorCtr="0" compatLnSpc="1">
            <a:spAutoFit/>
          </a:bodyPr>
          <a:lstStyle/>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Introduction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Project Pipeline</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Data Collection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Analyzing Data</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Preprocessing</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Model Creation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Evaluation of Models</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2400" b="0" i="0" u="none" strike="noStrike" kern="0" cap="none" spc="0" baseline="0">
                <a:solidFill>
                  <a:srgbClr val="000000"/>
                </a:solidFill>
                <a:uFillTx/>
                <a:latin typeface="Calibri body"/>
                <a:cs typeface="Times New Roman" pitchFamily="18"/>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C1FCDFB1-1FF6-45B8-BDD5-E72583EC86EA}"/>
              </a:ext>
            </a:extLst>
          </p:cNvPr>
          <p:cNvSpPr txBox="1"/>
          <p:nvPr/>
        </p:nvSpPr>
        <p:spPr>
          <a:xfrm>
            <a:off x="556183" y="1640269"/>
            <a:ext cx="11076492" cy="3714863"/>
          </a:xfrm>
          <a:prstGeom prst="rect">
            <a:avLst/>
          </a:prstGeom>
          <a:noFill/>
          <a:ln cap="flat">
            <a:noFill/>
          </a:ln>
        </p:spPr>
        <p:txBody>
          <a:bodyPr vert="horz" wrap="square" lIns="68580" tIns="34290" rIns="68580" bIns="34290" anchor="t" anchorCtr="0" compatLnSpc="1">
            <a:spAutoFit/>
          </a:bodyPr>
          <a:lstStyle/>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U</a:t>
            </a:r>
            <a:r>
              <a:rPr lang="en-US" sz="2000" b="0" i="0" u="none" strike="noStrike" kern="0" cap="none" spc="0" baseline="0" dirty="0">
                <a:solidFill>
                  <a:srgbClr val="000000"/>
                </a:solidFill>
                <a:uFillTx/>
                <a:latin typeface="Calibri body"/>
                <a:cs typeface="Times New Roman" pitchFamily="18"/>
              </a:rPr>
              <a:t>nauthorized and unwanted usage of an account.</a:t>
            </a: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Necessary prevention measures can be taken.</a:t>
            </a: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000000"/>
              </a:solidFill>
              <a:latin typeface="Calibri body"/>
              <a:cs typeface="Times New Roman" pitchFamily="18"/>
            </a:endParaRP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P</a:t>
            </a:r>
            <a:r>
              <a:rPr lang="en-US" sz="2000" b="0" i="0" u="none" strike="noStrike" kern="0" cap="none" spc="0" baseline="0" dirty="0">
                <a:solidFill>
                  <a:srgbClr val="000000"/>
                </a:solidFill>
                <a:uFillTx/>
                <a:latin typeface="Calibri body"/>
                <a:cs typeface="Times New Roman" pitchFamily="18"/>
              </a:rPr>
              <a:t>rotect against similar occurrences in the future.</a:t>
            </a:r>
          </a:p>
          <a:p>
            <a:pPr marL="0" marR="0" lvl="0" indent="0" algn="just" defTabSz="685763"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Fraud detection involves monitoring the activities of populations of users in order to estimate, perceive or avoid objectionable behavior, which consists of fraud, and defaulting.</a:t>
            </a:r>
          </a:p>
        </p:txBody>
      </p:sp>
      <p:sp>
        <p:nvSpPr>
          <p:cNvPr id="3" name="TextBox 4">
            <a:extLst>
              <a:ext uri="{FF2B5EF4-FFF2-40B4-BE49-F238E27FC236}">
                <a16:creationId xmlns:a16="http://schemas.microsoft.com/office/drawing/2014/main" id="{0155DEF4-9797-4F71-8318-36A775211A5C}"/>
              </a:ext>
            </a:extLst>
          </p:cNvPr>
          <p:cNvSpPr txBox="1"/>
          <p:nvPr/>
        </p:nvSpPr>
        <p:spPr>
          <a:xfrm>
            <a:off x="4788045" y="748921"/>
            <a:ext cx="2615933" cy="592467"/>
          </a:xfrm>
          <a:prstGeom prst="rect">
            <a:avLst/>
          </a:prstGeom>
          <a:noFill/>
          <a:ln cap="flat">
            <a:noFill/>
          </a:ln>
        </p:spPr>
        <p:txBody>
          <a:bodyPr vert="horz" wrap="square" lIns="68580" tIns="34290" rIns="68580" bIns="34290" anchor="t" anchorCtr="1" compatLnSpc="1">
            <a:spAutoFit/>
          </a:bodyPr>
          <a:lstStyle/>
          <a:p>
            <a:pPr marL="0" marR="0" lvl="0" indent="0" algn="ctr" defTabSz="68576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TextBox 21">
            <a:extLst>
              <a:ext uri="{FF2B5EF4-FFF2-40B4-BE49-F238E27FC236}">
                <a16:creationId xmlns:a16="http://schemas.microsoft.com/office/drawing/2014/main" id="{3AEDAC9E-3146-405C-9E5B-6604B75B2C5D}"/>
              </a:ext>
            </a:extLst>
          </p:cNvPr>
          <p:cNvSpPr txBox="1"/>
          <p:nvPr/>
        </p:nvSpPr>
        <p:spPr>
          <a:xfrm>
            <a:off x="3054772" y="213311"/>
            <a:ext cx="5210589" cy="707891"/>
          </a:xfrm>
          <a:prstGeom prst="rect">
            <a:avLst/>
          </a:prstGeom>
          <a:noFill/>
          <a:ln cap="flat">
            <a:noFill/>
          </a:ln>
        </p:spPr>
        <p:txBody>
          <a:bodyPr vert="horz" wrap="square" lIns="91440" tIns="45720" rIns="91440" bIns="45720" anchor="t" anchorCtr="0" compatLnSpc="1">
            <a:spAutoFit/>
          </a:bodyPr>
          <a:lstStyle/>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0" cap="none" spc="0" baseline="0" dirty="0">
                <a:solidFill>
                  <a:srgbClr val="000000"/>
                </a:solidFill>
                <a:uFillTx/>
                <a:latin typeface="Times New Roman" pitchFamily="18"/>
                <a:cs typeface="Times New Roman" pitchFamily="18"/>
              </a:rPr>
              <a:t>           </a:t>
            </a:r>
            <a:r>
              <a:rPr lang="en-US" sz="3800" b="1" i="0" u="none" strike="noStrike" kern="0" cap="none" spc="0" baseline="0" dirty="0">
                <a:solidFill>
                  <a:schemeClr val="accent1"/>
                </a:solidFill>
                <a:uFillTx/>
                <a:latin typeface="Times New Roman" pitchFamily="18"/>
                <a:cs typeface="Times New Roman" pitchFamily="18"/>
              </a:rPr>
              <a:t>Project Pipeline</a:t>
            </a:r>
          </a:p>
        </p:txBody>
      </p:sp>
      <p:grpSp>
        <p:nvGrpSpPr>
          <p:cNvPr id="3" name="Group 40">
            <a:extLst>
              <a:ext uri="{FF2B5EF4-FFF2-40B4-BE49-F238E27FC236}">
                <a16:creationId xmlns:a16="http://schemas.microsoft.com/office/drawing/2014/main" id="{33C0438B-7998-4A29-B46E-1958F39DA501}"/>
              </a:ext>
            </a:extLst>
          </p:cNvPr>
          <p:cNvGrpSpPr/>
          <p:nvPr/>
        </p:nvGrpSpPr>
        <p:grpSpPr>
          <a:xfrm>
            <a:off x="2205880" y="1116628"/>
            <a:ext cx="7673416" cy="5425592"/>
            <a:chOff x="2205880" y="1116628"/>
            <a:chExt cx="7673416" cy="5425592"/>
          </a:xfrm>
        </p:grpSpPr>
        <p:sp>
          <p:nvSpPr>
            <p:cNvPr id="4" name="Freeform: Shape 2">
              <a:extLst>
                <a:ext uri="{FF2B5EF4-FFF2-40B4-BE49-F238E27FC236}">
                  <a16:creationId xmlns:a16="http://schemas.microsoft.com/office/drawing/2014/main" id="{FAD5F875-BE7A-41A9-A645-910ACDCC1D43}"/>
                </a:ext>
              </a:extLst>
            </p:cNvPr>
            <p:cNvSpPr/>
            <p:nvPr/>
          </p:nvSpPr>
          <p:spPr>
            <a:xfrm>
              <a:off x="2210479" y="5672580"/>
              <a:ext cx="7663366" cy="533771"/>
            </a:xfrm>
            <a:custGeom>
              <a:avLst/>
              <a:gdLst>
                <a:gd name="f0" fmla="val 10800000"/>
                <a:gd name="f1" fmla="val 5400000"/>
                <a:gd name="f2" fmla="val 180"/>
                <a:gd name="f3" fmla="val w"/>
                <a:gd name="f4" fmla="val h"/>
                <a:gd name="f5" fmla="val 0"/>
                <a:gd name="f6" fmla="val 8072336"/>
                <a:gd name="f7" fmla="val 518319"/>
                <a:gd name="f8" fmla="+- 0 0 -90"/>
                <a:gd name="f9" fmla="*/ f3 1 8072336"/>
                <a:gd name="f10" fmla="*/ f4 1 518319"/>
                <a:gd name="f11" fmla="+- f7 0 f5"/>
                <a:gd name="f12" fmla="+- f6 0 f5"/>
                <a:gd name="f13" fmla="*/ f8 f0 1"/>
                <a:gd name="f14" fmla="*/ f12 1 8072336"/>
                <a:gd name="f15" fmla="*/ f11 1 518319"/>
                <a:gd name="f16" fmla="*/ 0 f12 1"/>
                <a:gd name="f17" fmla="*/ 0 f11 1"/>
                <a:gd name="f18" fmla="*/ 8072336 f12 1"/>
                <a:gd name="f19" fmla="*/ 518319 f11 1"/>
                <a:gd name="f20" fmla="*/ f13 1 f2"/>
                <a:gd name="f21" fmla="*/ f16 1 8072336"/>
                <a:gd name="f22" fmla="*/ f17 1 518319"/>
                <a:gd name="f23" fmla="*/ f18 1 8072336"/>
                <a:gd name="f24" fmla="*/ f19 1 518319"/>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072336" h="518319">
                  <a:moveTo>
                    <a:pt x="f5" y="f5"/>
                  </a:moveTo>
                  <a:lnTo>
                    <a:pt x="f6" y="f5"/>
                  </a:lnTo>
                  <a:lnTo>
                    <a:pt x="f6" y="f7"/>
                  </a:lnTo>
                  <a:lnTo>
                    <a:pt x="f5" y="f7"/>
                  </a:lnTo>
                  <a:lnTo>
                    <a:pt x="f5" y="f5"/>
                  </a:lnTo>
                  <a:close/>
                </a:path>
              </a:pathLst>
            </a:custGeom>
            <a:solidFill>
              <a:srgbClr val="C55A11"/>
            </a:solidFill>
            <a:ln w="12701" cap="flat">
              <a:solidFill>
                <a:srgbClr val="FFFFFF"/>
              </a:solidFill>
              <a:prstDash val="solid"/>
              <a:miter/>
            </a:ln>
          </p:spPr>
          <p:txBody>
            <a:bodyPr vert="horz" wrap="square" lIns="192024" tIns="192024" rIns="192024" bIns="192024" anchor="ctr" anchorCtr="1" compatLnSpc="1">
              <a:noAutofit/>
            </a:bodyPr>
            <a:lstStyle/>
            <a:p>
              <a:pPr marL="0" marR="0" lvl="0" indent="0" algn="ctr" defTabSz="1200095" rtl="0" fontAlgn="auto" hangingPunct="1">
                <a:lnSpc>
                  <a:spcPct val="90000"/>
                </a:lnSpc>
                <a:spcBef>
                  <a:spcPts val="0"/>
                </a:spcBef>
                <a:spcAft>
                  <a:spcPts val="1125"/>
                </a:spcAft>
                <a:buNone/>
                <a:tabLst/>
                <a:defRPr sz="1800" b="0" i="0" u="none" strike="noStrike" kern="0" cap="none" spc="0" baseline="0">
                  <a:solidFill>
                    <a:srgbClr val="000000"/>
                  </a:solidFill>
                  <a:uFillTx/>
                </a:defRPr>
              </a:pPr>
              <a:r>
                <a:rPr lang="en-US" sz="2700" b="1" i="0" u="none" strike="noStrike" kern="0" cap="none" spc="0" baseline="0">
                  <a:solidFill>
                    <a:srgbClr val="FFFFFF"/>
                  </a:solidFill>
                  <a:uFillTx/>
                  <a:latin typeface="Calibri"/>
                </a:rPr>
                <a:t>Evaluation Of Models</a:t>
              </a:r>
            </a:p>
          </p:txBody>
        </p:sp>
        <p:sp>
          <p:nvSpPr>
            <p:cNvPr id="5" name="Freeform: Shape 4">
              <a:extLst>
                <a:ext uri="{FF2B5EF4-FFF2-40B4-BE49-F238E27FC236}">
                  <a16:creationId xmlns:a16="http://schemas.microsoft.com/office/drawing/2014/main" id="{A1D6F3EA-D5BF-4195-92B0-3141A0AEE6A9}"/>
                </a:ext>
              </a:extLst>
            </p:cNvPr>
            <p:cNvSpPr/>
            <p:nvPr/>
          </p:nvSpPr>
          <p:spPr>
            <a:xfrm>
              <a:off x="2210479" y="6219072"/>
              <a:ext cx="1757312" cy="321329"/>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Accuracy</a:t>
              </a:r>
            </a:p>
          </p:txBody>
        </p:sp>
        <p:sp>
          <p:nvSpPr>
            <p:cNvPr id="6" name="Freeform: Shape 5">
              <a:extLst>
                <a:ext uri="{FF2B5EF4-FFF2-40B4-BE49-F238E27FC236}">
                  <a16:creationId xmlns:a16="http://schemas.microsoft.com/office/drawing/2014/main" id="{3EB657D2-FB27-472C-9F91-54562932E1BB}"/>
                </a:ext>
              </a:extLst>
            </p:cNvPr>
            <p:cNvSpPr/>
            <p:nvPr/>
          </p:nvSpPr>
          <p:spPr>
            <a:xfrm>
              <a:off x="3967791" y="6219072"/>
              <a:ext cx="1693048" cy="323148"/>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Precision</a:t>
              </a:r>
            </a:p>
          </p:txBody>
        </p:sp>
        <p:sp>
          <p:nvSpPr>
            <p:cNvPr id="7" name="Freeform: Shape 6">
              <a:extLst>
                <a:ext uri="{FF2B5EF4-FFF2-40B4-BE49-F238E27FC236}">
                  <a16:creationId xmlns:a16="http://schemas.microsoft.com/office/drawing/2014/main" id="{8BD69540-8FD7-4ADB-81B6-64FE3BD8E550}"/>
                </a:ext>
              </a:extLst>
            </p:cNvPr>
            <p:cNvSpPr/>
            <p:nvPr/>
          </p:nvSpPr>
          <p:spPr>
            <a:xfrm>
              <a:off x="7545647" y="6206352"/>
              <a:ext cx="2328199" cy="321329"/>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Confusion Matrix</a:t>
              </a:r>
            </a:p>
          </p:txBody>
        </p:sp>
        <p:sp>
          <p:nvSpPr>
            <p:cNvPr id="8" name="Freeform: Shape 7">
              <a:extLst>
                <a:ext uri="{FF2B5EF4-FFF2-40B4-BE49-F238E27FC236}">
                  <a16:creationId xmlns:a16="http://schemas.microsoft.com/office/drawing/2014/main" id="{62D27E0D-3A48-4EDA-9399-0C1EC0167307}"/>
                </a:ext>
              </a:extLst>
            </p:cNvPr>
            <p:cNvSpPr/>
            <p:nvPr/>
          </p:nvSpPr>
          <p:spPr>
            <a:xfrm>
              <a:off x="2205880" y="4528437"/>
              <a:ext cx="7673416" cy="1133773"/>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100000"/>
                </a:lnSpc>
                <a:spcBef>
                  <a:spcPts val="0"/>
                </a:spcBef>
                <a:spcAft>
                  <a:spcPts val="750"/>
                </a:spcAft>
                <a:buNone/>
                <a:tabLst/>
                <a:defRPr sz="1800" b="0" i="0" u="none" strike="noStrike" kern="0" cap="none" spc="0" baseline="0">
                  <a:solidFill>
                    <a:srgbClr val="000000"/>
                  </a:solidFill>
                  <a:uFillTx/>
                </a:defRPr>
              </a:pPr>
              <a:r>
                <a:rPr lang="en-US" sz="2800" b="1" i="0" u="none" strike="noStrike" kern="0" cap="none" spc="0" baseline="0">
                  <a:solidFill>
                    <a:srgbClr val="FFFFFF"/>
                  </a:solidFill>
                  <a:uFillTx/>
                  <a:latin typeface="Calibri"/>
                </a:rPr>
                <a:t>Model Creation</a:t>
              </a:r>
              <a:endParaRPr lang="en-US" sz="1801" b="1" i="0" u="none" strike="noStrike" kern="0" cap="none" spc="0" baseline="0">
                <a:solidFill>
                  <a:srgbClr val="FFFFFF"/>
                </a:solidFill>
                <a:uFillTx/>
                <a:latin typeface="Calibri"/>
              </a:endParaRPr>
            </a:p>
          </p:txBody>
        </p:sp>
        <p:sp>
          <p:nvSpPr>
            <p:cNvPr id="9" name="Freeform: Shape 8">
              <a:extLst>
                <a:ext uri="{FF2B5EF4-FFF2-40B4-BE49-F238E27FC236}">
                  <a16:creationId xmlns:a16="http://schemas.microsoft.com/office/drawing/2014/main" id="{8956704A-A543-4B6F-844E-EBF081766D3A}"/>
                </a:ext>
              </a:extLst>
            </p:cNvPr>
            <p:cNvSpPr/>
            <p:nvPr/>
          </p:nvSpPr>
          <p:spPr>
            <a:xfrm>
              <a:off x="2211330" y="5026246"/>
              <a:ext cx="2553617" cy="320259"/>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Logistic Regression</a:t>
              </a:r>
            </a:p>
          </p:txBody>
        </p:sp>
        <p:sp>
          <p:nvSpPr>
            <p:cNvPr id="10" name="Freeform: Shape 9">
              <a:extLst>
                <a:ext uri="{FF2B5EF4-FFF2-40B4-BE49-F238E27FC236}">
                  <a16:creationId xmlns:a16="http://schemas.microsoft.com/office/drawing/2014/main" id="{BDD9A2A4-BA07-4A23-ABA1-CCEB305FC3A0}"/>
                </a:ext>
              </a:extLst>
            </p:cNvPr>
            <p:cNvSpPr/>
            <p:nvPr/>
          </p:nvSpPr>
          <p:spPr>
            <a:xfrm>
              <a:off x="4764938" y="5021711"/>
              <a:ext cx="2702262" cy="320259"/>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Decision Tree</a:t>
              </a:r>
            </a:p>
          </p:txBody>
        </p:sp>
        <p:sp>
          <p:nvSpPr>
            <p:cNvPr id="11" name="Freeform: Shape 10">
              <a:extLst>
                <a:ext uri="{FF2B5EF4-FFF2-40B4-BE49-F238E27FC236}">
                  <a16:creationId xmlns:a16="http://schemas.microsoft.com/office/drawing/2014/main" id="{89D0A74E-8127-4DB9-B994-4D306D5AE24C}"/>
                </a:ext>
              </a:extLst>
            </p:cNvPr>
            <p:cNvSpPr/>
            <p:nvPr/>
          </p:nvSpPr>
          <p:spPr>
            <a:xfrm>
              <a:off x="7455258" y="5025167"/>
              <a:ext cx="2418588" cy="316803"/>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Random Forest</a:t>
              </a:r>
            </a:p>
          </p:txBody>
        </p:sp>
        <p:sp>
          <p:nvSpPr>
            <p:cNvPr id="12" name="Freeform: Shape 12">
              <a:extLst>
                <a:ext uri="{FF2B5EF4-FFF2-40B4-BE49-F238E27FC236}">
                  <a16:creationId xmlns:a16="http://schemas.microsoft.com/office/drawing/2014/main" id="{20686C30-CE64-441A-BFD8-54247A7FE451}"/>
                </a:ext>
              </a:extLst>
            </p:cNvPr>
            <p:cNvSpPr/>
            <p:nvPr/>
          </p:nvSpPr>
          <p:spPr>
            <a:xfrm>
              <a:off x="2205880" y="3435035"/>
              <a:ext cx="7673416" cy="1074685"/>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90000"/>
                </a:lnSpc>
                <a:spcBef>
                  <a:spcPts val="0"/>
                </a:spcBef>
                <a:spcAft>
                  <a:spcPts val="750"/>
                </a:spcAft>
                <a:buNone/>
                <a:tabLst/>
                <a:defRPr sz="1800" b="0" i="0" u="none" strike="noStrike" kern="0" cap="none" spc="0" baseline="0">
                  <a:solidFill>
                    <a:srgbClr val="000000"/>
                  </a:solidFill>
                  <a:uFillTx/>
                </a:defRPr>
              </a:pPr>
              <a:r>
                <a:rPr lang="en-US" sz="2800" b="1" i="0" u="none" strike="noStrike" kern="0" cap="none" spc="0" baseline="0">
                  <a:solidFill>
                    <a:srgbClr val="FFFFFF"/>
                  </a:solidFill>
                  <a:uFillTx/>
                  <a:latin typeface="Calibri"/>
                </a:rPr>
                <a:t>Data Preprocessing</a:t>
              </a:r>
            </a:p>
          </p:txBody>
        </p:sp>
        <p:sp>
          <p:nvSpPr>
            <p:cNvPr id="13" name="Freeform: Shape 15">
              <a:extLst>
                <a:ext uri="{FF2B5EF4-FFF2-40B4-BE49-F238E27FC236}">
                  <a16:creationId xmlns:a16="http://schemas.microsoft.com/office/drawing/2014/main" id="{27C70512-9A82-4D9A-8C89-46AFD7E240D8}"/>
                </a:ext>
              </a:extLst>
            </p:cNvPr>
            <p:cNvSpPr/>
            <p:nvPr/>
          </p:nvSpPr>
          <p:spPr>
            <a:xfrm>
              <a:off x="2205880" y="2200677"/>
              <a:ext cx="7667966" cy="1212384"/>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90000"/>
                </a:lnSpc>
                <a:spcBef>
                  <a:spcPts val="0"/>
                </a:spcBef>
                <a:spcAft>
                  <a:spcPts val="750"/>
                </a:spcAft>
                <a:buNone/>
                <a:tabLst/>
                <a:defRPr sz="1800" b="0" i="0" u="none" strike="noStrike" kern="0" cap="none" spc="0" baseline="0">
                  <a:solidFill>
                    <a:srgbClr val="000000"/>
                  </a:solidFill>
                  <a:uFillTx/>
                </a:defRPr>
              </a:pPr>
              <a:r>
                <a:rPr lang="en-US" sz="2400" b="1" i="0" u="none" strike="noStrike" kern="0" cap="none" spc="0" baseline="0">
                  <a:solidFill>
                    <a:srgbClr val="FFFFFF"/>
                  </a:solidFill>
                  <a:uFillTx/>
                  <a:latin typeface="Calibri"/>
                </a:rPr>
                <a:t>Analyzing Data</a:t>
              </a:r>
            </a:p>
          </p:txBody>
        </p:sp>
        <p:sp>
          <p:nvSpPr>
            <p:cNvPr id="14" name="Freeform: Shape 16">
              <a:extLst>
                <a:ext uri="{FF2B5EF4-FFF2-40B4-BE49-F238E27FC236}">
                  <a16:creationId xmlns:a16="http://schemas.microsoft.com/office/drawing/2014/main" id="{F80D0897-E2A8-4B3B-9CA7-186A39AD070C}"/>
                </a:ext>
              </a:extLst>
            </p:cNvPr>
            <p:cNvSpPr/>
            <p:nvPr/>
          </p:nvSpPr>
          <p:spPr>
            <a:xfrm>
              <a:off x="2205880" y="2740685"/>
              <a:ext cx="3836712" cy="321329"/>
            </a:xfrm>
            <a:custGeom>
              <a:avLst/>
              <a:gdLst>
                <a:gd name="f0" fmla="val 10800000"/>
                <a:gd name="f1" fmla="val 5400000"/>
                <a:gd name="f2" fmla="val 180"/>
                <a:gd name="f3" fmla="val w"/>
                <a:gd name="f4" fmla="val h"/>
                <a:gd name="f5" fmla="val 0"/>
                <a:gd name="f6" fmla="val 4036168"/>
                <a:gd name="f7" fmla="val 238355"/>
                <a:gd name="f8" fmla="+- 0 0 -90"/>
                <a:gd name="f9" fmla="*/ f3 1 4036168"/>
                <a:gd name="f10" fmla="*/ f4 1 238355"/>
                <a:gd name="f11" fmla="+- f7 0 f5"/>
                <a:gd name="f12" fmla="+- f6 0 f5"/>
                <a:gd name="f13" fmla="*/ f8 f0 1"/>
                <a:gd name="f14" fmla="*/ f12 1 4036168"/>
                <a:gd name="f15" fmla="*/ f11 1 238355"/>
                <a:gd name="f16" fmla="*/ 0 f12 1"/>
                <a:gd name="f17" fmla="*/ 0 f11 1"/>
                <a:gd name="f18" fmla="*/ 4036168 f12 1"/>
                <a:gd name="f19" fmla="*/ 238355 f11 1"/>
                <a:gd name="f20" fmla="*/ f13 1 f2"/>
                <a:gd name="f21" fmla="*/ f16 1 4036168"/>
                <a:gd name="f22" fmla="*/ f17 1 238355"/>
                <a:gd name="f23" fmla="*/ f18 1 4036168"/>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036168"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Univariate Analysis</a:t>
              </a:r>
            </a:p>
          </p:txBody>
        </p:sp>
        <p:sp>
          <p:nvSpPr>
            <p:cNvPr id="15" name="Freeform: Shape 17">
              <a:extLst>
                <a:ext uri="{FF2B5EF4-FFF2-40B4-BE49-F238E27FC236}">
                  <a16:creationId xmlns:a16="http://schemas.microsoft.com/office/drawing/2014/main" id="{4BD80C73-2785-4F46-B98E-469F0082BD77}"/>
                </a:ext>
              </a:extLst>
            </p:cNvPr>
            <p:cNvSpPr/>
            <p:nvPr/>
          </p:nvSpPr>
          <p:spPr>
            <a:xfrm>
              <a:off x="6034436" y="2740685"/>
              <a:ext cx="3836712" cy="321329"/>
            </a:xfrm>
            <a:custGeom>
              <a:avLst/>
              <a:gdLst>
                <a:gd name="f0" fmla="val 10800000"/>
                <a:gd name="f1" fmla="val 5400000"/>
                <a:gd name="f2" fmla="val 180"/>
                <a:gd name="f3" fmla="val w"/>
                <a:gd name="f4" fmla="val h"/>
                <a:gd name="f5" fmla="val 0"/>
                <a:gd name="f6" fmla="val 4036168"/>
                <a:gd name="f7" fmla="val 238355"/>
                <a:gd name="f8" fmla="+- 0 0 -90"/>
                <a:gd name="f9" fmla="*/ f3 1 4036168"/>
                <a:gd name="f10" fmla="*/ f4 1 238355"/>
                <a:gd name="f11" fmla="+- f7 0 f5"/>
                <a:gd name="f12" fmla="+- f6 0 f5"/>
                <a:gd name="f13" fmla="*/ f8 f0 1"/>
                <a:gd name="f14" fmla="*/ f12 1 4036168"/>
                <a:gd name="f15" fmla="*/ f11 1 238355"/>
                <a:gd name="f16" fmla="*/ 0 f12 1"/>
                <a:gd name="f17" fmla="*/ 0 f11 1"/>
                <a:gd name="f18" fmla="*/ 4036168 f12 1"/>
                <a:gd name="f19" fmla="*/ 238355 f11 1"/>
                <a:gd name="f20" fmla="*/ f13 1 f2"/>
                <a:gd name="f21" fmla="*/ f16 1 4036168"/>
                <a:gd name="f22" fmla="*/ f17 1 238355"/>
                <a:gd name="f23" fmla="*/ f18 1 4036168"/>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036168"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525"/>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Bivariate</a:t>
              </a:r>
              <a:r>
                <a:rPr lang="en-US" sz="2000" b="1" i="0" u="none" strike="noStrike" kern="0" cap="none" spc="0" baseline="0">
                  <a:solidFill>
                    <a:srgbClr val="000000"/>
                  </a:solidFill>
                  <a:uFillTx/>
                  <a:latin typeface="Calibri"/>
                </a:rPr>
                <a:t> </a:t>
              </a:r>
              <a:r>
                <a:rPr lang="en-US" sz="1401" b="1" i="0" u="none" strike="noStrike" kern="0" cap="none" spc="0" baseline="0">
                  <a:solidFill>
                    <a:srgbClr val="000000"/>
                  </a:solidFill>
                  <a:uFillTx/>
                  <a:latin typeface="Calibri"/>
                </a:rPr>
                <a:t>Analysis</a:t>
              </a:r>
              <a:endParaRPr lang="en-US" sz="2000" b="1" i="0" u="none" strike="noStrike" kern="0" cap="none" spc="0" baseline="0">
                <a:solidFill>
                  <a:srgbClr val="000000"/>
                </a:solidFill>
                <a:uFillTx/>
                <a:latin typeface="Calibri"/>
              </a:endParaRPr>
            </a:p>
          </p:txBody>
        </p:sp>
        <p:sp>
          <p:nvSpPr>
            <p:cNvPr id="16" name="Freeform: Shape 18">
              <a:extLst>
                <a:ext uri="{FF2B5EF4-FFF2-40B4-BE49-F238E27FC236}">
                  <a16:creationId xmlns:a16="http://schemas.microsoft.com/office/drawing/2014/main" id="{1324AE96-F993-486B-B92A-688B7BDB2245}"/>
                </a:ext>
              </a:extLst>
            </p:cNvPr>
            <p:cNvSpPr/>
            <p:nvPr/>
          </p:nvSpPr>
          <p:spPr>
            <a:xfrm>
              <a:off x="2205880" y="1116628"/>
              <a:ext cx="7673416" cy="1074685"/>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92024" tIns="192024" rIns="192024" bIns="401421" anchor="ctr" anchorCtr="1" compatLnSpc="1">
              <a:noAutofit/>
            </a:bodyPr>
            <a:lstStyle/>
            <a:p>
              <a:pPr marL="0" marR="0" lvl="0" indent="0" algn="ctr" defTabSz="1200095" rtl="0" fontAlgn="auto" hangingPunct="1">
                <a:lnSpc>
                  <a:spcPct val="90000"/>
                </a:lnSpc>
                <a:spcBef>
                  <a:spcPts val="0"/>
                </a:spcBef>
                <a:spcAft>
                  <a:spcPts val="1125"/>
                </a:spcAft>
                <a:buNone/>
                <a:tabLst/>
                <a:defRPr sz="1800" b="0" i="0" u="none" strike="noStrike" kern="0" cap="none" spc="0" baseline="0">
                  <a:solidFill>
                    <a:srgbClr val="000000"/>
                  </a:solidFill>
                  <a:uFillTx/>
                </a:defRPr>
              </a:pPr>
              <a:r>
                <a:rPr lang="en-US" sz="2700" b="1" i="0" u="none" strike="noStrike" kern="0" cap="none" spc="0" baseline="0">
                  <a:solidFill>
                    <a:srgbClr val="FFFFFF"/>
                  </a:solidFill>
                  <a:uFillTx/>
                  <a:latin typeface="Calibri"/>
                </a:rPr>
                <a:t>Data Collection</a:t>
              </a:r>
            </a:p>
          </p:txBody>
        </p:sp>
        <p:sp>
          <p:nvSpPr>
            <p:cNvPr id="17" name="Freeform: Shape 32">
              <a:extLst>
                <a:ext uri="{FF2B5EF4-FFF2-40B4-BE49-F238E27FC236}">
                  <a16:creationId xmlns:a16="http://schemas.microsoft.com/office/drawing/2014/main" id="{D7148EC2-BFDB-49E3-8641-375EC50C8F37}"/>
                </a:ext>
              </a:extLst>
            </p:cNvPr>
            <p:cNvSpPr/>
            <p:nvPr/>
          </p:nvSpPr>
          <p:spPr>
            <a:xfrm>
              <a:off x="5660071" y="6208803"/>
              <a:ext cx="1885575" cy="323148"/>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Recall</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E1DF9E-EB0B-4E46-927A-6FE9207A8370}"/>
              </a:ext>
            </a:extLst>
          </p:cNvPr>
          <p:cNvSpPr txBox="1"/>
          <p:nvPr/>
        </p:nvSpPr>
        <p:spPr>
          <a:xfrm>
            <a:off x="3814712" y="438326"/>
            <a:ext cx="4562572" cy="615555"/>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Data Collection</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AB678326-C2FE-4114-A810-5FF72593DD92}"/>
              </a:ext>
            </a:extLst>
          </p:cNvPr>
          <p:cNvSpPr txBox="1"/>
          <p:nvPr/>
        </p:nvSpPr>
        <p:spPr>
          <a:xfrm>
            <a:off x="952108" y="1468811"/>
            <a:ext cx="5976591" cy="5122941"/>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Data collection is the systematic approach.</a:t>
            </a:r>
          </a:p>
          <a:p>
            <a:pPr marR="0" lvl="0" algn="just" defTabSz="457172" rtl="0" fontAlgn="auto" hangingPunct="1">
              <a:lnSpc>
                <a:spcPct val="150000"/>
              </a:lnSpc>
              <a:spcBef>
                <a:spcPts val="0"/>
              </a:spcBef>
              <a:spcAft>
                <a:spcPts val="0"/>
              </a:spcAft>
              <a:buSzPct val="100000"/>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 </a:t>
            </a: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G</a:t>
            </a:r>
            <a:r>
              <a:rPr lang="en-US" sz="2000" b="0" i="0" u="none" strike="noStrike" kern="0" cap="none" spc="0" baseline="0" dirty="0">
                <a:solidFill>
                  <a:srgbClr val="000000"/>
                </a:solidFill>
                <a:uFillTx/>
                <a:latin typeface="Calibri body"/>
                <a:cs typeface="Times New Roman" pitchFamily="18"/>
              </a:rPr>
              <a:t>athering and measuring information from a variety of sources.</a:t>
            </a:r>
          </a:p>
          <a:p>
            <a:pPr marR="0" lvl="0" algn="just" defTabSz="457172" rtl="0" fontAlgn="auto" hangingPunct="1">
              <a:lnSpc>
                <a:spcPct val="150000"/>
              </a:lnSpc>
              <a:spcBef>
                <a:spcPts val="0"/>
              </a:spcBef>
              <a:spcAft>
                <a:spcPts val="0"/>
              </a:spcAft>
              <a:buSzPct val="100000"/>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C</a:t>
            </a:r>
            <a:r>
              <a:rPr lang="en-US" sz="2000" b="0" i="0" u="none" strike="noStrike" kern="0" cap="none" spc="0" baseline="0" dirty="0">
                <a:solidFill>
                  <a:srgbClr val="000000"/>
                </a:solidFill>
                <a:uFillTx/>
                <a:latin typeface="Calibri body"/>
                <a:cs typeface="Times New Roman" pitchFamily="18"/>
              </a:rPr>
              <a:t>ontaining 12,96,675 transactions of both legitimate and fraud transactions.</a:t>
            </a:r>
          </a:p>
          <a:p>
            <a:pPr marR="0" lvl="0" algn="just" defTabSz="457172" rtl="0" fontAlgn="auto" hangingPunct="1">
              <a:lnSpc>
                <a:spcPct val="150000"/>
              </a:lnSpc>
              <a:spcBef>
                <a:spcPts val="0"/>
              </a:spcBef>
              <a:spcAft>
                <a:spcPts val="0"/>
              </a:spcAft>
              <a:buSzPct val="100000"/>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It covers credit cards of 1000 customers.</a:t>
            </a:r>
          </a:p>
          <a:p>
            <a:pPr marR="0" lvl="0" algn="just" defTabSz="457172" rtl="0" fontAlgn="auto" hangingPunct="1">
              <a:lnSpc>
                <a:spcPct val="150000"/>
              </a:lnSpc>
              <a:spcBef>
                <a:spcPts val="0"/>
              </a:spcBef>
              <a:spcAft>
                <a:spcPts val="0"/>
              </a:spcAft>
              <a:buSzPct val="100000"/>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a pool of 800 merchants.</a:t>
            </a:r>
          </a:p>
        </p:txBody>
      </p:sp>
      <p:sp>
        <p:nvSpPr>
          <p:cNvPr id="4" name="Can 23">
            <a:extLst>
              <a:ext uri="{FF2B5EF4-FFF2-40B4-BE49-F238E27FC236}">
                <a16:creationId xmlns:a16="http://schemas.microsoft.com/office/drawing/2014/main" id="{FAE22073-B5ED-47EA-BC7C-4EAE25E173B9}"/>
              </a:ext>
            </a:extLst>
          </p:cNvPr>
          <p:cNvSpPr/>
          <p:nvPr/>
        </p:nvSpPr>
        <p:spPr>
          <a:xfrm>
            <a:off x="7425357" y="2262381"/>
            <a:ext cx="2956054" cy="4157292"/>
          </a:xfrm>
          <a:custGeom>
            <a:avLst/>
            <a:gdLst>
              <a:gd name="f0" fmla="val 21600000"/>
              <a:gd name="f1" fmla="val 10800000"/>
              <a:gd name="f2" fmla="val 5400000"/>
              <a:gd name="f3" fmla="val 180"/>
              <a:gd name="f4" fmla="val w"/>
              <a:gd name="f5" fmla="val h"/>
              <a:gd name="f6" fmla="val ss"/>
              <a:gd name="f7" fmla="val 0"/>
              <a:gd name="f8" fmla="+- 0 0 10800000"/>
              <a:gd name="f9" fmla="val 25000"/>
              <a:gd name="f10" fmla="+- 0 0 -360"/>
              <a:gd name="f11" fmla="abs f4"/>
              <a:gd name="f12" fmla="abs f5"/>
              <a:gd name="f13" fmla="abs f6"/>
              <a:gd name="f14" fmla="*/ f10 f1 1"/>
              <a:gd name="f15" fmla="?: f11 f4 1"/>
              <a:gd name="f16" fmla="?: f12 f5 1"/>
              <a:gd name="f17" fmla="?: f13 f6 1"/>
              <a:gd name="f18" fmla="*/ f14 1 f3"/>
              <a:gd name="f19" fmla="*/ f15 1 21600"/>
              <a:gd name="f20" fmla="*/ f16 1 21600"/>
              <a:gd name="f21" fmla="*/ 21600 f15 1"/>
              <a:gd name="f22" fmla="*/ 21600 f16 1"/>
              <a:gd name="f23" fmla="+- f18 0 f2"/>
              <a:gd name="f24" fmla="min f20 f19"/>
              <a:gd name="f25" fmla="*/ f21 1 f17"/>
              <a:gd name="f26" fmla="*/ f22 1 f17"/>
              <a:gd name="f27" fmla="val f25"/>
              <a:gd name="f28" fmla="val f26"/>
              <a:gd name="f29" fmla="*/ f7 f24 1"/>
              <a:gd name="f30" fmla="+- f28 0 f7"/>
              <a:gd name="f31" fmla="+- f27 0 f7"/>
              <a:gd name="f32" fmla="*/ f27 f24 1"/>
              <a:gd name="f33" fmla="*/ f31 1 2"/>
              <a:gd name="f34" fmla="min f31 f30"/>
              <a:gd name="f35" fmla="+- f7 f33 0"/>
              <a:gd name="f36" fmla="*/ f34 f9 1"/>
              <a:gd name="f37" fmla="*/ f33 f24 1"/>
              <a:gd name="f38" fmla="*/ f36 1 200000"/>
              <a:gd name="f39" fmla="*/ f35 f24 1"/>
              <a:gd name="f40" fmla="+- f38 f38 0"/>
              <a:gd name="f41" fmla="+- f28 0 f38"/>
              <a:gd name="f42" fmla="*/ f38 f24 1"/>
              <a:gd name="f43" fmla="*/ f40 f24 1"/>
              <a:gd name="f44" fmla="*/ f41 f24 1"/>
            </a:gdLst>
            <a:ahLst/>
            <a:cxnLst>
              <a:cxn ang="3cd4">
                <a:pos x="hc" y="t"/>
              </a:cxn>
              <a:cxn ang="0">
                <a:pos x="r" y="vc"/>
              </a:cxn>
              <a:cxn ang="cd4">
                <a:pos x="hc" y="b"/>
              </a:cxn>
              <a:cxn ang="cd2">
                <a:pos x="l" y="vc"/>
              </a:cxn>
              <a:cxn ang="f23">
                <a:pos x="f39" y="f43"/>
              </a:cxn>
            </a:cxnLst>
            <a:rect l="f29" t="f43" r="f32" b="f44"/>
            <a:pathLst>
              <a:path stroke="0">
                <a:moveTo>
                  <a:pt x="f29" y="f42"/>
                </a:moveTo>
                <a:arcTo wR="f37" hR="f42" stAng="f1" swAng="f8"/>
                <a:lnTo>
                  <a:pt x="f32" y="f44"/>
                </a:lnTo>
                <a:arcTo wR="f37" hR="f42" stAng="f7" swAng="f1"/>
                <a:close/>
              </a:path>
              <a:path stroke="0">
                <a:moveTo>
                  <a:pt x="f29" y="f42"/>
                </a:moveTo>
                <a:arcTo wR="f37" hR="f42" stAng="f1" swAng="f0"/>
                <a:close/>
              </a:path>
              <a:path fill="none">
                <a:moveTo>
                  <a:pt x="f32" y="f42"/>
                </a:moveTo>
                <a:arcTo wR="f37" hR="f42" stAng="f7" swAng="f0"/>
                <a:lnTo>
                  <a:pt x="f32" y="f44"/>
                </a:lnTo>
                <a:arcTo wR="f37" hR="f42" stAng="f7" swAng="f1"/>
                <a:lnTo>
                  <a:pt x="f29" y="f42"/>
                </a:lnTo>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5" name="Oval 19">
            <a:extLst>
              <a:ext uri="{FF2B5EF4-FFF2-40B4-BE49-F238E27FC236}">
                <a16:creationId xmlns:a16="http://schemas.microsoft.com/office/drawing/2014/main" id="{8C3D94C7-0106-43DF-A88B-283E6B714774}"/>
              </a:ext>
            </a:extLst>
          </p:cNvPr>
          <p:cNvSpPr/>
          <p:nvPr/>
        </p:nvSpPr>
        <p:spPr>
          <a:xfrm>
            <a:off x="7429344" y="4894380"/>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6" name="Oval 20">
            <a:extLst>
              <a:ext uri="{FF2B5EF4-FFF2-40B4-BE49-F238E27FC236}">
                <a16:creationId xmlns:a16="http://schemas.microsoft.com/office/drawing/2014/main" id="{CB9D5C93-5854-40D3-AE08-E9EC5CFCD66D}"/>
              </a:ext>
            </a:extLst>
          </p:cNvPr>
          <p:cNvSpPr/>
          <p:nvPr/>
        </p:nvSpPr>
        <p:spPr>
          <a:xfrm>
            <a:off x="7424077" y="4606344"/>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7" name="Oval 21">
            <a:extLst>
              <a:ext uri="{FF2B5EF4-FFF2-40B4-BE49-F238E27FC236}">
                <a16:creationId xmlns:a16="http://schemas.microsoft.com/office/drawing/2014/main" id="{0ECC786C-4306-4B5A-9420-CB5A90E4D903}"/>
              </a:ext>
            </a:extLst>
          </p:cNvPr>
          <p:cNvSpPr/>
          <p:nvPr/>
        </p:nvSpPr>
        <p:spPr>
          <a:xfrm>
            <a:off x="7429344" y="4318308"/>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8" name="Oval 22">
            <a:extLst>
              <a:ext uri="{FF2B5EF4-FFF2-40B4-BE49-F238E27FC236}">
                <a16:creationId xmlns:a16="http://schemas.microsoft.com/office/drawing/2014/main" id="{52540CB2-11E9-493B-9966-6F8A315D7069}"/>
              </a:ext>
            </a:extLst>
          </p:cNvPr>
          <p:cNvSpPr/>
          <p:nvPr/>
        </p:nvSpPr>
        <p:spPr>
          <a:xfrm>
            <a:off x="7424077" y="4030282"/>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9" name="Oval 23">
            <a:extLst>
              <a:ext uri="{FF2B5EF4-FFF2-40B4-BE49-F238E27FC236}">
                <a16:creationId xmlns:a16="http://schemas.microsoft.com/office/drawing/2014/main" id="{0D39CA9D-449F-4C95-8C33-29CA42DBDA96}"/>
              </a:ext>
            </a:extLst>
          </p:cNvPr>
          <p:cNvSpPr/>
          <p:nvPr/>
        </p:nvSpPr>
        <p:spPr>
          <a:xfrm>
            <a:off x="7429344" y="3742246"/>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0" name="Oval 24">
            <a:extLst>
              <a:ext uri="{FF2B5EF4-FFF2-40B4-BE49-F238E27FC236}">
                <a16:creationId xmlns:a16="http://schemas.microsoft.com/office/drawing/2014/main" id="{A4137CCE-B7F4-45C9-B723-535743DA6129}"/>
              </a:ext>
            </a:extLst>
          </p:cNvPr>
          <p:cNvSpPr/>
          <p:nvPr/>
        </p:nvSpPr>
        <p:spPr>
          <a:xfrm>
            <a:off x="7429344" y="347570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1" name="Oval 25">
            <a:extLst>
              <a:ext uri="{FF2B5EF4-FFF2-40B4-BE49-F238E27FC236}">
                <a16:creationId xmlns:a16="http://schemas.microsoft.com/office/drawing/2014/main" id="{22ABE5AD-ACB1-4050-8431-5F24684D557B}"/>
              </a:ext>
            </a:extLst>
          </p:cNvPr>
          <p:cNvSpPr/>
          <p:nvPr/>
        </p:nvSpPr>
        <p:spPr>
          <a:xfrm>
            <a:off x="7424077" y="3238192"/>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2" name="Oval 26">
            <a:extLst>
              <a:ext uri="{FF2B5EF4-FFF2-40B4-BE49-F238E27FC236}">
                <a16:creationId xmlns:a16="http://schemas.microsoft.com/office/drawing/2014/main" id="{CF0F16FB-6F98-41C6-87EC-A05CDF67634B}"/>
              </a:ext>
            </a:extLst>
          </p:cNvPr>
          <p:cNvSpPr/>
          <p:nvPr/>
        </p:nvSpPr>
        <p:spPr>
          <a:xfrm>
            <a:off x="7435160" y="2950165"/>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3" name="Oval 27">
            <a:extLst>
              <a:ext uri="{FF2B5EF4-FFF2-40B4-BE49-F238E27FC236}">
                <a16:creationId xmlns:a16="http://schemas.microsoft.com/office/drawing/2014/main" id="{6DA8B798-E10C-465C-96CA-E4F14E90EAEE}"/>
              </a:ext>
            </a:extLst>
          </p:cNvPr>
          <p:cNvSpPr/>
          <p:nvPr/>
        </p:nvSpPr>
        <p:spPr>
          <a:xfrm>
            <a:off x="7432261" y="268361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4" name="Oval 28">
            <a:extLst>
              <a:ext uri="{FF2B5EF4-FFF2-40B4-BE49-F238E27FC236}">
                <a16:creationId xmlns:a16="http://schemas.microsoft.com/office/drawing/2014/main" id="{A7DB0AD7-03E9-4DE0-9355-E5B4CD029B7A}"/>
              </a:ext>
            </a:extLst>
          </p:cNvPr>
          <p:cNvSpPr/>
          <p:nvPr/>
        </p:nvSpPr>
        <p:spPr>
          <a:xfrm>
            <a:off x="7435160" y="2395581"/>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15" name="Oval 29">
            <a:extLst>
              <a:ext uri="{FF2B5EF4-FFF2-40B4-BE49-F238E27FC236}">
                <a16:creationId xmlns:a16="http://schemas.microsoft.com/office/drawing/2014/main" id="{80D4AB8C-7A26-4E5E-A54F-A999E4E65949}"/>
              </a:ext>
            </a:extLst>
          </p:cNvPr>
          <p:cNvSpPr/>
          <p:nvPr/>
        </p:nvSpPr>
        <p:spPr>
          <a:xfrm>
            <a:off x="7434757" y="209214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B4C7E7"/>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16" name="Right Brace 32">
            <a:extLst>
              <a:ext uri="{FF2B5EF4-FFF2-40B4-BE49-F238E27FC236}">
                <a16:creationId xmlns:a16="http://schemas.microsoft.com/office/drawing/2014/main" id="{C0DC257E-39C2-4DFA-B80F-D7315677BEB4}"/>
              </a:ext>
            </a:extLst>
          </p:cNvPr>
          <p:cNvSpPr/>
          <p:nvPr/>
        </p:nvSpPr>
        <p:spPr>
          <a:xfrm>
            <a:off x="10392348" y="3670108"/>
            <a:ext cx="509320" cy="2390607"/>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ED7D31"/>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a:endParaRPr>
          </a:p>
        </p:txBody>
      </p:sp>
      <p:sp>
        <p:nvSpPr>
          <p:cNvPr id="17" name="Right Brace 33">
            <a:extLst>
              <a:ext uri="{FF2B5EF4-FFF2-40B4-BE49-F238E27FC236}">
                <a16:creationId xmlns:a16="http://schemas.microsoft.com/office/drawing/2014/main" id="{39EDBA6C-9F39-4B3F-928E-66FE0F20FC9E}"/>
              </a:ext>
            </a:extLst>
          </p:cNvPr>
          <p:cNvSpPr/>
          <p:nvPr/>
        </p:nvSpPr>
        <p:spPr>
          <a:xfrm>
            <a:off x="10401775" y="2611233"/>
            <a:ext cx="509320" cy="1058875"/>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ED7D31"/>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a:endParaRPr>
          </a:p>
        </p:txBody>
      </p:sp>
      <p:sp>
        <p:nvSpPr>
          <p:cNvPr id="18" name="TextBox 34">
            <a:extLst>
              <a:ext uri="{FF2B5EF4-FFF2-40B4-BE49-F238E27FC236}">
                <a16:creationId xmlns:a16="http://schemas.microsoft.com/office/drawing/2014/main" id="{EFA801D3-6C90-434E-A269-F2E13D76E97A}"/>
              </a:ext>
            </a:extLst>
          </p:cNvPr>
          <p:cNvSpPr txBox="1"/>
          <p:nvPr/>
        </p:nvSpPr>
        <p:spPr>
          <a:xfrm>
            <a:off x="10931716" y="4644530"/>
            <a:ext cx="1159130" cy="646590"/>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Times New Roman" pitchFamily="18"/>
                <a:cs typeface="Times New Roman" pitchFamily="18"/>
              </a:rPr>
              <a:t>Train</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a:endParaRPr>
          </a:p>
        </p:txBody>
      </p:sp>
      <p:sp>
        <p:nvSpPr>
          <p:cNvPr id="19" name="TextBox 37">
            <a:extLst>
              <a:ext uri="{FF2B5EF4-FFF2-40B4-BE49-F238E27FC236}">
                <a16:creationId xmlns:a16="http://schemas.microsoft.com/office/drawing/2014/main" id="{2A97DB6F-869F-4B44-9956-87ED69DD5EF1}"/>
              </a:ext>
            </a:extLst>
          </p:cNvPr>
          <p:cNvSpPr txBox="1"/>
          <p:nvPr/>
        </p:nvSpPr>
        <p:spPr>
          <a:xfrm>
            <a:off x="10931478" y="2950174"/>
            <a:ext cx="696260" cy="369463"/>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a:rPr>
              <a:t>Test</a:t>
            </a:r>
            <a:endParaRPr lang="en-IN" sz="1801" b="0" i="0" u="none" strike="noStrike" kern="0" cap="none" spc="0" baseline="0">
              <a:solidFill>
                <a:srgbClr val="000000"/>
              </a:solidFill>
              <a:uFillTx/>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B43011A7-0794-4360-A303-E2298F2E827F}"/>
              </a:ext>
            </a:extLst>
          </p:cNvPr>
          <p:cNvSpPr txBox="1"/>
          <p:nvPr/>
        </p:nvSpPr>
        <p:spPr>
          <a:xfrm>
            <a:off x="4050380" y="497250"/>
            <a:ext cx="4091235" cy="615555"/>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Analyzing Data</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4894C0A2-16E6-476F-BB52-53B3BFD1DEC2}"/>
              </a:ext>
            </a:extLst>
          </p:cNvPr>
          <p:cNvSpPr txBox="1"/>
          <p:nvPr/>
        </p:nvSpPr>
        <p:spPr>
          <a:xfrm>
            <a:off x="584466" y="1753398"/>
            <a:ext cx="6702451" cy="3430170"/>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202122"/>
                </a:solidFill>
                <a:latin typeface="Calibri body"/>
                <a:cs typeface="Times New Roman" pitchFamily="18"/>
              </a:rPr>
              <a:t>P</a:t>
            </a:r>
            <a:r>
              <a:rPr lang="en-US" sz="2000" b="0" i="0" u="none" strike="noStrike" kern="0" cap="none" spc="0" baseline="0" dirty="0">
                <a:solidFill>
                  <a:srgbClr val="202122"/>
                </a:solidFill>
                <a:uFillTx/>
                <a:latin typeface="Calibri body"/>
                <a:cs typeface="Times New Roman" pitchFamily="18"/>
              </a:rPr>
              <a:t>rocess of inspecting, transforming, and modeling data.</a:t>
            </a: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202122"/>
              </a:solidFill>
              <a:latin typeface="Calibri body"/>
              <a:cs typeface="Times New Roman" pitchFamily="18"/>
            </a:endParaRP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202122"/>
                </a:solidFill>
                <a:latin typeface="Calibri body"/>
                <a:cs typeface="Times New Roman" pitchFamily="18"/>
              </a:rPr>
              <a:t>D</a:t>
            </a:r>
            <a:r>
              <a:rPr lang="en-US" sz="2000" b="0" i="0" u="none" strike="noStrike" kern="0" cap="none" spc="0" baseline="0" dirty="0">
                <a:solidFill>
                  <a:srgbClr val="202122"/>
                </a:solidFill>
                <a:uFillTx/>
                <a:latin typeface="Calibri body"/>
                <a:cs typeface="Times New Roman" pitchFamily="18"/>
              </a:rPr>
              <a:t>iscovering useful information.</a:t>
            </a:r>
          </a:p>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dirty="0">
              <a:solidFill>
                <a:srgbClr val="000000"/>
              </a:solidFill>
              <a:uFillTx/>
              <a:latin typeface="Calibri body"/>
              <a:cs typeface="Times New Roman" pitchFamily="18"/>
            </a:endParaRPr>
          </a:p>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dirty="0">
              <a:solidFill>
                <a:srgbClr val="000000"/>
              </a:solidFill>
              <a:uFillTx/>
              <a:latin typeface="Calibri body"/>
              <a:cs typeface="Times New Roman" pitchFamily="18"/>
            </a:endParaRPr>
          </a:p>
          <a:p>
            <a:pPr marL="342881" marR="0" lvl="0" indent="-342881" algn="l"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2000" b="0" i="0" u="none" strike="noStrike" kern="0" cap="none" spc="0" baseline="0" dirty="0">
                <a:solidFill>
                  <a:srgbClr val="000000"/>
                </a:solidFill>
                <a:uFillTx/>
                <a:latin typeface="Calibri body"/>
                <a:cs typeface="Times New Roman" pitchFamily="18"/>
              </a:rPr>
              <a:t>Here the data can be visualized in two ways. They are</a:t>
            </a:r>
          </a:p>
          <a:p>
            <a:pPr marL="0" marR="0" lvl="0" indent="0" algn="just" defTabSz="457172"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dirty="0">
              <a:solidFill>
                <a:srgbClr val="000000"/>
              </a:solidFill>
              <a:uFillTx/>
              <a:latin typeface="Calibri body"/>
              <a:cs typeface="Times New Roman" pitchFamily="18"/>
            </a:endParaRPr>
          </a:p>
          <a:p>
            <a:pPr marL="0" marR="0" lvl="0" indent="0" algn="just" defTabSz="457172"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IN" sz="2000" b="0" i="0" u="none" strike="noStrike" kern="0" cap="none" spc="0" baseline="0" dirty="0">
                <a:solidFill>
                  <a:srgbClr val="000000"/>
                </a:solidFill>
                <a:uFillTx/>
                <a:latin typeface="Calibri body"/>
                <a:cs typeface="Times New Roman" pitchFamily="18"/>
              </a:rPr>
              <a:t>	</a:t>
            </a:r>
          </a:p>
        </p:txBody>
      </p:sp>
      <p:sp>
        <p:nvSpPr>
          <p:cNvPr id="4" name="Rectangle: Rounded Corners 6">
            <a:extLst>
              <a:ext uri="{FF2B5EF4-FFF2-40B4-BE49-F238E27FC236}">
                <a16:creationId xmlns:a16="http://schemas.microsoft.com/office/drawing/2014/main" id="{133CDAD9-0583-456D-8E77-05DBB2424EB1}"/>
              </a:ext>
            </a:extLst>
          </p:cNvPr>
          <p:cNvSpPr/>
          <p:nvPr/>
        </p:nvSpPr>
        <p:spPr>
          <a:xfrm>
            <a:off x="8356857" y="1866509"/>
            <a:ext cx="2139888"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Analyzing Data</a:t>
            </a:r>
            <a:endParaRPr lang="en-IN" sz="2000" b="0" i="0" u="none" strike="noStrike" kern="0" cap="none" spc="0" baseline="0">
              <a:solidFill>
                <a:srgbClr val="FFFFFF"/>
              </a:solidFill>
              <a:uFillTx/>
              <a:latin typeface="Times New Roman" pitchFamily="18"/>
              <a:cs typeface="Times New Roman" pitchFamily="18"/>
            </a:endParaRPr>
          </a:p>
        </p:txBody>
      </p:sp>
      <p:sp>
        <p:nvSpPr>
          <p:cNvPr id="5" name="Rectangle: Rounded Corners 7">
            <a:extLst>
              <a:ext uri="{FF2B5EF4-FFF2-40B4-BE49-F238E27FC236}">
                <a16:creationId xmlns:a16="http://schemas.microsoft.com/office/drawing/2014/main" id="{2AEADF52-C50D-4CCE-B45E-D0C81391242D}"/>
              </a:ext>
            </a:extLst>
          </p:cNvPr>
          <p:cNvSpPr/>
          <p:nvPr/>
        </p:nvSpPr>
        <p:spPr>
          <a:xfrm>
            <a:off x="7437757" y="3937726"/>
            <a:ext cx="1838227"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Univariate Analysis</a:t>
            </a:r>
            <a:endParaRPr lang="en-IN" sz="2000" b="0" i="0" u="none" strike="noStrike" kern="0" cap="none" spc="0" baseline="0">
              <a:solidFill>
                <a:srgbClr val="FFFFFF"/>
              </a:solidFill>
              <a:uFillTx/>
              <a:latin typeface="Times New Roman" pitchFamily="18"/>
              <a:cs typeface="Times New Roman" pitchFamily="18"/>
            </a:endParaRPr>
          </a:p>
        </p:txBody>
      </p:sp>
      <p:sp>
        <p:nvSpPr>
          <p:cNvPr id="6" name="Rectangle: Rounded Corners 8">
            <a:extLst>
              <a:ext uri="{FF2B5EF4-FFF2-40B4-BE49-F238E27FC236}">
                <a16:creationId xmlns:a16="http://schemas.microsoft.com/office/drawing/2014/main" id="{92F3834A-5788-4449-9F89-B54A5DB8B9AF}"/>
              </a:ext>
            </a:extLst>
          </p:cNvPr>
          <p:cNvSpPr/>
          <p:nvPr/>
        </p:nvSpPr>
        <p:spPr>
          <a:xfrm>
            <a:off x="9599636" y="3937726"/>
            <a:ext cx="1838227"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Bivariate Analysis</a:t>
            </a:r>
            <a:endParaRPr lang="en-IN" sz="2000" b="0" i="0" u="none" strike="noStrike" kern="0" cap="none" spc="0" baseline="0">
              <a:solidFill>
                <a:srgbClr val="FFFFFF"/>
              </a:solidFill>
              <a:uFillTx/>
              <a:latin typeface="Times New Roman" pitchFamily="18"/>
              <a:cs typeface="Times New Roman" pitchFamily="18"/>
            </a:endParaRPr>
          </a:p>
        </p:txBody>
      </p:sp>
      <p:cxnSp>
        <p:nvCxnSpPr>
          <p:cNvPr id="7" name="Connector: Elbow 10">
            <a:extLst>
              <a:ext uri="{FF2B5EF4-FFF2-40B4-BE49-F238E27FC236}">
                <a16:creationId xmlns:a16="http://schemas.microsoft.com/office/drawing/2014/main" id="{5260CD42-F346-45E8-B455-41B0F8D997BA}"/>
              </a:ext>
            </a:extLst>
          </p:cNvPr>
          <p:cNvCxnSpPr>
            <a:stCxn id="4" idx="2"/>
            <a:endCxn id="5" idx="0"/>
          </p:cNvCxnSpPr>
          <p:nvPr/>
        </p:nvCxnSpPr>
        <p:spPr>
          <a:xfrm rot="5400000">
            <a:off x="8313428" y="2824352"/>
            <a:ext cx="1156817" cy="1069930"/>
          </a:xfrm>
          <a:prstGeom prst="bentConnector3">
            <a:avLst>
              <a:gd name="adj1" fmla="val 50000"/>
            </a:avLst>
          </a:prstGeom>
          <a:noFill/>
          <a:ln w="19046" cap="flat">
            <a:solidFill>
              <a:srgbClr val="4472C4"/>
            </a:solidFill>
            <a:prstDash val="solid"/>
            <a:miter/>
            <a:tailEnd type="arrow"/>
          </a:ln>
        </p:spPr>
      </p:cxnSp>
      <p:cxnSp>
        <p:nvCxnSpPr>
          <p:cNvPr id="8" name="Connector: Elbow 17">
            <a:extLst>
              <a:ext uri="{FF2B5EF4-FFF2-40B4-BE49-F238E27FC236}">
                <a16:creationId xmlns:a16="http://schemas.microsoft.com/office/drawing/2014/main" id="{754A7728-9C32-4575-BE0E-FC42AA884012}"/>
              </a:ext>
            </a:extLst>
          </p:cNvPr>
          <p:cNvCxnSpPr>
            <a:stCxn id="4" idx="2"/>
            <a:endCxn id="6" idx="0"/>
          </p:cNvCxnSpPr>
          <p:nvPr/>
        </p:nvCxnSpPr>
        <p:spPr>
          <a:xfrm rot="16200000" flipH="1">
            <a:off x="9394367" y="2813342"/>
            <a:ext cx="1156817" cy="1091949"/>
          </a:xfrm>
          <a:prstGeom prst="bentConnector3">
            <a:avLst>
              <a:gd name="adj1" fmla="val 50000"/>
            </a:avLst>
          </a:prstGeom>
          <a:noFill/>
          <a:ln w="19046" cap="flat">
            <a:solidFill>
              <a:srgbClr val="4472C4"/>
            </a:solidFill>
            <a:prstDash val="solid"/>
            <a:miter/>
            <a:tailEnd type="arrow"/>
          </a:ln>
        </p:spPr>
      </p:cxnSp>
      <p:sp>
        <p:nvSpPr>
          <p:cNvPr id="9" name="TextBox 28">
            <a:extLst>
              <a:ext uri="{FF2B5EF4-FFF2-40B4-BE49-F238E27FC236}">
                <a16:creationId xmlns:a16="http://schemas.microsoft.com/office/drawing/2014/main" id="{75069774-894F-45E7-8924-2C127DF2C02A}"/>
              </a:ext>
            </a:extLst>
          </p:cNvPr>
          <p:cNvSpPr txBox="1"/>
          <p:nvPr/>
        </p:nvSpPr>
        <p:spPr>
          <a:xfrm>
            <a:off x="1875956" y="4583146"/>
            <a:ext cx="2677207" cy="1200844"/>
          </a:xfrm>
          <a:prstGeom prst="rect">
            <a:avLst/>
          </a:prstGeom>
          <a:noFill/>
          <a:ln cap="flat">
            <a:noFill/>
          </a:ln>
        </p:spPr>
        <p:txBody>
          <a:bodyPr vert="horz" wrap="square" lIns="91440" tIns="45720" rIns="91440" bIns="45720" anchor="t" anchorCtr="0" compatLnSpc="1">
            <a:spAutoFit/>
          </a:bodyPr>
          <a:lstStyle/>
          <a:p>
            <a:pPr marL="400031" marR="0" lvl="0" indent="-400031" algn="just" defTabSz="457172" rtl="0" fontAlgn="auto" hangingPunct="1">
              <a:lnSpc>
                <a:spcPct val="15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1801" b="0" i="0" u="none" strike="noStrike" kern="0" cap="none" spc="0" baseline="0">
                <a:solidFill>
                  <a:srgbClr val="000000"/>
                </a:solidFill>
                <a:uFillTx/>
                <a:latin typeface="Calibri body"/>
                <a:cs typeface="Times New Roman" pitchFamily="18"/>
              </a:rPr>
              <a:t>Univariate Analysis</a:t>
            </a:r>
          </a:p>
          <a:p>
            <a:pPr marL="400031" marR="0" lvl="0" indent="-400031" algn="just" defTabSz="457172" rtl="0" fontAlgn="auto" hangingPunct="1">
              <a:lnSpc>
                <a:spcPct val="15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1801" b="0" i="0" u="none" strike="noStrike" kern="0" cap="none" spc="0" baseline="0">
                <a:solidFill>
                  <a:srgbClr val="000000"/>
                </a:solidFill>
                <a:uFillTx/>
                <a:latin typeface="Calibri body"/>
                <a:cs typeface="Times New Roman" pitchFamily="18"/>
              </a:rPr>
              <a:t>Bivariate Analysis</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bod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8" hidden="1">
            <a:extLst>
              <a:ext uri="{FF2B5EF4-FFF2-40B4-BE49-F238E27FC236}">
                <a16:creationId xmlns:a16="http://schemas.microsoft.com/office/drawing/2014/main" id="{8E643573-A6EF-4E5A-96B8-43979E42C42A}"/>
              </a:ext>
            </a:extLst>
          </p:cNvPr>
          <p:cNvSpPr txBox="1">
            <a:spLocks noGrp="1"/>
          </p:cNvSpPr>
          <p:nvPr>
            <p:ph type="title" idx="4294967295"/>
          </p:nvPr>
        </p:nvSpPr>
        <p:spPr>
          <a:xfrm>
            <a:off x="0" y="1131890"/>
            <a:ext cx="7886700" cy="993779"/>
          </a:xfrm>
        </p:spPr>
        <p:txBody>
          <a:bodyPr/>
          <a:lstStyle/>
          <a:p>
            <a:pPr lvl="0"/>
            <a:r>
              <a:rPr lang="en-US"/>
              <a:t>Project analysis slide 3</a:t>
            </a:r>
          </a:p>
        </p:txBody>
      </p:sp>
      <p:sp>
        <p:nvSpPr>
          <p:cNvPr id="3" name="TextBox 38">
            <a:extLst>
              <a:ext uri="{FF2B5EF4-FFF2-40B4-BE49-F238E27FC236}">
                <a16:creationId xmlns:a16="http://schemas.microsoft.com/office/drawing/2014/main" id="{30551BBA-4809-4B6C-AEF6-8B9AB7DC5E63}"/>
              </a:ext>
            </a:extLst>
          </p:cNvPr>
          <p:cNvSpPr txBox="1"/>
          <p:nvPr/>
        </p:nvSpPr>
        <p:spPr>
          <a:xfrm>
            <a:off x="999247" y="263968"/>
            <a:ext cx="3403076"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457172" rtl="0" fontAlgn="auto" hangingPunct="1">
              <a:lnSpc>
                <a:spcPct val="10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2400" b="1" i="0" u="none" strike="noStrike" kern="0" cap="none" spc="0" baseline="0" dirty="0">
                <a:solidFill>
                  <a:schemeClr val="accent1"/>
                </a:solidFill>
                <a:uFillTx/>
                <a:latin typeface="Times New Roman" pitchFamily="18"/>
                <a:cs typeface="Times New Roman" pitchFamily="18"/>
              </a:rPr>
              <a:t>Univariate Analysis</a:t>
            </a:r>
          </a:p>
        </p:txBody>
      </p:sp>
      <p:sp>
        <p:nvSpPr>
          <p:cNvPr id="4" name="TextBox 39">
            <a:extLst>
              <a:ext uri="{FF2B5EF4-FFF2-40B4-BE49-F238E27FC236}">
                <a16:creationId xmlns:a16="http://schemas.microsoft.com/office/drawing/2014/main" id="{2CADE081-473F-4EB8-930B-9108D19908FE}"/>
              </a:ext>
            </a:extLst>
          </p:cNvPr>
          <p:cNvSpPr txBox="1"/>
          <p:nvPr/>
        </p:nvSpPr>
        <p:spPr>
          <a:xfrm>
            <a:off x="1131222" y="888741"/>
            <a:ext cx="10454326" cy="400110"/>
          </a:xfrm>
          <a:prstGeom prst="rect">
            <a:avLst/>
          </a:prstGeom>
          <a:noFill/>
          <a:ln cap="flat">
            <a:noFill/>
          </a:ln>
        </p:spPr>
        <p:txBody>
          <a:bodyPr vert="horz" wrap="square" lIns="91440" tIns="45720" rIns="91440" bIns="45720" anchor="t" anchorCtr="0" compatLnSpc="1">
            <a:spAutoFit/>
          </a:bodyPr>
          <a:lstStyle/>
          <a:p>
            <a:pPr marL="342900" marR="0" lvl="0" indent="-342900" algn="just" defTabSz="457172" rtl="0" fontAlgn="auto" hangingPunct="1">
              <a:lnSpc>
                <a:spcPct val="100000"/>
              </a:lnSpc>
              <a:spcBef>
                <a:spcPts val="0"/>
              </a:spcBef>
              <a:spcAft>
                <a:spcPts val="0"/>
              </a:spcAft>
              <a:buSzPct val="100000"/>
              <a:buFont typeface="Wingdings" panose="05000000000000000000" pitchFamily="2" charset="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T</a:t>
            </a:r>
            <a:r>
              <a:rPr lang="en-US" sz="2000" b="0" i="0" u="none" strike="noStrike" kern="0" cap="none" spc="0" baseline="0" dirty="0">
                <a:solidFill>
                  <a:srgbClr val="000000"/>
                </a:solidFill>
                <a:uFillTx/>
                <a:latin typeface="Calibri body"/>
                <a:cs typeface="Times New Roman" pitchFamily="18"/>
              </a:rPr>
              <a:t>o enumerative properties as well as a descriptive summary.</a:t>
            </a:r>
            <a:endParaRPr lang="en-IN" sz="2000" b="0" i="0" u="none" strike="noStrike" kern="0" cap="none" spc="0" baseline="0" dirty="0">
              <a:solidFill>
                <a:srgbClr val="000000"/>
              </a:solidFill>
              <a:uFillTx/>
              <a:latin typeface="Calibri body"/>
              <a:cs typeface="Times New Roman" pitchFamily="18"/>
            </a:endParaRPr>
          </a:p>
        </p:txBody>
      </p:sp>
      <p:sp>
        <p:nvSpPr>
          <p:cNvPr id="7" name="TextBox 44">
            <a:extLst>
              <a:ext uri="{FF2B5EF4-FFF2-40B4-BE49-F238E27FC236}">
                <a16:creationId xmlns:a16="http://schemas.microsoft.com/office/drawing/2014/main" id="{5E708D26-FE4B-45C7-9AC6-3A55D01861B1}"/>
              </a:ext>
            </a:extLst>
          </p:cNvPr>
          <p:cNvSpPr txBox="1"/>
          <p:nvPr/>
        </p:nvSpPr>
        <p:spPr>
          <a:xfrm>
            <a:off x="1131222" y="5769204"/>
            <a:ext cx="10143238" cy="923717"/>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rPr>
              <a:t> </a:t>
            </a:r>
            <a:r>
              <a:rPr lang="en-US" sz="1801" b="0" i="0" u="none" strike="noStrike" kern="0" cap="none" spc="0" baseline="0" dirty="0">
                <a:solidFill>
                  <a:srgbClr val="000000"/>
                </a:solidFill>
                <a:uFillTx/>
                <a:latin typeface="Calibri body"/>
                <a:cs typeface="Times New Roman" pitchFamily="18"/>
              </a:rPr>
              <a:t>gas_transport of the category has the highest credit card transactions.</a:t>
            </a:r>
          </a:p>
          <a:p>
            <a:pPr marL="0" marR="0" lvl="0" indent="0" algn="l"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 Sunday and Monday of the week have the highest credit card transactions</a:t>
            </a:r>
            <a:r>
              <a:rPr lang="en-US" sz="1801" b="0" i="0" u="none" strike="noStrike" kern="0" cap="none" spc="0" baseline="0" dirty="0">
                <a:solidFill>
                  <a:srgbClr val="000000"/>
                </a:solidFill>
                <a:uFillTx/>
                <a:latin typeface="Times New Roman" pitchFamily="18"/>
                <a:cs typeface="Times New Roman" pitchFamily="18"/>
              </a:rPr>
              <a:t>.</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dirty="0">
              <a:solidFill>
                <a:srgbClr val="000000"/>
              </a:solidFill>
              <a:uFillTx/>
              <a:latin typeface="Calibri"/>
            </a:endParaRPr>
          </a:p>
        </p:txBody>
      </p:sp>
      <p:pic>
        <p:nvPicPr>
          <p:cNvPr id="1026" name="Picture 2">
            <a:extLst>
              <a:ext uri="{FF2B5EF4-FFF2-40B4-BE49-F238E27FC236}">
                <a16:creationId xmlns:a16="http://schemas.microsoft.com/office/drawing/2014/main" id="{B64454C0-DDC5-4015-B5F0-AB3D4036F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247" y="1659118"/>
            <a:ext cx="9924559" cy="41100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hart, bar chart&#10;&#10;Description automatically generated">
            <a:extLst>
              <a:ext uri="{FF2B5EF4-FFF2-40B4-BE49-F238E27FC236}">
                <a16:creationId xmlns:a16="http://schemas.microsoft.com/office/drawing/2014/main" id="{BEABE08B-94FA-4E41-B646-C85739E853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842" y="669303"/>
            <a:ext cx="10769251" cy="43363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F5A4B9-BEB7-440B-B7ED-144174E87CB2}"/>
              </a:ext>
            </a:extLst>
          </p:cNvPr>
          <p:cNvSpPr txBox="1"/>
          <p:nvPr/>
        </p:nvSpPr>
        <p:spPr>
          <a:xfrm>
            <a:off x="835842" y="5165888"/>
            <a:ext cx="10466896"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rPr>
              <a:t>Females are done the more Credit card transactions compared to Male.</a:t>
            </a:r>
          </a:p>
          <a:p>
            <a:pPr algn="l">
              <a:buFont typeface="Arial" panose="020B0604020202020204" pitchFamily="34" charset="0"/>
              <a:buChar char="•"/>
            </a:pPr>
            <a:r>
              <a:rPr lang="en-US" b="0" i="0" dirty="0">
                <a:solidFill>
                  <a:srgbClr val="000000"/>
                </a:solidFill>
                <a:effectLst/>
              </a:rPr>
              <a:t>Highest number of transactions are in the month of December.</a:t>
            </a:r>
          </a:p>
          <a:p>
            <a:pPr algn="l">
              <a:buFont typeface="Arial" panose="020B0604020202020204" pitchFamily="34" charset="0"/>
              <a:buChar char="•"/>
            </a:pPr>
            <a:r>
              <a:rPr lang="en-US" b="0" i="0" dirty="0">
                <a:solidFill>
                  <a:srgbClr val="000000"/>
                </a:solidFill>
                <a:effectLst/>
              </a:rPr>
              <a:t>Lowest number of transactions happens in February month.</a:t>
            </a:r>
          </a:p>
          <a:p>
            <a:endParaRPr lang="en-IN" dirty="0"/>
          </a:p>
        </p:txBody>
      </p:sp>
    </p:spTree>
    <p:extLst>
      <p:ext uri="{BB962C8B-B14F-4D97-AF65-F5344CB8AC3E}">
        <p14:creationId xmlns:p14="http://schemas.microsoft.com/office/powerpoint/2010/main" val="6190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291</TotalTime>
  <Words>921</Words>
  <Application>Microsoft Office PowerPoint</Application>
  <PresentationFormat>Widescreen</PresentationFormat>
  <Paragraphs>168</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Calibri</vt:lpstr>
      <vt:lpstr>Calibri body</vt:lpstr>
      <vt:lpstr>Calibri heading</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3</vt:lpstr>
      <vt:lpstr>PowerPoint Presentation</vt:lpstr>
      <vt:lpstr>Project analysis slide 4</vt:lpstr>
      <vt:lpstr>PowerPoint Presentation</vt:lpstr>
      <vt:lpstr>PowerPoint Presentation</vt:lpstr>
      <vt:lpstr>PowerPoint Presentation</vt:lpstr>
      <vt:lpstr>Project analysis slide 8</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Usha Padma Rachakonda - ushapadma.rachakonda@studio.unibo.it</dc:creator>
  <cp:lastModifiedBy>Yellam naidu Kottavalasa</cp:lastModifiedBy>
  <cp:revision>4</cp:revision>
  <dcterms:created xsi:type="dcterms:W3CDTF">2022-01-03T16:48:28Z</dcterms:created>
  <dcterms:modified xsi:type="dcterms:W3CDTF">2022-01-19T11:40:41Z</dcterms:modified>
</cp:coreProperties>
</file>