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8" r:id="rId2"/>
    <p:sldId id="260" r:id="rId3"/>
    <p:sldId id="271" r:id="rId4"/>
    <p:sldId id="261" r:id="rId5"/>
    <p:sldId id="262"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ACDEB67-91CC-4C92-9EE5-F07C6B6FD25D}" type="datetimeFigureOut">
              <a:rPr lang="en-IN" smtClean="0"/>
              <a:pPr/>
              <a:t>31-05-2019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BE60437-3876-43F4-A5DA-D7C900C71A1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CDEB67-91CC-4C92-9EE5-F07C6B6FD25D}" type="datetimeFigureOut">
              <a:rPr lang="en-IN" smtClean="0"/>
              <a:pPr/>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E60437-3876-43F4-A5DA-D7C900C71A1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CDEB67-91CC-4C92-9EE5-F07C6B6FD25D}" type="datetimeFigureOut">
              <a:rPr lang="en-IN" smtClean="0"/>
              <a:pPr/>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E60437-3876-43F4-A5DA-D7C900C71A1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CDEB67-91CC-4C92-9EE5-F07C6B6FD25D}" type="datetimeFigureOut">
              <a:rPr lang="en-IN" smtClean="0"/>
              <a:pPr/>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E60437-3876-43F4-A5DA-D7C900C71A1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ACDEB67-91CC-4C92-9EE5-F07C6B6FD25D}" type="datetimeFigureOut">
              <a:rPr lang="en-IN" smtClean="0"/>
              <a:pPr/>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E60437-3876-43F4-A5DA-D7C900C71A1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CDEB67-91CC-4C92-9EE5-F07C6B6FD25D}" type="datetimeFigureOut">
              <a:rPr lang="en-IN" smtClean="0"/>
              <a:pPr/>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E60437-3876-43F4-A5DA-D7C900C71A1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ACDEB67-91CC-4C92-9EE5-F07C6B6FD25D}" type="datetimeFigureOut">
              <a:rPr lang="en-IN" smtClean="0"/>
              <a:pPr/>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E60437-3876-43F4-A5DA-D7C900C71A1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CDEB67-91CC-4C92-9EE5-F07C6B6FD25D}" type="datetimeFigureOut">
              <a:rPr lang="en-IN" smtClean="0"/>
              <a:pPr/>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E60437-3876-43F4-A5DA-D7C900C71A1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DEB67-91CC-4C92-9EE5-F07C6B6FD25D}" type="datetimeFigureOut">
              <a:rPr lang="en-IN" smtClean="0"/>
              <a:pPr/>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E60437-3876-43F4-A5DA-D7C900C71A1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CDEB67-91CC-4C92-9EE5-F07C6B6FD25D}" type="datetimeFigureOut">
              <a:rPr lang="en-IN" smtClean="0"/>
              <a:pPr/>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E60437-3876-43F4-A5DA-D7C900C71A1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ACDEB67-91CC-4C92-9EE5-F07C6B6FD25D}" type="datetimeFigureOut">
              <a:rPr lang="en-IN" smtClean="0"/>
              <a:pPr/>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BE60437-3876-43F4-A5DA-D7C900C71A12}"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ACDEB67-91CC-4C92-9EE5-F07C6B6FD25D}" type="datetimeFigureOut">
              <a:rPr lang="en-IN" smtClean="0"/>
              <a:pPr/>
              <a:t>31-05-2019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BE60437-3876-43F4-A5DA-D7C900C71A12}"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FLOOD PREDICTION</a:t>
            </a:r>
            <a:endParaRPr lang="en-IN" dirty="0"/>
          </a:p>
        </p:txBody>
      </p:sp>
      <p:sp>
        <p:nvSpPr>
          <p:cNvPr id="3" name="Content Placeholder 2"/>
          <p:cNvSpPr>
            <a:spLocks noGrp="1"/>
          </p:cNvSpPr>
          <p:nvPr>
            <p:ph idx="1"/>
          </p:nvPr>
        </p:nvSpPr>
        <p:spPr>
          <a:xfrm>
            <a:off x="539552" y="2468880"/>
            <a:ext cx="8229600" cy="4389120"/>
          </a:xfrm>
        </p:spPr>
        <p:txBody>
          <a:bodyPr/>
          <a:lstStyle/>
          <a:p>
            <a:pPr marL="0" indent="0">
              <a:buNone/>
            </a:pPr>
            <a:r>
              <a:rPr lang="en-IN" dirty="0" smtClean="0"/>
              <a:t>                                                     -Presented by</a:t>
            </a:r>
          </a:p>
          <a:p>
            <a:pPr marL="0" indent="0">
              <a:buNone/>
            </a:pPr>
            <a:r>
              <a:rPr lang="en-IN" dirty="0"/>
              <a:t> </a:t>
            </a:r>
            <a:r>
              <a:rPr lang="en-IN" dirty="0" smtClean="0"/>
              <a:t>                                                         K.Yellam Naidu</a:t>
            </a:r>
          </a:p>
          <a:p>
            <a:pPr marL="0" indent="0">
              <a:buNone/>
            </a:pPr>
            <a:r>
              <a:rPr lang="en-IN" dirty="0"/>
              <a:t> </a:t>
            </a:r>
            <a:r>
              <a:rPr lang="en-IN" dirty="0" smtClean="0"/>
              <a:t>                                                         Ch.Pavya Sree</a:t>
            </a:r>
          </a:p>
          <a:p>
            <a:pPr marL="0" indent="0">
              <a:buNone/>
            </a:pPr>
            <a:r>
              <a:rPr lang="en-IN" dirty="0" smtClean="0"/>
              <a:t>                                                          Ch.Dhana Lakshmi</a:t>
            </a:r>
          </a:p>
          <a:p>
            <a:pPr marL="0" indent="0">
              <a:buNone/>
            </a:pPr>
            <a:r>
              <a:rPr lang="en-IN" dirty="0" smtClean="0"/>
              <a:t>                                                          Ch.Pravallika</a:t>
            </a:r>
          </a:p>
          <a:p>
            <a:pPr marL="0" indent="0">
              <a:buNone/>
            </a:pPr>
            <a:r>
              <a:rPr lang="en-IN" dirty="0"/>
              <a:t> </a:t>
            </a:r>
            <a:r>
              <a:rPr lang="en-IN" dirty="0" smtClean="0"/>
              <a:t>                                                         G.Deepika  </a:t>
            </a:r>
            <a:endParaRPr lang="en-IN" dirty="0"/>
          </a:p>
          <a:p>
            <a:pPr marL="0" indent="0">
              <a:buNone/>
            </a:pPr>
            <a:r>
              <a:rPr lang="en-IN" dirty="0" smtClean="0"/>
              <a:t>                      </a:t>
            </a:r>
            <a:endParaRPr lang="en-IN" dirty="0"/>
          </a:p>
        </p:txBody>
      </p:sp>
    </p:spTree>
    <p:extLst>
      <p:ext uri="{BB962C8B-B14F-4D97-AF65-F5344CB8AC3E}">
        <p14:creationId xmlns:p14="http://schemas.microsoft.com/office/powerpoint/2010/main" xmlns="" val="1932873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BARPLOT</a:t>
            </a:r>
            <a:endParaRPr lang="en-IN" dirty="0"/>
          </a:p>
        </p:txBody>
      </p:sp>
      <p:sp>
        <p:nvSpPr>
          <p:cNvPr id="4" name="Content Placeholder 3"/>
          <p:cNvSpPr>
            <a:spLocks noGrp="1"/>
          </p:cNvSpPr>
          <p:nvPr>
            <p:ph idx="1"/>
          </p:nvPr>
        </p:nvSpPr>
        <p:spPr/>
        <p:txBody>
          <a:bodyPr/>
          <a:lstStyle/>
          <a:p>
            <a:pPr marL="0" indent="0">
              <a:buNone/>
            </a:pPr>
            <a:r>
              <a:rPr lang="en-IN" dirty="0" smtClean="0"/>
              <a:t>From the  </a:t>
            </a:r>
            <a:r>
              <a:rPr lang="en-IN" dirty="0" err="1" smtClean="0"/>
              <a:t>barplot</a:t>
            </a:r>
            <a:r>
              <a:rPr lang="en-IN" dirty="0" smtClean="0"/>
              <a:t> we observed that the accuracy value in logistic regression is high as compared to other classification models</a:t>
            </a:r>
          </a:p>
          <a:p>
            <a:pPr marL="0" indent="0">
              <a:buNone/>
            </a:pPr>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1600" y="3429000"/>
            <a:ext cx="7776864" cy="3454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72278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IN" dirty="0" smtClean="0"/>
              <a:t> </a:t>
            </a:r>
            <a:r>
              <a:rPr lang="en-US" dirty="0" smtClean="0"/>
              <a:t>Floods impact on both individuals and communities, and have social, economic, and environmental consequences. The consequences of floods, vary greatly depending on the location and extent of flooding, and the vulnerability and value of the natural and constructed environments they affect.</a:t>
            </a:r>
          </a:p>
          <a:p>
            <a:r>
              <a:rPr lang="en-US" dirty="0" smtClean="0"/>
              <a:t>Depending on the data we collected, by using Machine Learning we can predict the </a:t>
            </a:r>
            <a:r>
              <a:rPr lang="en-US" dirty="0" err="1" smtClean="0"/>
              <a:t>occurance</a:t>
            </a:r>
            <a:r>
              <a:rPr lang="en-US" dirty="0" smtClean="0"/>
              <a:t> of flood. So that we can take measurements in order to reduce </a:t>
            </a:r>
            <a:r>
              <a:rPr lang="en-US" smtClean="0"/>
              <a:t>the effect of  </a:t>
            </a:r>
            <a:r>
              <a:rPr lang="en-US" dirty="0" smtClean="0"/>
              <a:t>floods.</a:t>
            </a:r>
            <a:endParaRPr lang="en-IN" dirty="0"/>
          </a:p>
        </p:txBody>
      </p:sp>
    </p:spTree>
    <p:extLst>
      <p:ext uri="{BB962C8B-B14F-4D97-AF65-F5344CB8AC3E}">
        <p14:creationId xmlns:p14="http://schemas.microsoft.com/office/powerpoint/2010/main" xmlns="" val="1659986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77500" lnSpcReduction="20000"/>
          </a:bodyPr>
          <a:lstStyle/>
          <a:p>
            <a:r>
              <a:rPr lang="en-IN" dirty="0"/>
              <a:t>1.WilliRichert and Luis Pedro Coelho “To get the knowledge about</a:t>
            </a:r>
          </a:p>
          <a:p>
            <a:pPr marL="0" indent="0">
              <a:buNone/>
            </a:pPr>
            <a:r>
              <a:rPr lang="en-IN" dirty="0" smtClean="0"/>
              <a:t>     machine </a:t>
            </a:r>
            <a:r>
              <a:rPr lang="en-IN" dirty="0"/>
              <a:t>learning using python”</a:t>
            </a:r>
          </a:p>
          <a:p>
            <a:r>
              <a:rPr lang="en-IN" dirty="0"/>
              <a:t>2.https://www.coursera.org/learn/machine-learning-with-python</a:t>
            </a:r>
          </a:p>
          <a:p>
            <a:r>
              <a:rPr lang="en-IN" dirty="0"/>
              <a:t>3.https://www.datacamp.com/tracks/machine-learning-with-python</a:t>
            </a:r>
          </a:p>
          <a:p>
            <a:r>
              <a:rPr lang="en-IN" dirty="0"/>
              <a:t>4.https://www.geeksforgeeks.org/introduction-machine-learning-</a:t>
            </a:r>
          </a:p>
          <a:p>
            <a:pPr marL="0" indent="0">
              <a:buNone/>
            </a:pPr>
            <a:r>
              <a:rPr lang="en-IN" dirty="0" smtClean="0"/>
              <a:t>     using-python</a:t>
            </a:r>
            <a:endParaRPr lang="en-IN" dirty="0"/>
          </a:p>
          <a:p>
            <a:r>
              <a:rPr lang="en-IN" dirty="0"/>
              <a:t>5.RaulGaretta,GuillermoMoncecchi “this book is used for </a:t>
            </a:r>
            <a:r>
              <a:rPr lang="en-IN" dirty="0" smtClean="0"/>
              <a:t>learning</a:t>
            </a:r>
          </a:p>
          <a:p>
            <a:pPr marL="0" indent="0">
              <a:buNone/>
            </a:pPr>
            <a:r>
              <a:rPr lang="en-IN" dirty="0"/>
              <a:t> </a:t>
            </a:r>
            <a:r>
              <a:rPr lang="en-IN" dirty="0" smtClean="0"/>
              <a:t>    </a:t>
            </a:r>
            <a:r>
              <a:rPr lang="en-IN" dirty="0" err="1" smtClean="0"/>
              <a:t>scikit</a:t>
            </a:r>
            <a:r>
              <a:rPr lang="en-IN" dirty="0" smtClean="0"/>
              <a:t>-learn</a:t>
            </a:r>
            <a:r>
              <a:rPr lang="en-IN" dirty="0"/>
              <a:t>.</a:t>
            </a:r>
          </a:p>
          <a:p>
            <a:r>
              <a:rPr lang="en-IN" dirty="0"/>
              <a:t>6.https://www.drivespark.com/off-beat/kerala-floods-details-facts-</a:t>
            </a:r>
          </a:p>
        </p:txBody>
      </p:sp>
    </p:spTree>
    <p:extLst>
      <p:ext uri="{BB962C8B-B14F-4D97-AF65-F5344CB8AC3E}">
        <p14:creationId xmlns:p14="http://schemas.microsoft.com/office/powerpoint/2010/main" xmlns="" val="3962311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buNone/>
            </a:pPr>
            <a:r>
              <a:rPr lang="en-IN" sz="7200" dirty="0" smtClean="0">
                <a:latin typeface="Algerian" pitchFamily="82" charset="0"/>
              </a:rPr>
              <a:t>      THANK YOU</a:t>
            </a:r>
            <a:endParaRPr lang="en-IN" sz="7200" dirty="0">
              <a:latin typeface="Algerian" pitchFamily="82" charset="0"/>
            </a:endParaRPr>
          </a:p>
        </p:txBody>
      </p:sp>
    </p:spTree>
    <p:extLst>
      <p:ext uri="{BB962C8B-B14F-4D97-AF65-F5344CB8AC3E}">
        <p14:creationId xmlns:p14="http://schemas.microsoft.com/office/powerpoint/2010/main" xmlns="" val="3830458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smtClean="0"/>
              <a:t>Floods  are  the most destructive natural disasters which are highly complex.</a:t>
            </a:r>
          </a:p>
          <a:p>
            <a:r>
              <a:rPr lang="en-IN" dirty="0" smtClean="0"/>
              <a:t>The research on flood prediction has been contributing  to risk reduction ,minimising loss of human lives , and reducing the property damages associating the floods</a:t>
            </a:r>
          </a:p>
          <a:p>
            <a:pPr marL="0" indent="0">
              <a:buNone/>
            </a:pPr>
            <a:endParaRPr lang="en-IN" dirty="0"/>
          </a:p>
        </p:txBody>
      </p:sp>
      <p:pic>
        <p:nvPicPr>
          <p:cNvPr id="8194" name="Picture 2" descr="C:\Users\DELL\Desktop\1535090763-031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05452" y="4670202"/>
            <a:ext cx="2746467" cy="1855141"/>
          </a:xfrm>
          <a:prstGeom prst="rect">
            <a:avLst/>
          </a:prstGeom>
          <a:noFill/>
          <a:extLst>
            <a:ext uri="{909E8E84-426E-40DD-AFC4-6F175D3DCCD1}">
              <a14:hiddenFill xmlns:a14="http://schemas.microsoft.com/office/drawing/2010/main" xmlns="">
                <a:solidFill>
                  <a:srgbClr val="FFFFFF"/>
                </a:solidFill>
              </a14:hiddenFill>
            </a:ext>
          </a:extLst>
        </p:spPr>
      </p:pic>
      <p:pic>
        <p:nvPicPr>
          <p:cNvPr id="8195" name="Picture 3" descr="C:\Users\DELL\Desktop\vbk-kerala vide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04049" y="4670201"/>
            <a:ext cx="2952328" cy="18551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78510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IN" dirty="0"/>
              <a:t>To minimize the complexity of mathematical expressions ,we are using machine learning methods for predicting the floods.</a:t>
            </a:r>
          </a:p>
          <a:p>
            <a:r>
              <a:rPr lang="en-IN" dirty="0"/>
              <a:t>In the flood prediction data set we have considered fourteen predictors(rainfall rate for different months)  and one target (floods).</a:t>
            </a:r>
          </a:p>
          <a:p>
            <a:endParaRPr lang="en-IN" dirty="0"/>
          </a:p>
          <a:p>
            <a:endParaRPr lang="en-IN" dirty="0"/>
          </a:p>
          <a:p>
            <a:endParaRPr lang="en-IN" dirty="0"/>
          </a:p>
        </p:txBody>
      </p:sp>
      <p:pic>
        <p:nvPicPr>
          <p:cNvPr id="10242" name="Picture 2" descr="C:\Users\DELL\Desktop\Captur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0363" y="4509120"/>
            <a:ext cx="8421687" cy="23488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05317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IN" dirty="0" smtClean="0"/>
              <a:t>CLASSIFICATION  MODELS</a:t>
            </a:r>
          </a:p>
          <a:p>
            <a:pPr marL="0" indent="0">
              <a:buNone/>
            </a:pPr>
            <a:r>
              <a:rPr lang="en-IN" dirty="0" smtClean="0"/>
              <a:t>         </a:t>
            </a:r>
            <a:r>
              <a:rPr lang="en-IN" sz="4000" dirty="0" smtClean="0"/>
              <a:t>1</a:t>
            </a:r>
            <a:r>
              <a:rPr lang="en-IN" dirty="0" smtClean="0"/>
              <a:t>.KNN Classifier</a:t>
            </a:r>
          </a:p>
          <a:p>
            <a:pPr marL="0" indent="0">
              <a:buNone/>
            </a:pPr>
            <a:r>
              <a:rPr lang="en-IN" sz="4000" dirty="0" smtClean="0"/>
              <a:t>      2</a:t>
            </a:r>
            <a:r>
              <a:rPr lang="en-IN" dirty="0" smtClean="0"/>
              <a:t>.Logistic Regression</a:t>
            </a:r>
          </a:p>
          <a:p>
            <a:pPr marL="0" indent="0">
              <a:buNone/>
            </a:pPr>
            <a:r>
              <a:rPr lang="en-IN" dirty="0" smtClean="0"/>
              <a:t>         </a:t>
            </a:r>
            <a:r>
              <a:rPr lang="en-IN" sz="4000" dirty="0" smtClean="0"/>
              <a:t>3</a:t>
            </a:r>
            <a:r>
              <a:rPr lang="en-IN" dirty="0" smtClean="0"/>
              <a:t>.Support Vector Classification</a:t>
            </a:r>
          </a:p>
          <a:p>
            <a:pPr marL="0" indent="0">
              <a:buNone/>
            </a:pPr>
            <a:r>
              <a:rPr lang="en-IN" dirty="0" smtClean="0"/>
              <a:t>         </a:t>
            </a:r>
            <a:r>
              <a:rPr lang="en-IN" sz="4000" dirty="0" smtClean="0"/>
              <a:t>4</a:t>
            </a:r>
            <a:r>
              <a:rPr lang="en-IN" dirty="0" smtClean="0"/>
              <a:t>.Decision  Tree  Classification</a:t>
            </a:r>
          </a:p>
          <a:p>
            <a:pPr marL="0" indent="0">
              <a:buNone/>
            </a:pPr>
            <a:r>
              <a:rPr lang="en-IN" dirty="0" smtClean="0"/>
              <a:t>         </a:t>
            </a:r>
            <a:r>
              <a:rPr lang="en-IN" sz="4000" dirty="0" smtClean="0"/>
              <a:t>5</a:t>
            </a:r>
            <a:r>
              <a:rPr lang="en-IN" dirty="0" smtClean="0"/>
              <a:t>.Random Forest  Classifier</a:t>
            </a:r>
          </a:p>
          <a:p>
            <a:pPr>
              <a:buFont typeface="Wingdings" pitchFamily="2" charset="2"/>
              <a:buChar char="Ø"/>
            </a:pPr>
            <a:r>
              <a:rPr lang="en-IN" dirty="0" smtClean="0"/>
              <a:t> </a:t>
            </a:r>
            <a:r>
              <a:rPr lang="en-IN" dirty="0" err="1" smtClean="0"/>
              <a:t>Barplot</a:t>
            </a:r>
            <a:endParaRPr lang="en-IN" dirty="0" smtClean="0"/>
          </a:p>
        </p:txBody>
      </p:sp>
    </p:spTree>
    <p:extLst>
      <p:ext uri="{BB962C8B-B14F-4D97-AF65-F5344CB8AC3E}">
        <p14:creationId xmlns:p14="http://schemas.microsoft.com/office/powerpoint/2010/main" xmlns="" val="60125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KNN CLASSIFIER</a:t>
            </a:r>
            <a:endParaRPr lang="en-IN" dirty="0"/>
          </a:p>
        </p:txBody>
      </p:sp>
      <p:sp>
        <p:nvSpPr>
          <p:cNvPr id="3" name="Content Placeholder 2"/>
          <p:cNvSpPr>
            <a:spLocks noGrp="1"/>
          </p:cNvSpPr>
          <p:nvPr>
            <p:ph idx="1"/>
          </p:nvPr>
        </p:nvSpPr>
        <p:spPr>
          <a:xfrm>
            <a:off x="457200" y="1935480"/>
            <a:ext cx="7571184" cy="4373840"/>
          </a:xfrm>
        </p:spPr>
        <p:txBody>
          <a:bodyPr/>
          <a:lstStyle/>
          <a:p>
            <a:pPr>
              <a:buFont typeface="Wingdings" pitchFamily="2" charset="2"/>
              <a:buChar char="q"/>
            </a:pPr>
            <a:r>
              <a:rPr lang="en-IN" dirty="0" smtClean="0"/>
              <a:t>K-nearest  neighbours is a simple algorithm that stores all available cases and classifies new cases based on a similarity measure based on distance .It works on the principle of </a:t>
            </a:r>
            <a:r>
              <a:rPr lang="en-IN" dirty="0" err="1" smtClean="0"/>
              <a:t>Eucledian</a:t>
            </a:r>
            <a:r>
              <a:rPr lang="en-IN" dirty="0" smtClean="0"/>
              <a:t> distance formula.</a:t>
            </a:r>
          </a:p>
          <a:p>
            <a:pPr>
              <a:buFont typeface="Wingdings" pitchFamily="2" charset="2"/>
              <a:buChar char="q"/>
            </a:pPr>
            <a:endParaRPr lang="en-IN" dirty="0" smtClean="0"/>
          </a:p>
          <a:p>
            <a:pPr>
              <a:buFont typeface="Wingdings" pitchFamily="2" charset="2"/>
              <a:buChar char="q"/>
            </a:pPr>
            <a:endParaRPr lang="en-IN"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1550" y="4221088"/>
            <a:ext cx="7200900" cy="2088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17031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p:sp>
        <p:nvSpPr>
          <p:cNvPr id="3" name="Content Placeholder 2"/>
          <p:cNvSpPr>
            <a:spLocks noGrp="1"/>
          </p:cNvSpPr>
          <p:nvPr>
            <p:ph idx="1"/>
          </p:nvPr>
        </p:nvSpPr>
        <p:spPr/>
        <p:txBody>
          <a:bodyPr/>
          <a:lstStyle/>
          <a:p>
            <a:r>
              <a:rPr lang="en-IN" dirty="0" smtClean="0"/>
              <a:t>Logistic regression is the appropriate regression analysis to conduct when the dependent variables are binary.</a:t>
            </a:r>
          </a:p>
          <a:p>
            <a:r>
              <a:rPr lang="en-IN" dirty="0" smtClean="0"/>
              <a:t>Logistic regression is a predictive  analysis , it is used to describe the data and to explain the relationship between one dependent binary variable and one independent binary variable</a:t>
            </a:r>
          </a:p>
          <a:p>
            <a:endParaRPr lang="en-IN" dirty="0" smtClean="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6313" y="4929186"/>
            <a:ext cx="7191375" cy="1928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64880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SUPPORT VECTOR CLASSIFICATION</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t>Support  Vector Classifier is a supervised machine learning algorithm which can be used for both classification and regression .</a:t>
            </a:r>
          </a:p>
          <a:p>
            <a:pPr>
              <a:buFont typeface="Wingdings" pitchFamily="2" charset="2"/>
              <a:buChar char="Ø"/>
            </a:pPr>
            <a:r>
              <a:rPr lang="en-IN" dirty="0" smtClean="0"/>
              <a:t>SVM has a feature to ignore outlier and find the hyper-plane that has maximum margin.</a:t>
            </a:r>
          </a:p>
          <a:p>
            <a:pPr>
              <a:buFont typeface="Wingdings" pitchFamily="2" charset="2"/>
              <a:buChar char="Ø"/>
            </a:pPr>
            <a:endParaRPr lang="en-IN" dirty="0" smtClean="0"/>
          </a:p>
          <a:p>
            <a:pPr>
              <a:buFont typeface="Wingdings" pitchFamily="2" charset="2"/>
              <a:buChar char="Ø"/>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3186" y="4437112"/>
            <a:ext cx="7000875" cy="17008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56131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TREE CLASSIFICATION</a:t>
            </a:r>
            <a:endParaRPr lang="en-IN" dirty="0"/>
          </a:p>
        </p:txBody>
      </p:sp>
      <p:sp>
        <p:nvSpPr>
          <p:cNvPr id="3" name="Content Placeholder 2"/>
          <p:cNvSpPr>
            <a:spLocks noGrp="1"/>
          </p:cNvSpPr>
          <p:nvPr>
            <p:ph idx="1"/>
          </p:nvPr>
        </p:nvSpPr>
        <p:spPr/>
        <p:txBody>
          <a:bodyPr/>
          <a:lstStyle/>
          <a:p>
            <a:pPr>
              <a:buFont typeface="Wingdings" pitchFamily="2" charset="2"/>
              <a:buChar char="v"/>
            </a:pPr>
            <a:r>
              <a:rPr lang="en-IN" dirty="0" smtClean="0"/>
              <a:t>Decision tree is a flow chart like tree structure where a internal node  represents features or attributes and the branch represents decision rule and each leaf node represents the outcome . The topmost node in a decision tree  is known as root node.</a:t>
            </a:r>
          </a:p>
          <a:p>
            <a:pPr marL="0" indent="0">
              <a:buNone/>
            </a:pPr>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3463" y="4293096"/>
            <a:ext cx="7077075" cy="1872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18545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RANDOM FOREST CLASSIFICATION</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IN" dirty="0" smtClean="0"/>
              <a:t>Random forest classifier creates a set of decision tree from a randomly selected subset of training set.</a:t>
            </a:r>
          </a:p>
          <a:p>
            <a:pPr>
              <a:buFont typeface="Courier New" pitchFamily="49" charset="0"/>
              <a:buChar char="o"/>
            </a:pPr>
            <a:r>
              <a:rPr lang="en-IN" dirty="0" smtClean="0"/>
              <a:t>Random forest builds multiple decision trees  and merges them together to get a more accurate and stable prediction</a:t>
            </a:r>
          </a:p>
          <a:p>
            <a:pPr>
              <a:buFont typeface="Courier New" pitchFamily="49" charset="0"/>
              <a:buChar char="o"/>
            </a:pPr>
            <a:endParaRPr lang="en-IN" dirty="0" smtClean="0"/>
          </a:p>
          <a:p>
            <a:pPr>
              <a:buFont typeface="Courier New" pitchFamily="49" charset="0"/>
              <a:buChar char="o"/>
            </a:pPr>
            <a:endParaRPr lang="en-IN" dirty="0" smtClean="0"/>
          </a:p>
          <a:p>
            <a:pPr>
              <a:buFont typeface="Courier New" pitchFamily="49" charset="0"/>
              <a:buChar char="o"/>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8639" y="4221088"/>
            <a:ext cx="7038975" cy="1767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401993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TotalTime>
  <Words>482</Words>
  <Application>Microsoft Office PowerPoint</Application>
  <PresentationFormat>On-screen Show (4:3)</PresentationFormat>
  <Paragraphs>52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       FLOOD PREDICTION</vt:lpstr>
      <vt:lpstr>Introduction</vt:lpstr>
      <vt:lpstr>Slide 3</vt:lpstr>
      <vt:lpstr>Contents</vt:lpstr>
      <vt:lpstr>KNN CLASSIFIER</vt:lpstr>
      <vt:lpstr>LOGISTIC REGRESSION</vt:lpstr>
      <vt:lpstr>SUPPORT VECTOR CLASSIFICATION</vt:lpstr>
      <vt:lpstr>DECISION TREE CLASSIFICATION</vt:lpstr>
      <vt:lpstr>RANDOM FOREST CLASSIFICATION</vt:lpstr>
      <vt:lpstr>BARPLOT</vt:lpstr>
      <vt:lpstr>CONCLUSION</vt:lpstr>
      <vt:lpstr>REFERENCES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PREDICTION</dc:title>
  <dc:creator>DELL</dc:creator>
  <cp:lastModifiedBy>dell</cp:lastModifiedBy>
  <cp:revision>29</cp:revision>
  <dcterms:created xsi:type="dcterms:W3CDTF">2019-05-31T05:19:47Z</dcterms:created>
  <dcterms:modified xsi:type="dcterms:W3CDTF">2019-05-31T16:09:14Z</dcterms:modified>
</cp:coreProperties>
</file>