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376-A900-4A6C-BBC6-46FABA373627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F948-57F5-4081-A6B8-A03E952EAA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376-A900-4A6C-BBC6-46FABA373627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F948-57F5-4081-A6B8-A03E952EAA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376-A900-4A6C-BBC6-46FABA373627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F948-57F5-4081-A6B8-A03E952EAA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376-A900-4A6C-BBC6-46FABA373627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F948-57F5-4081-A6B8-A03E952EAA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376-A900-4A6C-BBC6-46FABA373627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F948-57F5-4081-A6B8-A03E952EAA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376-A900-4A6C-BBC6-46FABA373627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F948-57F5-4081-A6B8-A03E952EAA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376-A900-4A6C-BBC6-46FABA373627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F948-57F5-4081-A6B8-A03E952EAA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376-A900-4A6C-BBC6-46FABA373627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F948-57F5-4081-A6B8-A03E952EAA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376-A900-4A6C-BBC6-46FABA373627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F948-57F5-4081-A6B8-A03E952EAA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376-A900-4A6C-BBC6-46FABA373627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F948-57F5-4081-A6B8-A03E952EAA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A376-A900-4A6C-BBC6-46FABA373627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9EF948-57F5-4081-A6B8-A03E952EAA9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A9A376-A900-4A6C-BBC6-46FABA373627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9EF948-57F5-4081-A6B8-A03E952EAA9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Cyrl-RS" dirty="0" smtClean="0"/>
              <a:t>Конфигурабилни преводилац и симулатор архитектура рачунара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sr-Cyrl-RS" sz="4000" dirty="0" smtClean="0"/>
              <a:t>Мастер рад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000760" y="4714884"/>
            <a:ext cx="23080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r-Cyrl-RS" sz="3000" dirty="0" smtClean="0"/>
              <a:t>Бојан Јелача</a:t>
            </a:r>
          </a:p>
          <a:p>
            <a:pPr algn="r"/>
            <a:r>
              <a:rPr lang="sr-Cyrl-RS" sz="3000" dirty="0" smtClean="0"/>
              <a:t>2014/3106</a:t>
            </a:r>
            <a:endParaRPr lang="en-US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Мотивација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Велики број постојећих симулатора</a:t>
            </a:r>
            <a:br>
              <a:rPr lang="sr-Cyrl-RS" dirty="0" smtClean="0"/>
            </a:br>
            <a:r>
              <a:rPr lang="sr-Cyrl-RS" dirty="0" smtClean="0"/>
              <a:t>(</a:t>
            </a:r>
            <a:r>
              <a:rPr lang="en-US" i="1" dirty="0" smtClean="0"/>
              <a:t>Proteus Design Suite, </a:t>
            </a:r>
            <a:r>
              <a:rPr lang="en-US" i="1" dirty="0" err="1" smtClean="0"/>
              <a:t>VisualSim</a:t>
            </a:r>
            <a:r>
              <a:rPr lang="en-US" i="1" dirty="0" smtClean="0"/>
              <a:t> Architect…</a:t>
            </a:r>
            <a:r>
              <a:rPr lang="en-US" dirty="0" smtClean="0"/>
              <a:t>)</a:t>
            </a:r>
          </a:p>
          <a:p>
            <a:r>
              <a:rPr lang="sr-Cyrl-RS" dirty="0" smtClean="0"/>
              <a:t>Ниједно од ових решења није потпуно конфигурабилно</a:t>
            </a:r>
          </a:p>
          <a:p>
            <a:r>
              <a:rPr lang="sr-Cyrl-RS" dirty="0" smtClean="0"/>
              <a:t>Ниједно од ових решења не подржава симулирање такт по такт, инструкцију по инструкцију, тражење грешака</a:t>
            </a:r>
          </a:p>
          <a:p>
            <a:r>
              <a:rPr lang="sr-Cyrl-RS" dirty="0" smtClean="0"/>
              <a:t>Не постоји алат који обједињује конфигурабилно превођење и симулирање програма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Подржане функционалности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Дефинисање асемблерског језика</a:t>
            </a:r>
          </a:p>
          <a:p>
            <a:r>
              <a:rPr lang="sr-Cyrl-RS" dirty="0" smtClean="0"/>
              <a:t>Дефинисање архитектуре сваке од рачунарских компоненти</a:t>
            </a:r>
          </a:p>
          <a:p>
            <a:r>
              <a:rPr lang="sr-Cyrl-RS" dirty="0" smtClean="0"/>
              <a:t>Дефинисање изгледа сваке од рачунарских компоненти</a:t>
            </a:r>
          </a:p>
          <a:p>
            <a:r>
              <a:rPr lang="sr-Cyrl-RS" dirty="0" smtClean="0"/>
              <a:t>Дефинисање архитектуре целог система преко веза између компоненти</a:t>
            </a:r>
          </a:p>
          <a:p>
            <a:r>
              <a:rPr lang="sr-Cyrl-RS" dirty="0" smtClean="0"/>
              <a:t>Превођење програма</a:t>
            </a:r>
          </a:p>
          <a:p>
            <a:r>
              <a:rPr lang="sr-Cyrl-RS" dirty="0" smtClean="0"/>
              <a:t>Симулирање извршавања програма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Реализација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i="1" dirty="0" smtClean="0"/>
              <a:t>.</a:t>
            </a:r>
            <a:r>
              <a:rPr lang="en-US" i="1" dirty="0" smtClean="0"/>
              <a:t>NET Framework</a:t>
            </a:r>
          </a:p>
          <a:p>
            <a:r>
              <a:rPr lang="en-US" i="1" dirty="0" smtClean="0"/>
              <a:t>LINQ</a:t>
            </a:r>
          </a:p>
          <a:p>
            <a:r>
              <a:rPr lang="en-US" i="1" dirty="0" smtClean="0"/>
              <a:t>Windows Forms</a:t>
            </a:r>
          </a:p>
          <a:p>
            <a:r>
              <a:rPr lang="en-US" i="1" dirty="0" smtClean="0"/>
              <a:t>Reflections</a:t>
            </a:r>
          </a:p>
          <a:p>
            <a:r>
              <a:rPr lang="en-US" i="1" dirty="0" err="1" smtClean="0"/>
              <a:t>Grammatica</a:t>
            </a: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Реализација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Објектно-оријентисано програмирање</a:t>
            </a:r>
          </a:p>
          <a:p>
            <a:r>
              <a:rPr lang="sr-Cyrl-RS" dirty="0" smtClean="0"/>
              <a:t>Модуларност</a:t>
            </a:r>
          </a:p>
          <a:p>
            <a:r>
              <a:rPr lang="sr-Cyrl-RS" dirty="0" smtClean="0"/>
              <a:t>Програмске нити</a:t>
            </a:r>
          </a:p>
          <a:p>
            <a:r>
              <a:rPr lang="sr-Cyrl-RS" dirty="0" smtClean="0"/>
              <a:t>Динамичко превођење</a:t>
            </a:r>
          </a:p>
          <a:p>
            <a:r>
              <a:rPr lang="sr-Cyrl-RS" dirty="0" smtClean="0"/>
              <a:t>Обрада слике</a:t>
            </a:r>
          </a:p>
          <a:p>
            <a:r>
              <a:rPr lang="sr-Cyrl-RS" dirty="0" smtClean="0"/>
              <a:t>Ослушкивање догађаја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Предности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Конфигурабилност</a:t>
            </a:r>
          </a:p>
          <a:p>
            <a:r>
              <a:rPr lang="sr-Cyrl-RS" dirty="0" smtClean="0"/>
              <a:t>Пријатно коришћење</a:t>
            </a:r>
          </a:p>
          <a:p>
            <a:r>
              <a:rPr lang="sr-Cyrl-RS" dirty="0" smtClean="0"/>
              <a:t>Широк спектар могућих корисника</a:t>
            </a:r>
          </a:p>
          <a:p>
            <a:r>
              <a:rPr lang="sr-Cyrl-RS" dirty="0" smtClean="0"/>
              <a:t>Перформансе</a:t>
            </a:r>
          </a:p>
          <a:p>
            <a:r>
              <a:rPr lang="sr-Cyrl-RS" dirty="0" smtClean="0"/>
              <a:t>Лако проширивање и унапређивање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Подржан само оперативни систем </a:t>
            </a:r>
            <a:r>
              <a:rPr lang="en-US" i="1" dirty="0" smtClean="0"/>
              <a:t>Windows</a:t>
            </a:r>
            <a:endParaRPr lang="sr-Cyrl-RS" i="1" dirty="0" smtClean="0"/>
          </a:p>
          <a:p>
            <a:pPr algn="just"/>
            <a:r>
              <a:rPr lang="sr-Cyrl-RS" dirty="0" smtClean="0"/>
              <a:t>Један процесор по систему</a:t>
            </a:r>
            <a:endParaRPr lang="sr-Cyrl-RS" dirty="0" smtClean="0"/>
          </a:p>
          <a:p>
            <a:pPr algn="just"/>
            <a:r>
              <a:rPr lang="sr-Cyrl-RS" dirty="0" smtClean="0"/>
              <a:t>Коришћење екстерних апликација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082102"/>
          </a:xfrm>
        </p:spPr>
        <p:txBody>
          <a:bodyPr/>
          <a:lstStyle/>
          <a:p>
            <a:pPr algn="ctr"/>
            <a:r>
              <a:rPr lang="sr-Cyrl-RS" dirty="0" smtClean="0"/>
              <a:t>Демонстрација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367854"/>
          </a:xfrm>
        </p:spPr>
        <p:txBody>
          <a:bodyPr>
            <a:normAutofit/>
          </a:bodyPr>
          <a:lstStyle/>
          <a:p>
            <a:pPr algn="ctr"/>
            <a:r>
              <a:rPr lang="sr-Cyrl-RS" dirty="0" smtClean="0"/>
              <a:t>Хвала на пажњи</a:t>
            </a:r>
            <a:br>
              <a:rPr lang="sr-Cyrl-RS" dirty="0" smtClean="0"/>
            </a:br>
            <a:r>
              <a:rPr lang="sr-Cyrl-RS" dirty="0" smtClean="0"/>
              <a:t>Питања?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</TotalTime>
  <Words>97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Конфигурабилни преводилац и симулатор архитектура рачунара</vt:lpstr>
      <vt:lpstr>Мотивација</vt:lpstr>
      <vt:lpstr>Подржане функционалности </vt:lpstr>
      <vt:lpstr>Реализација</vt:lpstr>
      <vt:lpstr>Реализација</vt:lpstr>
      <vt:lpstr>Предности</vt:lpstr>
      <vt:lpstr>Мане</vt:lpstr>
      <vt:lpstr>Демонстрација</vt:lpstr>
      <vt:lpstr>Хвала на пажњи Питања?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Конфигурабилни преводилац и симулатор архитектура рачунара</dc:title>
  <dc:creator>Dell</dc:creator>
  <cp:lastModifiedBy>Dell</cp:lastModifiedBy>
  <cp:revision>5</cp:revision>
  <dcterms:created xsi:type="dcterms:W3CDTF">2016-09-13T17:33:13Z</dcterms:created>
  <dcterms:modified xsi:type="dcterms:W3CDTF">2016-09-13T18:18:07Z</dcterms:modified>
</cp:coreProperties>
</file>