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1290fd60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1290fd60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290fd6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1290fd6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1290fd6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1290fd6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290fd60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290fd60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f3e2ea17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f3e2ea17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f3e2ea17b_1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f3e2ea17b_1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3e2ea17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3e2ea17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f3e2ea17b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f3e2ea17b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3e2ea17b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3e2ea17b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f3e2ea17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f3e2ea17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1290fd60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1290fd60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1290fd60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1290fd60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lonimalpani/data-science-datasets-for-practice?resource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Efficiency Based on Price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853475" y="3832703"/>
            <a:ext cx="3545100" cy="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By: Bhargav Yellepeddi &amp; Neel Rajan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 - Highest Coefficient of Determination: Chosen Method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313" y="0"/>
            <a:ext cx="5911376" cy="436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Communicating Data</a:t>
            </a:r>
            <a:endParaRPr sz="2600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438900" y="228300"/>
            <a:ext cx="4572000" cy="4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be used to predict city mpg for a car up to $45,000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Model trained on limited Data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Model can be improved 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on Larger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Benefits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Automotive Customers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Can assist with Vehicle Purchases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Environment 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Sustainability through efficiency.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Informs government policy on fuel.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Demonstrates practical machine learning application.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Actions/Applications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300" y="0"/>
            <a:ext cx="5101400" cy="4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Reject the Null, Alternative Hypothesis is True</a:t>
            </a:r>
            <a:endParaRPr sz="18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Trends suggest that the higher the price, the lower the city mpg.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were correct</a:t>
            </a:r>
            <a:endParaRPr sz="1400"/>
          </a:p>
          <a:p>
            <a:pPr marL="457200" lvl="0" indent="-339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Model is accurate up to $45,000</a:t>
            </a:r>
            <a:endParaRPr sz="175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Dealerships can utilize the model for cheaper vehicles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0" y="1507950"/>
            <a:ext cx="4073826" cy="276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Dataset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500"/>
              <a:t>CSV file from Kaggle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500"/>
              <a:t>Contains details on cars </a:t>
            </a:r>
            <a:endParaRPr sz="15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500"/>
              <a:t>Fuel Type, MPG, Price, etc.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Goal</a:t>
            </a:r>
            <a:endParaRPr sz="18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Find relationship between Price and City-MPG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We predict that the more expensive the car, the less efficient it will be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Benefits</a:t>
            </a:r>
            <a:endParaRPr sz="18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Gain a better understanding purchasing vehicles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More expensive car ≠ Most mpg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75" y="1274750"/>
            <a:ext cx="3439800" cy="1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5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Automobile Dataset</a:t>
            </a:r>
            <a:endParaRPr sz="2150"/>
          </a:p>
          <a:p>
            <a:pPr marL="914400" lvl="1" indent="-365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Char char="○"/>
            </a:pPr>
            <a:r>
              <a:rPr lang="en" sz="2150"/>
              <a:t>Kaggle</a:t>
            </a:r>
            <a:endParaRPr sz="2150"/>
          </a:p>
          <a:p>
            <a:pPr marL="914400" lvl="1" indent="-365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Char char="○"/>
            </a:pPr>
            <a:r>
              <a:rPr lang="en" sz="2150" u="sng">
                <a:solidFill>
                  <a:schemeClr val="hlink"/>
                </a:solidFill>
                <a:hlinkClick r:id="rId3"/>
              </a:rPr>
              <a:t>Link</a:t>
            </a:r>
            <a:endParaRPr sz="2150"/>
          </a:p>
          <a:p>
            <a:pPr marL="457200" lvl="0" indent="-365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en" sz="2150"/>
              <a:t>Data Cleaning</a:t>
            </a:r>
            <a:endParaRPr sz="2150"/>
          </a:p>
          <a:p>
            <a:pPr marL="914400" lvl="1" indent="-365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Char char="○"/>
            </a:pPr>
            <a:r>
              <a:rPr lang="en" sz="2150"/>
              <a:t>Remove null data points</a:t>
            </a:r>
            <a:endParaRPr sz="2150"/>
          </a:p>
          <a:p>
            <a:pPr marL="1371600" lvl="2" indent="-35018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Char char="■"/>
            </a:pPr>
            <a:r>
              <a:rPr lang="en" sz="1914"/>
              <a:t>Replace null data points with medians.</a:t>
            </a:r>
            <a:endParaRPr sz="1914"/>
          </a:p>
          <a:p>
            <a:pPr marL="914400" lvl="1" indent="-365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50"/>
              <a:buChar char="○"/>
            </a:pPr>
            <a:r>
              <a:rPr lang="en" sz="2150"/>
              <a:t>Remove Diesel Vehicles</a:t>
            </a:r>
            <a:endParaRPr sz="2150"/>
          </a:p>
          <a:p>
            <a:pPr marL="1371600" lvl="2" indent="-35018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Char char="■"/>
            </a:pPr>
            <a:r>
              <a:rPr lang="en" sz="1914"/>
              <a:t>Will be focusing on gasoline vehicles only.</a:t>
            </a:r>
            <a:endParaRPr sz="1914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13" y="1251000"/>
            <a:ext cx="3848924" cy="16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644675" y="204325"/>
            <a:ext cx="4166400" cy="49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Hypothesis Statements:</a:t>
            </a:r>
            <a:endParaRPr sz="1750"/>
          </a:p>
          <a:p>
            <a:pPr marL="914400" lvl="1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We predict that the higher the price of a vehicle, the lower mpg it will give</a:t>
            </a:r>
            <a:endParaRPr sz="1750"/>
          </a:p>
          <a:p>
            <a:pPr marL="1371600" lvl="2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■"/>
            </a:pPr>
            <a:r>
              <a:rPr lang="en" sz="1750"/>
              <a:t>H0: β1 = 0</a:t>
            </a:r>
            <a:endParaRPr sz="1750"/>
          </a:p>
          <a:p>
            <a:pPr marL="1371600" lvl="2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■"/>
            </a:pPr>
            <a:r>
              <a:rPr lang="en" sz="1750"/>
              <a:t>HA: β1 ≠ 0</a:t>
            </a:r>
            <a:endParaRPr sz="1750"/>
          </a:p>
          <a:p>
            <a:pPr marL="457200" lvl="0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Patterns</a:t>
            </a:r>
            <a:endParaRPr sz="1750"/>
          </a:p>
          <a:p>
            <a:pPr marL="914400" lvl="1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Overall, there seems to be a negative relationship between price and city-mpg.</a:t>
            </a:r>
            <a:endParaRPr sz="1750"/>
          </a:p>
          <a:p>
            <a:pPr marL="914400" lvl="1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Few Outliers due to Luxury Cars, ex. Audi.</a:t>
            </a:r>
            <a:endParaRPr sz="1750"/>
          </a:p>
          <a:p>
            <a:pPr marL="1371600" lvl="2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■"/>
            </a:pPr>
            <a:r>
              <a:rPr lang="en" sz="1750"/>
              <a:t>Graphs on next slides.</a:t>
            </a:r>
            <a:endParaRPr sz="1750"/>
          </a:p>
          <a:p>
            <a:pPr marL="457200" lvl="0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Problems</a:t>
            </a:r>
            <a:endParaRPr sz="1750"/>
          </a:p>
          <a:p>
            <a:pPr marL="914400" lvl="1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Data focuses on average cars.</a:t>
            </a:r>
            <a:endParaRPr sz="1750"/>
          </a:p>
          <a:p>
            <a:pPr marL="1371600" lvl="2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■"/>
            </a:pPr>
            <a:r>
              <a:rPr lang="en" sz="1750"/>
              <a:t>Ex. No high HP.</a:t>
            </a:r>
            <a:endParaRPr sz="1750"/>
          </a:p>
          <a:p>
            <a:pPr marL="914400" lvl="1" indent="-3397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Anomaly: One V12 Engine</a:t>
            </a:r>
            <a:endParaRPr sz="17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989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000" y="1343425"/>
            <a:ext cx="2217950" cy="35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319" y="-3"/>
            <a:ext cx="5925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63" y="0"/>
            <a:ext cx="80996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0"/>
            <a:ext cx="80581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3641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425800" y="130500"/>
            <a:ext cx="4387500" cy="50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Polynomial Regression Model</a:t>
            </a:r>
            <a:endParaRPr sz="240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Selection Process:</a:t>
            </a:r>
            <a:endParaRPr sz="180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Coefficient of determination: 0.67</a:t>
            </a:r>
            <a:endParaRPr sz="140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Non-linear data for polynomial regression</a:t>
            </a:r>
            <a:endParaRPr sz="140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Linear Regression Rejected: R^2 = 0.46</a:t>
            </a:r>
            <a:endParaRPr sz="140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 Training:</a:t>
            </a:r>
            <a:endParaRPr sz="180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Model Creation: gathered data into polynomial features</a:t>
            </a:r>
            <a:endParaRPr sz="140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Model Training: used the fit method to identify relationship pattern</a:t>
            </a:r>
            <a:endParaRPr sz="140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Prediction: after the model predicts it compares prediction to actual values</a:t>
            </a:r>
            <a:endParaRPr sz="140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Evaluation: R^2</a:t>
            </a:r>
            <a:endParaRPr sz="1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Improvement: 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 Model on Larger Datasets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63" y="1389181"/>
            <a:ext cx="3865825" cy="335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Model: Rejected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638" y="0"/>
            <a:ext cx="5680726" cy="437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On-screen Show (16:9)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Merriweather</vt:lpstr>
      <vt:lpstr>Roboto</vt:lpstr>
      <vt:lpstr>Arial</vt:lpstr>
      <vt:lpstr>Paradigm</vt:lpstr>
      <vt:lpstr>Fuel Efficiency Based on Price</vt:lpstr>
      <vt:lpstr>Description </vt:lpstr>
      <vt:lpstr>Gathering Data</vt:lpstr>
      <vt:lpstr>Exploring Data</vt:lpstr>
      <vt:lpstr>PowerPoint Presentation</vt:lpstr>
      <vt:lpstr>PowerPoint Presentation</vt:lpstr>
      <vt:lpstr>PowerPoint Presentation</vt:lpstr>
      <vt:lpstr>Data Modelling</vt:lpstr>
      <vt:lpstr>PowerPoint Presentation</vt:lpstr>
      <vt:lpstr>PowerPoint Presentation</vt:lpstr>
      <vt:lpstr>Communicating Data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Efficiency Based on Price</dc:title>
  <cp:lastModifiedBy>Bhargav Yellepeddi</cp:lastModifiedBy>
  <cp:revision>1</cp:revision>
  <dcterms:modified xsi:type="dcterms:W3CDTF">2024-05-01T00:12:49Z</dcterms:modified>
</cp:coreProperties>
</file>