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5"/>
    <p:restoredTop sz="94674"/>
  </p:normalViewPr>
  <p:slideViewPr>
    <p:cSldViewPr snapToGrid="0" snapToObjects="1">
      <p:cViewPr>
        <p:scale>
          <a:sx n="267" d="100"/>
          <a:sy n="267" d="100"/>
        </p:scale>
        <p:origin x="-9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ADF78-A058-1B7F-5156-8558165C5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D45FF-E661-2E85-0C0E-B6E53851A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CB36E-4A8B-1CB0-F81A-F32D0F7C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006A-5C33-3A48-9510-BEF862EE8BB2}" type="datetimeFigureOut">
              <a:rPr lang="en-ES" smtClean="0"/>
              <a:t>1/5/22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884F-DB79-0B30-6B58-69ABF26A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0714C-D372-C4F3-6AB6-37A4FE43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B01D-5A7A-A345-BA1B-3C31B278E60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9908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8849-1238-7C30-C514-77995BD2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F9507-2D6C-A3D9-D154-9B18C4AEB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2C12E-1C1D-3A29-FA84-B4BAB4F1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006A-5C33-3A48-9510-BEF862EE8BB2}" type="datetimeFigureOut">
              <a:rPr lang="en-ES" smtClean="0"/>
              <a:t>1/5/22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0A4EF-CEB3-A92D-E3AE-57E5790C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60D2C-E5C3-543D-932A-DAE87912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B01D-5A7A-A345-BA1B-3C31B278E60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8518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AE1766-F33A-4376-5EAF-9D2BB51C3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27A03-F531-B4F7-B9CB-A48A39DCD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E1F43-EB9D-AD9E-D8D0-EB5B56C1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006A-5C33-3A48-9510-BEF862EE8BB2}" type="datetimeFigureOut">
              <a:rPr lang="en-ES" smtClean="0"/>
              <a:t>1/5/22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1C4AD-96F8-2BCD-539C-762BAEED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A7526-37C3-FAD1-69C6-B8C18E79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B01D-5A7A-A345-BA1B-3C31B278E60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5312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8DCC-F043-08E0-607E-699D88A1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001AE-9E8F-1B8F-F9CE-6D86EA9F0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580E-6769-F8A2-2FAF-7F303634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006A-5C33-3A48-9510-BEF862EE8BB2}" type="datetimeFigureOut">
              <a:rPr lang="en-ES" smtClean="0"/>
              <a:t>1/5/22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916DA-5B61-C0B3-090F-8511AFB8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16844-B3D6-3B8D-3815-85655A8F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B01D-5A7A-A345-BA1B-3C31B278E60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98882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E1F2-3B2F-2F2E-9DF8-E956862E0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CAA98-695C-E73E-48E5-44071F7AB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1861E-D412-30FE-17F4-917087CB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006A-5C33-3A48-9510-BEF862EE8BB2}" type="datetimeFigureOut">
              <a:rPr lang="en-ES" smtClean="0"/>
              <a:t>1/5/22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9D55B-CD67-3901-DFEF-A4F50854A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44AAC-9745-B9BE-A1BC-69B58470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B01D-5A7A-A345-BA1B-3C31B278E60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97112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5D80-BBC1-B949-8B9B-440A604D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8ADF3-148E-9043-6429-A7FB5C0A0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F05B5-2F07-575C-9E09-249AD3A70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68169-69D0-2C3E-642A-BA5EE680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006A-5C33-3A48-9510-BEF862EE8BB2}" type="datetimeFigureOut">
              <a:rPr lang="en-ES" smtClean="0"/>
              <a:t>1/5/22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17B26-8B3D-B185-6626-598AE9AE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F4E99-D143-A08C-A764-923CF9B3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B01D-5A7A-A345-BA1B-3C31B278E60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5745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5F27C-1DFB-98D6-A406-CC5E8158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AB5D1-0FEA-9AF1-27C2-4D4C32064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AC945-A009-EE3F-F994-1B576F306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19880-CFB2-5396-E4A3-73FF3A6DC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4A352-0681-CE57-C9B1-3F0877EB3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4C2B67-5490-0887-6989-DBC34E6E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006A-5C33-3A48-9510-BEF862EE8BB2}" type="datetimeFigureOut">
              <a:rPr lang="en-ES" smtClean="0"/>
              <a:t>1/5/22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917F9-CF0C-7EDE-D366-DF66753B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F5DD7-3A6D-D140-B8ED-485B6500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B01D-5A7A-A345-BA1B-3C31B278E60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983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A24E-7A75-9050-EDED-5EA69FD9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DE3D38-E11B-0ADA-CCC1-33350A6D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006A-5C33-3A48-9510-BEF862EE8BB2}" type="datetimeFigureOut">
              <a:rPr lang="en-ES" smtClean="0"/>
              <a:t>1/5/22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30CA5-8F05-5313-463A-51701F38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0CC15-5E17-D0EC-A65C-4E28CF2C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B01D-5A7A-A345-BA1B-3C31B278E60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8344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485F8-912A-3EBD-4E62-0667821A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006A-5C33-3A48-9510-BEF862EE8BB2}" type="datetimeFigureOut">
              <a:rPr lang="en-ES" smtClean="0"/>
              <a:t>1/5/22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FBD4B-D9D9-20BB-249A-FA390F6F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723AC-777D-1086-B6F6-1EF062DA3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B01D-5A7A-A345-BA1B-3C31B278E60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7732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23F1-1778-F07A-02E0-8319710B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CE1BE-BB52-D1FA-5DB3-654E368D0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366BD-A786-62A9-A2CD-8EACAEC73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CF009-6854-04AB-BA81-20534121E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006A-5C33-3A48-9510-BEF862EE8BB2}" type="datetimeFigureOut">
              <a:rPr lang="en-ES" smtClean="0"/>
              <a:t>1/5/22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A9D0A-9F4B-1EF4-5EF5-24E7F65E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F96EA-F900-79DF-6396-ADBE0D77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B01D-5A7A-A345-BA1B-3C31B278E60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3207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A14E-C73D-C6FF-4B8F-0CD22FAA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A20C0-140A-7F8A-1F68-A2A71D238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D8655-1BB5-552A-0DDF-22C5C227C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57262-880D-60D5-FCA1-71498836B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006A-5C33-3A48-9510-BEF862EE8BB2}" type="datetimeFigureOut">
              <a:rPr lang="en-ES" smtClean="0"/>
              <a:t>1/5/22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6396C-98A7-B02B-F058-B8089E8F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A20ED-FC68-04C5-2E6F-31A12845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B01D-5A7A-A345-BA1B-3C31B278E60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9227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904AC-B427-B075-99C4-27959CAF7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51D4A-DF4E-BB62-AC5A-47A7A38FB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3C037-3787-2C90-9359-5624EF04B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9006A-5C33-3A48-9510-BEF862EE8BB2}" type="datetimeFigureOut">
              <a:rPr lang="en-ES" smtClean="0"/>
              <a:t>1/5/22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A485C-8916-7E20-3B16-19228C28B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74F07-DB85-2D9E-D701-5C521104F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5B01D-5A7A-A345-BA1B-3C31B278E60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0879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B91F40A-4691-F61C-72D2-108B5131FAC9}"/>
              </a:ext>
            </a:extLst>
          </p:cNvPr>
          <p:cNvSpPr/>
          <p:nvPr/>
        </p:nvSpPr>
        <p:spPr>
          <a:xfrm>
            <a:off x="1929482" y="2720609"/>
            <a:ext cx="1059374" cy="726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F9CBC7-96F6-8563-D175-02BA69CE686D}"/>
              </a:ext>
            </a:extLst>
          </p:cNvPr>
          <p:cNvSpPr/>
          <p:nvPr/>
        </p:nvSpPr>
        <p:spPr>
          <a:xfrm>
            <a:off x="3060650" y="2720609"/>
            <a:ext cx="1075936" cy="726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7B4586-57EA-3D33-FA16-F36C44F250E9}"/>
              </a:ext>
            </a:extLst>
          </p:cNvPr>
          <p:cNvSpPr/>
          <p:nvPr/>
        </p:nvSpPr>
        <p:spPr>
          <a:xfrm>
            <a:off x="4530838" y="2720609"/>
            <a:ext cx="1433236" cy="726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977C6A-5463-E47A-6BCB-74E1CF4B554D}"/>
              </a:ext>
            </a:extLst>
          </p:cNvPr>
          <p:cNvSpPr/>
          <p:nvPr/>
        </p:nvSpPr>
        <p:spPr>
          <a:xfrm>
            <a:off x="6108651" y="2720609"/>
            <a:ext cx="1394788" cy="726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23166F-19B4-FCB7-03F7-3E83615F89CB}"/>
              </a:ext>
            </a:extLst>
          </p:cNvPr>
          <p:cNvSpPr/>
          <p:nvPr/>
        </p:nvSpPr>
        <p:spPr>
          <a:xfrm>
            <a:off x="7832348" y="2720609"/>
            <a:ext cx="1290640" cy="726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C80013-4D97-6AC1-17C6-A6FA9F2CF909}"/>
              </a:ext>
            </a:extLst>
          </p:cNvPr>
          <p:cNvSpPr/>
          <p:nvPr/>
        </p:nvSpPr>
        <p:spPr>
          <a:xfrm>
            <a:off x="9282777" y="2720609"/>
            <a:ext cx="1290640" cy="726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B58913-FD9A-2F60-9022-F9FCD6536D2C}"/>
              </a:ext>
            </a:extLst>
          </p:cNvPr>
          <p:cNvSpPr/>
          <p:nvPr/>
        </p:nvSpPr>
        <p:spPr>
          <a:xfrm>
            <a:off x="5104235" y="1865411"/>
            <a:ext cx="1992853" cy="4967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6F57EF-5093-5AB3-4935-37302E4F4B37}"/>
              </a:ext>
            </a:extLst>
          </p:cNvPr>
          <p:cNvSpPr/>
          <p:nvPr/>
        </p:nvSpPr>
        <p:spPr>
          <a:xfrm>
            <a:off x="8120703" y="1865411"/>
            <a:ext cx="1992853" cy="4967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C7A321-99BB-0610-62E1-A58E6E788F3C}"/>
              </a:ext>
            </a:extLst>
          </p:cNvPr>
          <p:cNvSpPr/>
          <p:nvPr/>
        </p:nvSpPr>
        <p:spPr>
          <a:xfrm>
            <a:off x="2108794" y="1865411"/>
            <a:ext cx="1992853" cy="4967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DA5B29-AC90-C324-B78F-CB1E4EA8D0CE}"/>
              </a:ext>
            </a:extLst>
          </p:cNvPr>
          <p:cNvSpPr/>
          <p:nvPr/>
        </p:nvSpPr>
        <p:spPr>
          <a:xfrm>
            <a:off x="4259978" y="756745"/>
            <a:ext cx="3689131" cy="861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DC80E3-1981-9C01-B12D-7191CF53A967}"/>
              </a:ext>
            </a:extLst>
          </p:cNvPr>
          <p:cNvSpPr/>
          <p:nvPr/>
        </p:nvSpPr>
        <p:spPr>
          <a:xfrm>
            <a:off x="4415756" y="877496"/>
            <a:ext cx="3386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MT"/>
              </a:rPr>
              <a:t>Composite Index of National Capability (CINC) 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16A20-0DB1-1B0D-92B8-A50A4AEE8A59}"/>
              </a:ext>
            </a:extLst>
          </p:cNvPr>
          <p:cNvSpPr/>
          <p:nvPr/>
        </p:nvSpPr>
        <p:spPr>
          <a:xfrm>
            <a:off x="7945757" y="2803499"/>
            <a:ext cx="103265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latin typeface="ArialMT"/>
              </a:rPr>
              <a:t>Military </a:t>
            </a:r>
          </a:p>
          <a:p>
            <a:pPr algn="ctr"/>
            <a:r>
              <a:rPr lang="en-US" sz="1500" dirty="0">
                <a:latin typeface="ArialMT"/>
              </a:rPr>
              <a:t>personnel</a:t>
            </a:r>
            <a:endParaRPr lang="en-US" sz="15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D0A19F-271B-9C6E-BCB3-39532069D7BE}"/>
              </a:ext>
            </a:extLst>
          </p:cNvPr>
          <p:cNvSpPr/>
          <p:nvPr/>
        </p:nvSpPr>
        <p:spPr>
          <a:xfrm>
            <a:off x="9273223" y="2803499"/>
            <a:ext cx="128913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latin typeface="ArialMT"/>
              </a:rPr>
              <a:t>Military </a:t>
            </a:r>
          </a:p>
          <a:p>
            <a:pPr algn="ctr"/>
            <a:r>
              <a:rPr lang="en-US" sz="1500" dirty="0">
                <a:latin typeface="ArialMT"/>
              </a:rPr>
              <a:t>expenditures</a:t>
            </a:r>
            <a:endParaRPr lang="en-US" sz="15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C60F1F-EE40-F359-CEB9-33D4DCD0E1BD}"/>
              </a:ext>
            </a:extLst>
          </p:cNvPr>
          <p:cNvSpPr/>
          <p:nvPr/>
        </p:nvSpPr>
        <p:spPr>
          <a:xfrm>
            <a:off x="1919521" y="2782367"/>
            <a:ext cx="107593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latin typeface="ArialMT"/>
              </a:rPr>
              <a:t>Total </a:t>
            </a:r>
          </a:p>
          <a:p>
            <a:pPr algn="ctr"/>
            <a:r>
              <a:rPr lang="en-US" sz="1500" dirty="0">
                <a:latin typeface="ArialMT"/>
              </a:rPr>
              <a:t>population</a:t>
            </a:r>
            <a:endParaRPr lang="en-US" sz="15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BF9A83-DA0E-63AD-EF2E-D1B3CE22C5F1}"/>
              </a:ext>
            </a:extLst>
          </p:cNvPr>
          <p:cNvSpPr/>
          <p:nvPr/>
        </p:nvSpPr>
        <p:spPr>
          <a:xfrm>
            <a:off x="3038096" y="2782366"/>
            <a:ext cx="107593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latin typeface="ArialMT"/>
              </a:rPr>
              <a:t>Urban </a:t>
            </a:r>
          </a:p>
          <a:p>
            <a:pPr algn="ctr"/>
            <a:r>
              <a:rPr lang="en-US" sz="1500" dirty="0">
                <a:latin typeface="ArialMT"/>
              </a:rPr>
              <a:t>population</a:t>
            </a:r>
            <a:endParaRPr lang="en-US" sz="15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F5560C-AD24-611A-05DE-9F6D4EC0CAC6}"/>
              </a:ext>
            </a:extLst>
          </p:cNvPr>
          <p:cNvSpPr/>
          <p:nvPr/>
        </p:nvSpPr>
        <p:spPr>
          <a:xfrm>
            <a:off x="4553392" y="2782366"/>
            <a:ext cx="135165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latin typeface="ArialMT"/>
              </a:rPr>
              <a:t>Iron and steel</a:t>
            </a:r>
          </a:p>
          <a:p>
            <a:pPr algn="ctr"/>
            <a:r>
              <a:rPr lang="en-US" sz="1500" dirty="0">
                <a:latin typeface="ArialMT"/>
              </a:rPr>
              <a:t>production</a:t>
            </a:r>
            <a:endParaRPr lang="en-US" sz="15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01C03-207D-5AC5-F426-B52DF0D67EFB}"/>
              </a:ext>
            </a:extLst>
          </p:cNvPr>
          <p:cNvSpPr/>
          <p:nvPr/>
        </p:nvSpPr>
        <p:spPr>
          <a:xfrm>
            <a:off x="6057899" y="2782366"/>
            <a:ext cx="149111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latin typeface="ArialMT"/>
              </a:rPr>
              <a:t>Primary energy</a:t>
            </a:r>
          </a:p>
          <a:p>
            <a:pPr algn="ctr"/>
            <a:r>
              <a:rPr lang="en-US" sz="1500" dirty="0">
                <a:latin typeface="ArialMT"/>
              </a:rPr>
              <a:t>consumption</a:t>
            </a:r>
            <a:endParaRPr lang="en-US" sz="15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49CF2A-18CA-A2F1-0FE8-47281204DA3F}"/>
              </a:ext>
            </a:extLst>
          </p:cNvPr>
          <p:cNvSpPr/>
          <p:nvPr/>
        </p:nvSpPr>
        <p:spPr>
          <a:xfrm>
            <a:off x="2357313" y="1919248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MT"/>
              </a:rPr>
              <a:t>Demography</a:t>
            </a:r>
            <a:endParaRPr lang="en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12971-04C0-6CD6-5F1F-6011EFE0D869}"/>
              </a:ext>
            </a:extLst>
          </p:cNvPr>
          <p:cNvSpPr/>
          <p:nvPr/>
        </p:nvSpPr>
        <p:spPr>
          <a:xfrm>
            <a:off x="8639500" y="1919248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MT"/>
              </a:rPr>
              <a:t>Military </a:t>
            </a:r>
            <a:endParaRPr lang="en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613749-86FE-D346-795E-CA757D957342}"/>
              </a:ext>
            </a:extLst>
          </p:cNvPr>
          <p:cNvSpPr/>
          <p:nvPr/>
        </p:nvSpPr>
        <p:spPr>
          <a:xfrm>
            <a:off x="5552509" y="1919248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MT"/>
              </a:rPr>
              <a:t>Industrial</a:t>
            </a:r>
            <a:endParaRPr lang="en-E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3C4C6C-C752-A24A-BC6E-E5D254DCC1C2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3105221" y="1618593"/>
            <a:ext cx="2999323" cy="24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A9C222-B825-9967-F65C-9D22CB7C555D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 flipH="1">
            <a:off x="6100662" y="1618593"/>
            <a:ext cx="3882" cy="24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B5F23F-E62F-7859-D0A2-D683E03DEFA1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>
            <a:off x="6104544" y="1618593"/>
            <a:ext cx="3012586" cy="24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EFB1DE-2964-63A1-B8DF-BFC4220A8460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 flipH="1">
            <a:off x="2459169" y="2362152"/>
            <a:ext cx="646052" cy="358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0AF8402-7812-189A-455B-D5D30F3CF011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>
            <a:off x="3105221" y="2362152"/>
            <a:ext cx="493397" cy="358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9107FAD-7D34-1BC4-C842-1DEFED837CC9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6100662" y="2362152"/>
            <a:ext cx="705383" cy="358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D176E8-3D47-6B73-87FE-B3FE7F767500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flipH="1">
            <a:off x="5247456" y="2362152"/>
            <a:ext cx="853206" cy="358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5438D11-9AA0-FA65-27D9-C7AAD27D4242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 flipH="1">
            <a:off x="8477668" y="2362152"/>
            <a:ext cx="639462" cy="358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B11C44-FA82-254C-4F8E-182CDCDA6373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>
            <a:off x="9117130" y="2362152"/>
            <a:ext cx="810967" cy="358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9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4E81B4-6EC5-5659-1DE5-BAFF63A73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806" y="1207859"/>
            <a:ext cx="7979953" cy="3345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F60FFF-CEBF-4896-8895-23F3D661F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880" y="2014864"/>
            <a:ext cx="8086219" cy="2921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B6AD55-36EC-0EA3-B6CA-21229A860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881" y="1594528"/>
            <a:ext cx="8057644" cy="42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3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ArialMT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Jordi Mas Elias</dc:creator>
  <cp:lastModifiedBy>Jordi Mas Elias</cp:lastModifiedBy>
  <cp:revision>2</cp:revision>
  <dcterms:created xsi:type="dcterms:W3CDTF">2022-05-01T16:43:25Z</dcterms:created>
  <dcterms:modified xsi:type="dcterms:W3CDTF">2022-05-01T17:23:36Z</dcterms:modified>
</cp:coreProperties>
</file>