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70" r:id="rId2"/>
    <p:sldId id="371" r:id="rId3"/>
    <p:sldId id="372" r:id="rId4"/>
    <p:sldId id="373" r:id="rId5"/>
    <p:sldId id="374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1"/>
    <p:restoredTop sz="95840"/>
  </p:normalViewPr>
  <p:slideViewPr>
    <p:cSldViewPr snapToGrid="0">
      <p:cViewPr varScale="1">
        <p:scale>
          <a:sx n="194" d="100"/>
          <a:sy n="194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7ECCD-A5BC-9144-B11D-AC9947897FAF}" type="datetimeFigureOut">
              <a:rPr lang="es-ES" smtClean="0"/>
              <a:t>30/9/23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50AEA-1A1E-CA4C-9A3E-B28DD6EB5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37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82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776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217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68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5C546-974B-411B-993B-2C5373BC9408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62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AA1E8-114D-D81F-0A60-11E64786D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55B19C-2F95-4B1F-0CDE-C7E2DD590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3C5BF-2C9B-F735-A2DE-1FB56737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6EBB0-8D49-3964-434E-C9B68450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362962-D0ED-E197-1FD1-C44BB395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10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C7B75-510A-6E9E-772A-B6D9507F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B81FD8-D2FC-7D50-5EF5-8DA9A9C84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93D0F-E365-F757-66E4-9813070D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BDEA17-04D7-06BA-3813-C683DF7B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6CF07-94A9-ED4B-8453-56DCD45A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1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BE8BB9-A6C6-EE80-855A-CDDA50F13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B81B80-36ED-1C20-9C5A-A4CDE1DB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61B2D-7791-35F7-D3D6-A67EC7C2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A56022-FD0A-7C90-29CC-2095C3423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5E1475-6BBD-3269-5651-ABA7586E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338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57681-0480-D061-1096-CD9F59CD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17A01-2DEE-9FAE-4490-E0B9C45F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392B9-4DFF-7EB8-547E-D2F33617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E85893-880C-6A70-9D81-9FB77308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AC09F-6A91-9193-0E60-41EC4098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92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6E39A9-1583-C175-6A9E-A459A22D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C698E-6376-B6E2-D750-C3BED678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03822-F1A6-1AD2-C96A-8841A79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02819E-0AFE-F0F1-E96B-9EDAE4DC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873AA-8BD4-427F-A6DA-F1A6F260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B05EC7-CDC5-FFE6-0431-62B9A717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0CAF2-714E-191A-8E26-1EF10FC26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DA2972-1B4E-E27F-5468-300AC62B4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AD4198-C4D6-39D5-8942-51C39BBD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036818-B6F6-BE99-0DB9-CF5B1B4B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CCFCF3-6FBF-E77E-8C56-4B04100ED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206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E6C01-306E-90C5-607D-E8FCE7125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A7E721-0FAB-7DCD-557D-817BD541A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687EFD-D422-0F68-DED3-5E0AE6EE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EF724A1-EDF4-6BED-825D-5D7426098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10C4F7-D37B-FDD3-AF05-B15CFBCD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4BD420-7BE5-FD79-B702-1AB23E6C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D422D4-27DE-3F36-E3F0-5BB5430E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EE8D6F-1354-9764-81C7-435278BC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6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A8F12-CEAE-F397-E505-AA3AA967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ECB4CD-CFA7-F30A-64F5-466B7F55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42EF8A-1E61-1C8F-78BF-695A39BC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AED1A1-9B12-3F6D-2C8F-A35DF63A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2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4AAD81-0DC5-280E-19BC-ECCD1FAA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F7E256C-AE77-D715-3969-8A8E0D25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F121D3-9398-C074-0035-A2F148D81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52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1ACB4-1935-205C-9886-3B7D3A3B5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4EB5A-F208-E0C7-E5FB-3258C48D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7EB86A-E480-F72E-CD91-7050ED6F1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98E0AA-D634-81B2-E479-4028BA56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CE19F-7ED7-3A4D-8C17-8D83D56B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CB048E-772A-BF89-567E-195DAFDC4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9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0D662-6840-B93E-7872-F9F3BF28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B8505B-D55C-D2FD-4C21-45EF491FE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4E4BCC-1190-F87C-7067-A5323BCC3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1152DB-0734-D759-D642-0AE8C262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17D94-8B8C-73A1-4DBE-BFDCB1AB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6D4069-B88B-7905-ED0C-3ED7EC4DE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4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850B6C5-8EFE-31C9-F413-5B592CAB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D5035-437C-55A8-BF51-2D146D77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8BA353-0786-EAFA-2B1A-66C0D04C4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7B3B5-B5F0-3E45-979A-1E64AEC2953B}" type="datetimeFigureOut">
              <a:rPr lang="es-ES" smtClean="0"/>
              <a:t>30/9/23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5C58BD-F8E8-6369-CE96-A2E0F2C29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07CD1B-C72A-A3A9-47E4-1D97063EC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E8758-4966-C74A-B57E-B8E6D02E8AF4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3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2143" y="1150768"/>
            <a:ext cx="5504984" cy="1143000"/>
          </a:xfrm>
        </p:spPr>
        <p:txBody>
          <a:bodyPr>
            <a:normAutofit/>
          </a:bodyPr>
          <a:lstStyle/>
          <a:p>
            <a:pPr algn="l"/>
            <a:r>
              <a:rPr lang="es-ES" sz="3400" b="1" dirty="0" err="1">
                <a:latin typeface="Lucida Bright" panose="02040602050505020304" pitchFamily="18" charset="0"/>
              </a:rPr>
              <a:t>Numeric</a:t>
            </a:r>
            <a:r>
              <a:rPr lang="es-ES" sz="3400" b="1" dirty="0">
                <a:latin typeface="Lucida Bright" panose="02040602050505020304" pitchFamily="18" charset="0"/>
              </a:rPr>
              <a:t> </a:t>
            </a:r>
            <a:r>
              <a:rPr lang="es-ES" sz="3400" b="1" dirty="0" err="1">
                <a:latin typeface="Lucida Bright" panose="02040602050505020304" pitchFamily="18" charset="0"/>
              </a:rPr>
              <a:t>distribution</a:t>
            </a:r>
            <a:endParaRPr lang="es-ES" sz="3400" b="1" dirty="0">
              <a:latin typeface="Lucida Bright" panose="02040602050505020304" pitchFamily="18" charset="0"/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1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459" y="2628433"/>
            <a:ext cx="1440160" cy="1440160"/>
          </a:xfrm>
          <a:prstGeom prst="rect">
            <a:avLst/>
          </a:prstGeom>
          <a:noFill/>
        </p:spPr>
      </p:pic>
      <p:pic>
        <p:nvPicPr>
          <p:cNvPr id="10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531" y="2412409"/>
            <a:ext cx="1440160" cy="1656184"/>
          </a:xfrm>
          <a:prstGeom prst="rect">
            <a:avLst/>
          </a:prstGeom>
          <a:noFill/>
        </p:spPr>
      </p:pic>
      <p:pic>
        <p:nvPicPr>
          <p:cNvPr id="11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4603" y="2805853"/>
            <a:ext cx="1440160" cy="1262740"/>
          </a:xfrm>
          <a:prstGeom prst="rect">
            <a:avLst/>
          </a:prstGeom>
          <a:noFill/>
        </p:spPr>
      </p:pic>
      <p:pic>
        <p:nvPicPr>
          <p:cNvPr id="12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2675" y="2273477"/>
            <a:ext cx="1440160" cy="1795116"/>
          </a:xfrm>
          <a:prstGeom prst="rect">
            <a:avLst/>
          </a:prstGeom>
          <a:noFill/>
        </p:spPr>
      </p:pic>
      <p:pic>
        <p:nvPicPr>
          <p:cNvPr id="13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747" y="2508673"/>
            <a:ext cx="1440160" cy="1559920"/>
          </a:xfrm>
          <a:prstGeom prst="rect">
            <a:avLst/>
          </a:prstGeom>
          <a:noFill/>
        </p:spPr>
      </p:pic>
      <p:pic>
        <p:nvPicPr>
          <p:cNvPr id="35" name="Picture 4" descr="Imatge relacionada">
            <a:extLst>
              <a:ext uri="{FF2B5EF4-FFF2-40B4-BE49-F238E27FC236}">
                <a16:creationId xmlns:a16="http://schemas.microsoft.com/office/drawing/2014/main" id="{786F2AE8-1A42-998E-6954-AF473D66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4998" y="1696920"/>
            <a:ext cx="1440160" cy="1440160"/>
          </a:xfrm>
          <a:prstGeom prst="rect">
            <a:avLst/>
          </a:prstGeom>
          <a:noFill/>
        </p:spPr>
      </p:pic>
      <p:pic>
        <p:nvPicPr>
          <p:cNvPr id="36" name="Picture 4" descr="Imatge relacionada">
            <a:extLst>
              <a:ext uri="{FF2B5EF4-FFF2-40B4-BE49-F238E27FC236}">
                <a16:creationId xmlns:a16="http://schemas.microsoft.com/office/drawing/2014/main" id="{73C0E66D-FF11-6BBF-F7D4-0E1EF5D5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3786" y="1480896"/>
            <a:ext cx="1440160" cy="1656184"/>
          </a:xfrm>
          <a:prstGeom prst="rect">
            <a:avLst/>
          </a:prstGeom>
          <a:noFill/>
        </p:spPr>
      </p:pic>
      <p:pic>
        <p:nvPicPr>
          <p:cNvPr id="37" name="Picture 4" descr="Imatge relacionada">
            <a:extLst>
              <a:ext uri="{FF2B5EF4-FFF2-40B4-BE49-F238E27FC236}">
                <a16:creationId xmlns:a16="http://schemas.microsoft.com/office/drawing/2014/main" id="{373599D8-0C6D-F64A-891D-BEC4CBD9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578" y="1874340"/>
            <a:ext cx="1440160" cy="1262740"/>
          </a:xfrm>
          <a:prstGeom prst="rect">
            <a:avLst/>
          </a:prstGeom>
          <a:noFill/>
        </p:spPr>
      </p:pic>
      <p:pic>
        <p:nvPicPr>
          <p:cNvPr id="38" name="Picture 4" descr="Imatge relacionada">
            <a:extLst>
              <a:ext uri="{FF2B5EF4-FFF2-40B4-BE49-F238E27FC236}">
                <a16:creationId xmlns:a16="http://schemas.microsoft.com/office/drawing/2014/main" id="{117C581C-60EE-F0AF-931A-6F98EF2D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5590" y="1341964"/>
            <a:ext cx="1440160" cy="1795116"/>
          </a:xfrm>
          <a:prstGeom prst="rect">
            <a:avLst/>
          </a:prstGeom>
          <a:noFill/>
        </p:spPr>
      </p:pic>
      <p:pic>
        <p:nvPicPr>
          <p:cNvPr id="39" name="Picture 4" descr="Imatge relacionada">
            <a:extLst>
              <a:ext uri="{FF2B5EF4-FFF2-40B4-BE49-F238E27FC236}">
                <a16:creationId xmlns:a16="http://schemas.microsoft.com/office/drawing/2014/main" id="{1904CF5E-84DC-9FE8-0148-F47FDBC6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02" y="1577160"/>
            <a:ext cx="1440160" cy="1559920"/>
          </a:xfrm>
          <a:prstGeom prst="rect">
            <a:avLst/>
          </a:prstGeom>
          <a:noFill/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DFBAD0B3-B3A6-9682-04B2-BE4844A20093}"/>
              </a:ext>
            </a:extLst>
          </p:cNvPr>
          <p:cNvSpPr/>
          <p:nvPr/>
        </p:nvSpPr>
        <p:spPr>
          <a:xfrm>
            <a:off x="8020640" y="1549476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1" name="Picture 4" descr="Imatge relacionada">
            <a:extLst>
              <a:ext uri="{FF2B5EF4-FFF2-40B4-BE49-F238E27FC236}">
                <a16:creationId xmlns:a16="http://schemas.microsoft.com/office/drawing/2014/main" id="{D486122D-70C5-BD09-5AC5-A4E7E830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05" y="4008715"/>
            <a:ext cx="1440160" cy="1440160"/>
          </a:xfrm>
          <a:prstGeom prst="rect">
            <a:avLst/>
          </a:prstGeom>
          <a:noFill/>
        </p:spPr>
      </p:pic>
      <p:pic>
        <p:nvPicPr>
          <p:cNvPr id="42" name="Picture 4" descr="Imatge relacionada">
            <a:extLst>
              <a:ext uri="{FF2B5EF4-FFF2-40B4-BE49-F238E27FC236}">
                <a16:creationId xmlns:a16="http://schemas.microsoft.com/office/drawing/2014/main" id="{D00761DF-FFAA-B5CC-6A89-0BEA546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5877" y="3792691"/>
            <a:ext cx="1440160" cy="1656184"/>
          </a:xfrm>
          <a:prstGeom prst="rect">
            <a:avLst/>
          </a:prstGeom>
          <a:noFill/>
        </p:spPr>
      </p:pic>
      <p:pic>
        <p:nvPicPr>
          <p:cNvPr id="43" name="Picture 4" descr="Imatge relacionada">
            <a:extLst>
              <a:ext uri="{FF2B5EF4-FFF2-40B4-BE49-F238E27FC236}">
                <a16:creationId xmlns:a16="http://schemas.microsoft.com/office/drawing/2014/main" id="{A90CD0C9-10B6-4959-58D1-D357DE01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949" y="4186135"/>
            <a:ext cx="1440160" cy="1262740"/>
          </a:xfrm>
          <a:prstGeom prst="rect">
            <a:avLst/>
          </a:prstGeom>
          <a:noFill/>
        </p:spPr>
      </p:pic>
      <p:pic>
        <p:nvPicPr>
          <p:cNvPr id="44" name="Picture 4" descr="Imatge relacionada">
            <a:extLst>
              <a:ext uri="{FF2B5EF4-FFF2-40B4-BE49-F238E27FC236}">
                <a16:creationId xmlns:a16="http://schemas.microsoft.com/office/drawing/2014/main" id="{2E779C22-F943-51DF-4C24-A599A829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021" y="3653759"/>
            <a:ext cx="1440160" cy="1795116"/>
          </a:xfrm>
          <a:prstGeom prst="rect">
            <a:avLst/>
          </a:prstGeom>
          <a:noFill/>
        </p:spPr>
      </p:pic>
      <p:pic>
        <p:nvPicPr>
          <p:cNvPr id="45" name="Picture 4" descr="Imatge relacionada">
            <a:extLst>
              <a:ext uri="{FF2B5EF4-FFF2-40B4-BE49-F238E27FC236}">
                <a16:creationId xmlns:a16="http://schemas.microsoft.com/office/drawing/2014/main" id="{B679D97D-CD4B-9E5A-56FE-8CF27D87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0093" y="3888955"/>
            <a:ext cx="1440160" cy="1559920"/>
          </a:xfrm>
          <a:prstGeom prst="rect">
            <a:avLst/>
          </a:prstGeom>
          <a:noFill/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C539739-35A1-5017-F481-DB8134F6FD5E}"/>
              </a:ext>
            </a:extLst>
          </p:cNvPr>
          <p:cNvCxnSpPr/>
          <p:nvPr/>
        </p:nvCxnSpPr>
        <p:spPr>
          <a:xfrm>
            <a:off x="6442843" y="4165115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667E13E-ADD3-B9AC-8462-7534FD2AD858}"/>
              </a:ext>
            </a:extLst>
          </p:cNvPr>
          <p:cNvCxnSpPr>
            <a:cxnSpLocks/>
          </p:cNvCxnSpPr>
          <p:nvPr/>
        </p:nvCxnSpPr>
        <p:spPr>
          <a:xfrm>
            <a:off x="8252266" y="4173784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B915F91-604B-C8B8-DFE5-9DC219902C2B}"/>
              </a:ext>
            </a:extLst>
          </p:cNvPr>
          <p:cNvCxnSpPr>
            <a:cxnSpLocks/>
          </p:cNvCxnSpPr>
          <p:nvPr/>
        </p:nvCxnSpPr>
        <p:spPr>
          <a:xfrm>
            <a:off x="8890434" y="3888955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2EE686B-DA9C-8E88-68E2-11C35443E3F8}"/>
              </a:ext>
            </a:extLst>
          </p:cNvPr>
          <p:cNvCxnSpPr>
            <a:cxnSpLocks/>
          </p:cNvCxnSpPr>
          <p:nvPr/>
        </p:nvCxnSpPr>
        <p:spPr>
          <a:xfrm>
            <a:off x="7590841" y="3977062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29E65DD-B41E-8B1A-3837-222DB88BF4D8}"/>
              </a:ext>
            </a:extLst>
          </p:cNvPr>
          <p:cNvCxnSpPr>
            <a:cxnSpLocks/>
          </p:cNvCxnSpPr>
          <p:nvPr/>
        </p:nvCxnSpPr>
        <p:spPr>
          <a:xfrm>
            <a:off x="6947885" y="4160125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878B69A-50E7-F9C0-E9B6-20BEEC4C738E}"/>
              </a:ext>
            </a:extLst>
          </p:cNvPr>
          <p:cNvCxnSpPr>
            <a:cxnSpLocks/>
          </p:cNvCxnSpPr>
          <p:nvPr/>
        </p:nvCxnSpPr>
        <p:spPr>
          <a:xfrm flipH="1">
            <a:off x="9539735" y="4068593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C91F95FD-0436-707E-DCEC-84800953E8DA}"/>
              </a:ext>
            </a:extLst>
          </p:cNvPr>
          <p:cNvSpPr txBox="1"/>
          <p:nvPr/>
        </p:nvSpPr>
        <p:spPr>
          <a:xfrm>
            <a:off x="7893575" y="1111563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Median</a:t>
            </a:r>
            <a:endParaRPr lang="es-ES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288090F-9CFC-76E7-AF3D-653A0A6346A2}"/>
              </a:ext>
            </a:extLst>
          </p:cNvPr>
          <p:cNvSpPr txBox="1"/>
          <p:nvPr/>
        </p:nvSpPr>
        <p:spPr>
          <a:xfrm>
            <a:off x="9901046" y="3777795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Mean</a:t>
            </a:r>
            <a:endParaRPr lang="es-ES" dirty="0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2D696FEE-C8F9-06B4-82AC-D01652867FE0}"/>
              </a:ext>
            </a:extLst>
          </p:cNvPr>
          <p:cNvCxnSpPr>
            <a:cxnSpLocks/>
          </p:cNvCxnSpPr>
          <p:nvPr/>
        </p:nvCxnSpPr>
        <p:spPr>
          <a:xfrm>
            <a:off x="3309805" y="5147604"/>
            <a:ext cx="2656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5C96387F-AD98-6419-F1B0-8D8A3F127BE0}"/>
              </a:ext>
            </a:extLst>
          </p:cNvPr>
          <p:cNvSpPr txBox="1"/>
          <p:nvPr/>
        </p:nvSpPr>
        <p:spPr>
          <a:xfrm>
            <a:off x="3309805" y="4683397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Lucida Bright" panose="02040602050505020304" pitchFamily="18" charset="77"/>
              </a:rPr>
              <a:t>i</a:t>
            </a:r>
            <a:r>
              <a:rPr lang="es-ES" sz="2400" baseline="-25000" dirty="0">
                <a:latin typeface="Lucida Bright" panose="02040602050505020304" pitchFamily="18" charset="77"/>
              </a:rPr>
              <a:t>1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2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3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4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5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A9357601-F93C-1A14-1AB6-ED8BFC45641B}"/>
              </a:ext>
            </a:extLst>
          </p:cNvPr>
          <p:cNvSpPr txBox="1"/>
          <p:nvPr/>
        </p:nvSpPr>
        <p:spPr>
          <a:xfrm>
            <a:off x="4422040" y="5274548"/>
            <a:ext cx="446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Lucida Bright" panose="02040602050505020304" pitchFamily="18" charset="77"/>
              </a:rPr>
              <a:t>5</a:t>
            </a:r>
            <a:endParaRPr lang="es-ES" sz="24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4F74EBD-0F8E-8072-BA33-CB94A6CB7AA0}"/>
              </a:ext>
            </a:extLst>
          </p:cNvPr>
          <p:cNvCxnSpPr>
            <a:cxnSpLocks/>
          </p:cNvCxnSpPr>
          <p:nvPr/>
        </p:nvCxnSpPr>
        <p:spPr>
          <a:xfrm flipH="1" flipV="1">
            <a:off x="4493297" y="3290775"/>
            <a:ext cx="1674063" cy="83777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04B24870-C3D3-1A94-A0BE-EA169B3B8C4C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4503682" y="2505710"/>
            <a:ext cx="1887896" cy="36680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9F71A06E-7382-D7C7-2121-C5411AD566C1}"/>
              </a:ext>
            </a:extLst>
          </p:cNvPr>
          <p:cNvSpPr txBox="1"/>
          <p:nvPr/>
        </p:nvSpPr>
        <p:spPr>
          <a:xfrm>
            <a:off x="1950289" y="4929726"/>
            <a:ext cx="1329565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300" b="1" dirty="0">
                <a:latin typeface="Lucida Bright" panose="02040602050505020304" pitchFamily="18" charset="0"/>
              </a:rPr>
              <a:t>Mean =</a:t>
            </a:r>
            <a:endParaRPr lang="es-ES" sz="2300" dirty="0"/>
          </a:p>
        </p:txBody>
      </p:sp>
    </p:spTree>
    <p:extLst>
      <p:ext uri="{BB962C8B-B14F-4D97-AF65-F5344CB8AC3E}">
        <p14:creationId xmlns:p14="http://schemas.microsoft.com/office/powerpoint/2010/main" val="7316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2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5" name="Picture 4" descr="Imatge relacionada">
            <a:extLst>
              <a:ext uri="{FF2B5EF4-FFF2-40B4-BE49-F238E27FC236}">
                <a16:creationId xmlns:a16="http://schemas.microsoft.com/office/drawing/2014/main" id="{786F2AE8-1A42-998E-6954-AF473D66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7093" y="4017175"/>
            <a:ext cx="1440160" cy="1440160"/>
          </a:xfrm>
          <a:prstGeom prst="rect">
            <a:avLst/>
          </a:prstGeom>
          <a:noFill/>
        </p:spPr>
      </p:pic>
      <p:pic>
        <p:nvPicPr>
          <p:cNvPr id="36" name="Picture 4" descr="Imatge relacionada">
            <a:extLst>
              <a:ext uri="{FF2B5EF4-FFF2-40B4-BE49-F238E27FC236}">
                <a16:creationId xmlns:a16="http://schemas.microsoft.com/office/drawing/2014/main" id="{73C0E66D-FF11-6BBF-F7D4-0E1EF5D5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5881" y="3801151"/>
            <a:ext cx="1440160" cy="1656184"/>
          </a:xfrm>
          <a:prstGeom prst="rect">
            <a:avLst/>
          </a:prstGeom>
          <a:noFill/>
        </p:spPr>
      </p:pic>
      <p:pic>
        <p:nvPicPr>
          <p:cNvPr id="37" name="Picture 4" descr="Imatge relacionada">
            <a:extLst>
              <a:ext uri="{FF2B5EF4-FFF2-40B4-BE49-F238E27FC236}">
                <a16:creationId xmlns:a16="http://schemas.microsoft.com/office/drawing/2014/main" id="{373599D8-0C6D-F64A-891D-BEC4CBD9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93673" y="4194595"/>
            <a:ext cx="1440160" cy="1262740"/>
          </a:xfrm>
          <a:prstGeom prst="rect">
            <a:avLst/>
          </a:prstGeom>
          <a:noFill/>
        </p:spPr>
      </p:pic>
      <p:pic>
        <p:nvPicPr>
          <p:cNvPr id="38" name="Picture 4" descr="Imatge relacionada">
            <a:extLst>
              <a:ext uri="{FF2B5EF4-FFF2-40B4-BE49-F238E27FC236}">
                <a16:creationId xmlns:a16="http://schemas.microsoft.com/office/drawing/2014/main" id="{117C581C-60EE-F0AF-931A-6F98EF2D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7685" y="2593299"/>
            <a:ext cx="1440160" cy="2938986"/>
          </a:xfrm>
          <a:prstGeom prst="rect">
            <a:avLst/>
          </a:prstGeom>
          <a:noFill/>
        </p:spPr>
      </p:pic>
      <p:pic>
        <p:nvPicPr>
          <p:cNvPr id="39" name="Picture 4" descr="Imatge relacionada">
            <a:extLst>
              <a:ext uri="{FF2B5EF4-FFF2-40B4-BE49-F238E27FC236}">
                <a16:creationId xmlns:a16="http://schemas.microsoft.com/office/drawing/2014/main" id="{1904CF5E-84DC-9FE8-0148-F47FDBC6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4097" y="3897415"/>
            <a:ext cx="1440160" cy="1559920"/>
          </a:xfrm>
          <a:prstGeom prst="rect">
            <a:avLst/>
          </a:prstGeom>
          <a:noFill/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DFBAD0B3-B3A6-9682-04B2-BE4844A20093}"/>
              </a:ext>
            </a:extLst>
          </p:cNvPr>
          <p:cNvSpPr/>
          <p:nvPr/>
        </p:nvSpPr>
        <p:spPr>
          <a:xfrm>
            <a:off x="3022735" y="3869731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1" name="Picture 4" descr="Imatge relacionada">
            <a:extLst>
              <a:ext uri="{FF2B5EF4-FFF2-40B4-BE49-F238E27FC236}">
                <a16:creationId xmlns:a16="http://schemas.microsoft.com/office/drawing/2014/main" id="{D486122D-70C5-BD09-5AC5-A4E7E830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805" y="4008715"/>
            <a:ext cx="1440160" cy="1440160"/>
          </a:xfrm>
          <a:prstGeom prst="rect">
            <a:avLst/>
          </a:prstGeom>
          <a:noFill/>
        </p:spPr>
      </p:pic>
      <p:pic>
        <p:nvPicPr>
          <p:cNvPr id="42" name="Picture 4" descr="Imatge relacionada">
            <a:extLst>
              <a:ext uri="{FF2B5EF4-FFF2-40B4-BE49-F238E27FC236}">
                <a16:creationId xmlns:a16="http://schemas.microsoft.com/office/drawing/2014/main" id="{D00761DF-FFAA-B5CC-6A89-0BEA546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5877" y="3792691"/>
            <a:ext cx="1440160" cy="1656184"/>
          </a:xfrm>
          <a:prstGeom prst="rect">
            <a:avLst/>
          </a:prstGeom>
          <a:noFill/>
        </p:spPr>
      </p:pic>
      <p:pic>
        <p:nvPicPr>
          <p:cNvPr id="43" name="Picture 4" descr="Imatge relacionada">
            <a:extLst>
              <a:ext uri="{FF2B5EF4-FFF2-40B4-BE49-F238E27FC236}">
                <a16:creationId xmlns:a16="http://schemas.microsoft.com/office/drawing/2014/main" id="{A90CD0C9-10B6-4959-58D1-D357DE01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3949" y="4186135"/>
            <a:ext cx="1440160" cy="1262740"/>
          </a:xfrm>
          <a:prstGeom prst="rect">
            <a:avLst/>
          </a:prstGeom>
          <a:noFill/>
        </p:spPr>
      </p:pic>
      <p:pic>
        <p:nvPicPr>
          <p:cNvPr id="44" name="Picture 4" descr="Imatge relacionada">
            <a:extLst>
              <a:ext uri="{FF2B5EF4-FFF2-40B4-BE49-F238E27FC236}">
                <a16:creationId xmlns:a16="http://schemas.microsoft.com/office/drawing/2014/main" id="{2E779C22-F943-51DF-4C24-A599A829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72021" y="2593299"/>
            <a:ext cx="1440160" cy="2855576"/>
          </a:xfrm>
          <a:prstGeom prst="rect">
            <a:avLst/>
          </a:prstGeom>
          <a:noFill/>
        </p:spPr>
      </p:pic>
      <p:pic>
        <p:nvPicPr>
          <p:cNvPr id="45" name="Picture 4" descr="Imatge relacionada">
            <a:extLst>
              <a:ext uri="{FF2B5EF4-FFF2-40B4-BE49-F238E27FC236}">
                <a16:creationId xmlns:a16="http://schemas.microsoft.com/office/drawing/2014/main" id="{B679D97D-CD4B-9E5A-56FE-8CF27D87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20093" y="3888955"/>
            <a:ext cx="1440160" cy="1559920"/>
          </a:xfrm>
          <a:prstGeom prst="rect">
            <a:avLst/>
          </a:prstGeom>
          <a:noFill/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C539739-35A1-5017-F481-DB8134F6FD5E}"/>
              </a:ext>
            </a:extLst>
          </p:cNvPr>
          <p:cNvCxnSpPr/>
          <p:nvPr/>
        </p:nvCxnSpPr>
        <p:spPr>
          <a:xfrm>
            <a:off x="6442843" y="3745391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29E65DD-B41E-8B1A-3837-222DB88BF4D8}"/>
              </a:ext>
            </a:extLst>
          </p:cNvPr>
          <p:cNvCxnSpPr>
            <a:cxnSpLocks/>
          </p:cNvCxnSpPr>
          <p:nvPr/>
        </p:nvCxnSpPr>
        <p:spPr>
          <a:xfrm>
            <a:off x="6947885" y="4160125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878B69A-50E7-F9C0-E9B6-20BEEC4C738E}"/>
              </a:ext>
            </a:extLst>
          </p:cNvPr>
          <p:cNvCxnSpPr>
            <a:cxnSpLocks/>
          </p:cNvCxnSpPr>
          <p:nvPr/>
        </p:nvCxnSpPr>
        <p:spPr>
          <a:xfrm flipH="1">
            <a:off x="9539735" y="4068593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1D80D7A5-D4B5-7A14-9905-02EAA3E66C1C}"/>
              </a:ext>
            </a:extLst>
          </p:cNvPr>
          <p:cNvSpPr txBox="1"/>
          <p:nvPr/>
        </p:nvSpPr>
        <p:spPr>
          <a:xfrm>
            <a:off x="2830822" y="3461800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Mediana</a:t>
            </a:r>
            <a:endParaRPr lang="es-ES" dirty="0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DF14D971-8A96-BB46-D6B2-9E5C12D9EBD2}"/>
              </a:ext>
            </a:extLst>
          </p:cNvPr>
          <p:cNvCxnSpPr/>
          <p:nvPr/>
        </p:nvCxnSpPr>
        <p:spPr>
          <a:xfrm>
            <a:off x="6442843" y="4165115"/>
            <a:ext cx="371540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1A9D2D8-EA2B-4CD1-10CB-3B5773FEF32B}"/>
              </a:ext>
            </a:extLst>
          </p:cNvPr>
          <p:cNvCxnSpPr>
            <a:cxnSpLocks/>
          </p:cNvCxnSpPr>
          <p:nvPr/>
        </p:nvCxnSpPr>
        <p:spPr>
          <a:xfrm>
            <a:off x="8252266" y="3745391"/>
            <a:ext cx="0" cy="41658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FC058A95-BB53-7460-A738-6AC058149678}"/>
              </a:ext>
            </a:extLst>
          </p:cNvPr>
          <p:cNvSpPr txBox="1"/>
          <p:nvPr/>
        </p:nvSpPr>
        <p:spPr>
          <a:xfrm>
            <a:off x="6351155" y="3362683"/>
            <a:ext cx="144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Mitjana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149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3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6223" y="763482"/>
            <a:ext cx="1440160" cy="1440160"/>
          </a:xfrm>
          <a:prstGeom prst="rect">
            <a:avLst/>
          </a:prstGeom>
          <a:noFill/>
        </p:spPr>
      </p:pic>
      <p:pic>
        <p:nvPicPr>
          <p:cNvPr id="10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4295" y="547458"/>
            <a:ext cx="1440160" cy="1656184"/>
          </a:xfrm>
          <a:prstGeom prst="rect">
            <a:avLst/>
          </a:prstGeom>
          <a:noFill/>
        </p:spPr>
      </p:pic>
      <p:pic>
        <p:nvPicPr>
          <p:cNvPr id="11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2367" y="940902"/>
            <a:ext cx="1440160" cy="1262740"/>
          </a:xfrm>
          <a:prstGeom prst="rect">
            <a:avLst/>
          </a:prstGeom>
          <a:noFill/>
        </p:spPr>
      </p:pic>
      <p:pic>
        <p:nvPicPr>
          <p:cNvPr id="12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0439" y="408526"/>
            <a:ext cx="1440160" cy="1795116"/>
          </a:xfrm>
          <a:prstGeom prst="rect">
            <a:avLst/>
          </a:prstGeom>
          <a:noFill/>
        </p:spPr>
      </p:pic>
      <p:pic>
        <p:nvPicPr>
          <p:cNvPr id="13" name="Picture 4" descr="Imatge relacionad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8511" y="643722"/>
            <a:ext cx="1440160" cy="1559920"/>
          </a:xfrm>
          <a:prstGeom prst="rect">
            <a:avLst/>
          </a:prstGeom>
          <a:noFill/>
        </p:spPr>
      </p:pic>
      <p:pic>
        <p:nvPicPr>
          <p:cNvPr id="8" name="Picture 4" descr="Imatge relacionada">
            <a:extLst>
              <a:ext uri="{FF2B5EF4-FFF2-40B4-BE49-F238E27FC236}">
                <a16:creationId xmlns:a16="http://schemas.microsoft.com/office/drawing/2014/main" id="{E3C0A2F3-F293-19C1-FA88-16B187B3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4998" y="1696920"/>
            <a:ext cx="1440160" cy="1440160"/>
          </a:xfrm>
          <a:prstGeom prst="rect">
            <a:avLst/>
          </a:prstGeom>
          <a:noFill/>
        </p:spPr>
      </p:pic>
      <p:pic>
        <p:nvPicPr>
          <p:cNvPr id="14" name="Picture 4" descr="Imatge relacionada">
            <a:extLst>
              <a:ext uri="{FF2B5EF4-FFF2-40B4-BE49-F238E27FC236}">
                <a16:creationId xmlns:a16="http://schemas.microsoft.com/office/drawing/2014/main" id="{4C9B8EE6-13FB-C2BC-25A3-0228C8D88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3786" y="1480896"/>
            <a:ext cx="1440160" cy="1656184"/>
          </a:xfrm>
          <a:prstGeom prst="rect">
            <a:avLst/>
          </a:prstGeom>
          <a:noFill/>
        </p:spPr>
      </p:pic>
      <p:pic>
        <p:nvPicPr>
          <p:cNvPr id="15" name="Picture 4" descr="Imatge relacionada">
            <a:extLst>
              <a:ext uri="{FF2B5EF4-FFF2-40B4-BE49-F238E27FC236}">
                <a16:creationId xmlns:a16="http://schemas.microsoft.com/office/drawing/2014/main" id="{57BCD039-92A7-7FA9-EC2A-88CDED2A9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578" y="1874340"/>
            <a:ext cx="1440160" cy="1262740"/>
          </a:xfrm>
          <a:prstGeom prst="rect">
            <a:avLst/>
          </a:prstGeom>
          <a:noFill/>
        </p:spPr>
      </p:pic>
      <p:pic>
        <p:nvPicPr>
          <p:cNvPr id="16" name="Picture 4" descr="Imatge relacionada">
            <a:extLst>
              <a:ext uri="{FF2B5EF4-FFF2-40B4-BE49-F238E27FC236}">
                <a16:creationId xmlns:a16="http://schemas.microsoft.com/office/drawing/2014/main" id="{A6D6AE83-2CFE-553F-8CB7-C734FD605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5590" y="1341964"/>
            <a:ext cx="1440160" cy="1795116"/>
          </a:xfrm>
          <a:prstGeom prst="rect">
            <a:avLst/>
          </a:prstGeom>
          <a:noFill/>
        </p:spPr>
      </p:pic>
      <p:pic>
        <p:nvPicPr>
          <p:cNvPr id="17" name="Picture 4" descr="Imatge relacionada">
            <a:extLst>
              <a:ext uri="{FF2B5EF4-FFF2-40B4-BE49-F238E27FC236}">
                <a16:creationId xmlns:a16="http://schemas.microsoft.com/office/drawing/2014/main" id="{5DE465A0-CE9A-F772-BBB1-72CCA03F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02" y="1577160"/>
            <a:ext cx="1440160" cy="1559920"/>
          </a:xfrm>
          <a:prstGeom prst="rect">
            <a:avLst/>
          </a:prstGeom>
          <a:noFill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E171CFAA-6F8B-8FAF-ECE3-EE96AA34366A}"/>
              </a:ext>
            </a:extLst>
          </p:cNvPr>
          <p:cNvSpPr/>
          <p:nvPr/>
        </p:nvSpPr>
        <p:spPr>
          <a:xfrm>
            <a:off x="9214738" y="1549476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0CBF512-5A7F-5923-F983-2249F0D37B58}"/>
              </a:ext>
            </a:extLst>
          </p:cNvPr>
          <p:cNvSpPr txBox="1"/>
          <p:nvPr/>
        </p:nvSpPr>
        <p:spPr>
          <a:xfrm>
            <a:off x="9238275" y="1111563"/>
            <a:ext cx="696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Max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3BE958F-BD9B-57FF-3E4D-33E27B03F496}"/>
              </a:ext>
            </a:extLst>
          </p:cNvPr>
          <p:cNvSpPr/>
          <p:nvPr/>
        </p:nvSpPr>
        <p:spPr>
          <a:xfrm>
            <a:off x="6807715" y="1549476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F0C962C-1572-84E3-83C7-74D2F813DA39}"/>
              </a:ext>
            </a:extLst>
          </p:cNvPr>
          <p:cNvSpPr txBox="1"/>
          <p:nvPr/>
        </p:nvSpPr>
        <p:spPr>
          <a:xfrm>
            <a:off x="6831252" y="1111563"/>
            <a:ext cx="696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Min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1EA8ED6-3149-373A-E40A-9B5531F12DC8}"/>
              </a:ext>
            </a:extLst>
          </p:cNvPr>
          <p:cNvCxnSpPr>
            <a:cxnSpLocks/>
          </p:cNvCxnSpPr>
          <p:nvPr/>
        </p:nvCxnSpPr>
        <p:spPr>
          <a:xfrm>
            <a:off x="7527805" y="1322179"/>
            <a:ext cx="155435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5B3BB5D-16EA-AE1A-C065-2B7EE25C81DF}"/>
              </a:ext>
            </a:extLst>
          </p:cNvPr>
          <p:cNvSpPr txBox="1"/>
          <p:nvPr/>
        </p:nvSpPr>
        <p:spPr>
          <a:xfrm>
            <a:off x="7933911" y="936752"/>
            <a:ext cx="96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latin typeface="Lucida Bright" panose="02040602050505020304" pitchFamily="18" charset="0"/>
              </a:rPr>
              <a:t>Range</a:t>
            </a:r>
            <a:endParaRPr lang="es-ES" dirty="0"/>
          </a:p>
        </p:txBody>
      </p:sp>
      <p:pic>
        <p:nvPicPr>
          <p:cNvPr id="26" name="Picture 4" descr="Imatge relacionada">
            <a:extLst>
              <a:ext uri="{FF2B5EF4-FFF2-40B4-BE49-F238E27FC236}">
                <a16:creationId xmlns:a16="http://schemas.microsoft.com/office/drawing/2014/main" id="{E429A676-1E94-2784-CB51-6CAA5DD8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4998" y="4507355"/>
            <a:ext cx="1440160" cy="1440160"/>
          </a:xfrm>
          <a:prstGeom prst="rect">
            <a:avLst/>
          </a:prstGeom>
          <a:noFill/>
        </p:spPr>
      </p:pic>
      <p:pic>
        <p:nvPicPr>
          <p:cNvPr id="27" name="Picture 4" descr="Imatge relacionada">
            <a:extLst>
              <a:ext uri="{FF2B5EF4-FFF2-40B4-BE49-F238E27FC236}">
                <a16:creationId xmlns:a16="http://schemas.microsoft.com/office/drawing/2014/main" id="{A0544C13-0C7F-D134-96F7-AAF5D79C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3786" y="4291331"/>
            <a:ext cx="1440160" cy="1656184"/>
          </a:xfrm>
          <a:prstGeom prst="rect">
            <a:avLst/>
          </a:prstGeom>
          <a:noFill/>
        </p:spPr>
      </p:pic>
      <p:pic>
        <p:nvPicPr>
          <p:cNvPr id="28" name="Picture 4" descr="Imatge relacionada">
            <a:extLst>
              <a:ext uri="{FF2B5EF4-FFF2-40B4-BE49-F238E27FC236}">
                <a16:creationId xmlns:a16="http://schemas.microsoft.com/office/drawing/2014/main" id="{C30AAC2A-4A32-D428-76E4-2C8715B2B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578" y="4684775"/>
            <a:ext cx="1440160" cy="1262740"/>
          </a:xfrm>
          <a:prstGeom prst="rect">
            <a:avLst/>
          </a:prstGeom>
          <a:noFill/>
        </p:spPr>
      </p:pic>
      <p:pic>
        <p:nvPicPr>
          <p:cNvPr id="29" name="Picture 4" descr="Imatge relacionada">
            <a:extLst>
              <a:ext uri="{FF2B5EF4-FFF2-40B4-BE49-F238E27FC236}">
                <a16:creationId xmlns:a16="http://schemas.microsoft.com/office/drawing/2014/main" id="{D31DFEB1-02F6-AC7D-0E8A-7062C6653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5590" y="4152399"/>
            <a:ext cx="1440160" cy="1795116"/>
          </a:xfrm>
          <a:prstGeom prst="rect">
            <a:avLst/>
          </a:prstGeom>
          <a:noFill/>
        </p:spPr>
      </p:pic>
      <p:pic>
        <p:nvPicPr>
          <p:cNvPr id="30" name="Picture 4" descr="Imatge relacionada">
            <a:extLst>
              <a:ext uri="{FF2B5EF4-FFF2-40B4-BE49-F238E27FC236}">
                <a16:creationId xmlns:a16="http://schemas.microsoft.com/office/drawing/2014/main" id="{15510D7A-393C-8D01-C6EA-9300088D0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02" y="4387595"/>
            <a:ext cx="1440160" cy="1559920"/>
          </a:xfrm>
          <a:prstGeom prst="rect">
            <a:avLst/>
          </a:prstGeom>
          <a:noFill/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0A1E2A92-86E0-62B5-A9B9-F46208FE3D2F}"/>
              </a:ext>
            </a:extLst>
          </p:cNvPr>
          <p:cNvSpPr/>
          <p:nvPr/>
        </p:nvSpPr>
        <p:spPr>
          <a:xfrm>
            <a:off x="7480065" y="4359911"/>
            <a:ext cx="175821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0E18C0CC-0E62-1FF6-408C-CB0C57C24228}"/>
              </a:ext>
            </a:extLst>
          </p:cNvPr>
          <p:cNvCxnSpPr>
            <a:cxnSpLocks/>
          </p:cNvCxnSpPr>
          <p:nvPr/>
        </p:nvCxnSpPr>
        <p:spPr>
          <a:xfrm>
            <a:off x="7569845" y="4132614"/>
            <a:ext cx="155435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A831139-D0FB-1D92-19B0-C0DB1A02E4A2}"/>
              </a:ext>
            </a:extLst>
          </p:cNvPr>
          <p:cNvSpPr txBox="1"/>
          <p:nvPr/>
        </p:nvSpPr>
        <p:spPr>
          <a:xfrm>
            <a:off x="8054934" y="3747187"/>
            <a:ext cx="96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IQR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867667-7E27-C60E-D968-977469F6598E}"/>
              </a:ext>
            </a:extLst>
          </p:cNvPr>
          <p:cNvSpPr txBox="1"/>
          <p:nvPr/>
        </p:nvSpPr>
        <p:spPr>
          <a:xfrm>
            <a:off x="7042037" y="4038598"/>
            <a:ext cx="5829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latin typeface="Lucida Bright" panose="02040602050505020304" pitchFamily="18" charset="0"/>
              </a:rPr>
              <a:t>25%</a:t>
            </a:r>
            <a:endParaRPr lang="es-ES" sz="15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3F80E7-7C53-B557-784C-30CAB5AE30EF}"/>
              </a:ext>
            </a:extLst>
          </p:cNvPr>
          <p:cNvSpPr txBox="1"/>
          <p:nvPr/>
        </p:nvSpPr>
        <p:spPr>
          <a:xfrm>
            <a:off x="9049508" y="4038598"/>
            <a:ext cx="5829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latin typeface="Lucida Bright" panose="02040602050505020304" pitchFamily="18" charset="0"/>
              </a:rPr>
              <a:t>75%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317501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3795308-2D52-8BF0-23FD-34591ED6352D}"/>
              </a:ext>
            </a:extLst>
          </p:cNvPr>
          <p:cNvSpPr/>
          <p:nvPr/>
        </p:nvSpPr>
        <p:spPr>
          <a:xfrm>
            <a:off x="4950630" y="2549852"/>
            <a:ext cx="4172282" cy="2051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ED3B1E-78E0-C0E5-7AC3-516C43498E0D}"/>
              </a:ext>
            </a:extLst>
          </p:cNvPr>
          <p:cNvSpPr/>
          <p:nvPr/>
        </p:nvSpPr>
        <p:spPr>
          <a:xfrm>
            <a:off x="654919" y="2549852"/>
            <a:ext cx="4172282" cy="2051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4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1" name="Picture 4" descr="Imatge relacionada">
            <a:extLst>
              <a:ext uri="{FF2B5EF4-FFF2-40B4-BE49-F238E27FC236}">
                <a16:creationId xmlns:a16="http://schemas.microsoft.com/office/drawing/2014/main" id="{D486122D-70C5-BD09-5AC5-A4E7E830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8075" y="3111873"/>
            <a:ext cx="1440160" cy="1440160"/>
          </a:xfrm>
          <a:prstGeom prst="rect">
            <a:avLst/>
          </a:prstGeom>
          <a:noFill/>
        </p:spPr>
      </p:pic>
      <p:pic>
        <p:nvPicPr>
          <p:cNvPr id="42" name="Picture 4" descr="Imatge relacionada">
            <a:extLst>
              <a:ext uri="{FF2B5EF4-FFF2-40B4-BE49-F238E27FC236}">
                <a16:creationId xmlns:a16="http://schemas.microsoft.com/office/drawing/2014/main" id="{D00761DF-FFAA-B5CC-6A89-0BEA546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6147" y="2895849"/>
            <a:ext cx="1440160" cy="1656184"/>
          </a:xfrm>
          <a:prstGeom prst="rect">
            <a:avLst/>
          </a:prstGeom>
          <a:noFill/>
        </p:spPr>
      </p:pic>
      <p:pic>
        <p:nvPicPr>
          <p:cNvPr id="43" name="Picture 4" descr="Imatge relacionada">
            <a:extLst>
              <a:ext uri="{FF2B5EF4-FFF2-40B4-BE49-F238E27FC236}">
                <a16:creationId xmlns:a16="http://schemas.microsoft.com/office/drawing/2014/main" id="{A90CD0C9-10B6-4959-58D1-D357DE01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4219" y="3289293"/>
            <a:ext cx="1440160" cy="1262740"/>
          </a:xfrm>
          <a:prstGeom prst="rect">
            <a:avLst/>
          </a:prstGeom>
          <a:noFill/>
        </p:spPr>
      </p:pic>
      <p:pic>
        <p:nvPicPr>
          <p:cNvPr id="44" name="Picture 4" descr="Imatge relacionada">
            <a:extLst>
              <a:ext uri="{FF2B5EF4-FFF2-40B4-BE49-F238E27FC236}">
                <a16:creationId xmlns:a16="http://schemas.microsoft.com/office/drawing/2014/main" id="{2E779C22-F943-51DF-4C24-A599A829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12291" y="2756917"/>
            <a:ext cx="1440160" cy="1795116"/>
          </a:xfrm>
          <a:prstGeom prst="rect">
            <a:avLst/>
          </a:prstGeom>
          <a:noFill/>
        </p:spPr>
      </p:pic>
      <p:pic>
        <p:nvPicPr>
          <p:cNvPr id="45" name="Picture 4" descr="Imatge relacionada">
            <a:extLst>
              <a:ext uri="{FF2B5EF4-FFF2-40B4-BE49-F238E27FC236}">
                <a16:creationId xmlns:a16="http://schemas.microsoft.com/office/drawing/2014/main" id="{B679D97D-CD4B-9E5A-56FE-8CF27D87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0363" y="2992113"/>
            <a:ext cx="1440160" cy="1559920"/>
          </a:xfrm>
          <a:prstGeom prst="rect">
            <a:avLst/>
          </a:prstGeom>
          <a:noFill/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C539739-35A1-5017-F481-DB8134F6FD5E}"/>
              </a:ext>
            </a:extLst>
          </p:cNvPr>
          <p:cNvCxnSpPr/>
          <p:nvPr/>
        </p:nvCxnSpPr>
        <p:spPr>
          <a:xfrm>
            <a:off x="883113" y="3268273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667E13E-ADD3-B9AC-8462-7534FD2AD858}"/>
              </a:ext>
            </a:extLst>
          </p:cNvPr>
          <p:cNvCxnSpPr>
            <a:cxnSpLocks/>
          </p:cNvCxnSpPr>
          <p:nvPr/>
        </p:nvCxnSpPr>
        <p:spPr>
          <a:xfrm>
            <a:off x="2692536" y="3276942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B915F91-604B-C8B8-DFE5-9DC219902C2B}"/>
              </a:ext>
            </a:extLst>
          </p:cNvPr>
          <p:cNvCxnSpPr>
            <a:cxnSpLocks/>
          </p:cNvCxnSpPr>
          <p:nvPr/>
        </p:nvCxnSpPr>
        <p:spPr>
          <a:xfrm>
            <a:off x="3330704" y="2992113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2EE686B-DA9C-8E88-68E2-11C35443E3F8}"/>
              </a:ext>
            </a:extLst>
          </p:cNvPr>
          <p:cNvCxnSpPr>
            <a:cxnSpLocks/>
          </p:cNvCxnSpPr>
          <p:nvPr/>
        </p:nvCxnSpPr>
        <p:spPr>
          <a:xfrm>
            <a:off x="2031111" y="3080220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29E65DD-B41E-8B1A-3837-222DB88BF4D8}"/>
              </a:ext>
            </a:extLst>
          </p:cNvPr>
          <p:cNvCxnSpPr>
            <a:cxnSpLocks/>
          </p:cNvCxnSpPr>
          <p:nvPr/>
        </p:nvCxnSpPr>
        <p:spPr>
          <a:xfrm>
            <a:off x="1388155" y="3263283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878B69A-50E7-F9C0-E9B6-20BEEC4C738E}"/>
              </a:ext>
            </a:extLst>
          </p:cNvPr>
          <p:cNvCxnSpPr>
            <a:cxnSpLocks/>
          </p:cNvCxnSpPr>
          <p:nvPr/>
        </p:nvCxnSpPr>
        <p:spPr>
          <a:xfrm flipH="1">
            <a:off x="3980005" y="3171751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288090F-9CFC-76E7-AF3D-653A0A6346A2}"/>
              </a:ext>
            </a:extLst>
          </p:cNvPr>
          <p:cNvSpPr txBox="1"/>
          <p:nvPr/>
        </p:nvSpPr>
        <p:spPr>
          <a:xfrm>
            <a:off x="3747446" y="2751900"/>
            <a:ext cx="1368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Mitjana</a:t>
            </a:r>
            <a:endParaRPr lang="es-ES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C50CF2D-BA98-013A-E2AA-06ABA31E5B61}"/>
              </a:ext>
            </a:extLst>
          </p:cNvPr>
          <p:cNvCxnSpPr>
            <a:cxnSpLocks/>
          </p:cNvCxnSpPr>
          <p:nvPr/>
        </p:nvCxnSpPr>
        <p:spPr>
          <a:xfrm>
            <a:off x="10754117" y="2533694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00C54707-753F-61B7-4AF6-AA90AA6B2E99}"/>
              </a:ext>
            </a:extLst>
          </p:cNvPr>
          <p:cNvCxnSpPr>
            <a:cxnSpLocks/>
          </p:cNvCxnSpPr>
          <p:nvPr/>
        </p:nvCxnSpPr>
        <p:spPr>
          <a:xfrm>
            <a:off x="11153749" y="2248865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AED1044-5607-38FE-0380-F4358E29CFCC}"/>
              </a:ext>
            </a:extLst>
          </p:cNvPr>
          <p:cNvCxnSpPr>
            <a:cxnSpLocks/>
          </p:cNvCxnSpPr>
          <p:nvPr/>
        </p:nvCxnSpPr>
        <p:spPr>
          <a:xfrm>
            <a:off x="10380923" y="2336972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B22AD1-A900-CA37-E0C7-D6A3217F68DB}"/>
              </a:ext>
            </a:extLst>
          </p:cNvPr>
          <p:cNvCxnSpPr>
            <a:cxnSpLocks/>
          </p:cNvCxnSpPr>
          <p:nvPr/>
        </p:nvCxnSpPr>
        <p:spPr>
          <a:xfrm>
            <a:off x="9986442" y="2520035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1DC14A6-DE47-5094-9103-68FB02A2B6D9}"/>
              </a:ext>
            </a:extLst>
          </p:cNvPr>
          <p:cNvCxnSpPr>
            <a:cxnSpLocks/>
          </p:cNvCxnSpPr>
          <p:nvPr/>
        </p:nvCxnSpPr>
        <p:spPr>
          <a:xfrm flipH="1">
            <a:off x="11594331" y="2428503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Imatge relacionada">
            <a:extLst>
              <a:ext uri="{FF2B5EF4-FFF2-40B4-BE49-F238E27FC236}">
                <a16:creationId xmlns:a16="http://schemas.microsoft.com/office/drawing/2014/main" id="{CAF34596-F541-2333-13CC-3AC321CE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9541" y="3111873"/>
            <a:ext cx="1440160" cy="1440160"/>
          </a:xfrm>
          <a:prstGeom prst="rect">
            <a:avLst/>
          </a:prstGeom>
          <a:noFill/>
        </p:spPr>
      </p:pic>
      <p:pic>
        <p:nvPicPr>
          <p:cNvPr id="16" name="Picture 4" descr="Imatge relacionada">
            <a:extLst>
              <a:ext uri="{FF2B5EF4-FFF2-40B4-BE49-F238E27FC236}">
                <a16:creationId xmlns:a16="http://schemas.microsoft.com/office/drawing/2014/main" id="{0F28CC0D-0AD1-4E47-17B8-974479ED5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7613" y="2747020"/>
            <a:ext cx="1440160" cy="1824891"/>
          </a:xfrm>
          <a:prstGeom prst="rect">
            <a:avLst/>
          </a:prstGeom>
          <a:noFill/>
        </p:spPr>
      </p:pic>
      <p:pic>
        <p:nvPicPr>
          <p:cNvPr id="17" name="Picture 4" descr="Imatge relacionada">
            <a:extLst>
              <a:ext uri="{FF2B5EF4-FFF2-40B4-BE49-F238E27FC236}">
                <a16:creationId xmlns:a16="http://schemas.microsoft.com/office/drawing/2014/main" id="{70A66DF9-610B-618D-2FB6-DDEECF54B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685" y="3518357"/>
            <a:ext cx="1440160" cy="1033676"/>
          </a:xfrm>
          <a:prstGeom prst="rect">
            <a:avLst/>
          </a:prstGeom>
          <a:noFill/>
        </p:spPr>
      </p:pic>
      <p:pic>
        <p:nvPicPr>
          <p:cNvPr id="18" name="Picture 4" descr="Imatge relacionada">
            <a:extLst>
              <a:ext uri="{FF2B5EF4-FFF2-40B4-BE49-F238E27FC236}">
                <a16:creationId xmlns:a16="http://schemas.microsoft.com/office/drawing/2014/main" id="{722FC25D-15E1-B6EB-8632-3E16E509E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3757" y="2546045"/>
            <a:ext cx="1440160" cy="2025866"/>
          </a:xfrm>
          <a:prstGeom prst="rect">
            <a:avLst/>
          </a:prstGeom>
          <a:noFill/>
        </p:spPr>
      </p:pic>
      <p:pic>
        <p:nvPicPr>
          <p:cNvPr id="19" name="Picture 4" descr="Imatge relacionada">
            <a:extLst>
              <a:ext uri="{FF2B5EF4-FFF2-40B4-BE49-F238E27FC236}">
                <a16:creationId xmlns:a16="http://schemas.microsoft.com/office/drawing/2014/main" id="{4C555061-6B4F-37CA-E213-E9EAFDC3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81829" y="2992113"/>
            <a:ext cx="1440160" cy="1559920"/>
          </a:xfrm>
          <a:prstGeom prst="rect">
            <a:avLst/>
          </a:prstGeom>
          <a:noFill/>
        </p:spPr>
      </p:pic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3F83739F-F3DB-2ADD-2C0F-7D02B0C9876B}"/>
              </a:ext>
            </a:extLst>
          </p:cNvPr>
          <p:cNvCxnSpPr/>
          <p:nvPr/>
        </p:nvCxnSpPr>
        <p:spPr>
          <a:xfrm>
            <a:off x="5204579" y="3268273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A6AA5594-F3D5-15AD-4223-E5328DD85843}"/>
              </a:ext>
            </a:extLst>
          </p:cNvPr>
          <p:cNvCxnSpPr>
            <a:cxnSpLocks/>
          </p:cNvCxnSpPr>
          <p:nvPr/>
        </p:nvCxnSpPr>
        <p:spPr>
          <a:xfrm>
            <a:off x="7014002" y="3276942"/>
            <a:ext cx="0" cy="40550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A912EDA6-1F68-F578-E5CD-8DD0D13C8708}"/>
              </a:ext>
            </a:extLst>
          </p:cNvPr>
          <p:cNvCxnSpPr>
            <a:cxnSpLocks/>
          </p:cNvCxnSpPr>
          <p:nvPr/>
        </p:nvCxnSpPr>
        <p:spPr>
          <a:xfrm>
            <a:off x="7652170" y="2880953"/>
            <a:ext cx="0" cy="38233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888F6DB-3DD9-0856-6559-8709BBDD9CE4}"/>
              </a:ext>
            </a:extLst>
          </p:cNvPr>
          <p:cNvCxnSpPr>
            <a:cxnSpLocks/>
          </p:cNvCxnSpPr>
          <p:nvPr/>
        </p:nvCxnSpPr>
        <p:spPr>
          <a:xfrm>
            <a:off x="6352577" y="2992113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9001D5D0-BC60-EC34-0ECB-59F4F1E46C64}"/>
              </a:ext>
            </a:extLst>
          </p:cNvPr>
          <p:cNvCxnSpPr>
            <a:cxnSpLocks/>
          </p:cNvCxnSpPr>
          <p:nvPr/>
        </p:nvCxnSpPr>
        <p:spPr>
          <a:xfrm>
            <a:off x="5709621" y="3263283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0980004-A702-18BA-4420-1F252B766884}"/>
              </a:ext>
            </a:extLst>
          </p:cNvPr>
          <p:cNvCxnSpPr>
            <a:cxnSpLocks/>
          </p:cNvCxnSpPr>
          <p:nvPr/>
        </p:nvCxnSpPr>
        <p:spPr>
          <a:xfrm flipH="1">
            <a:off x="8301471" y="3171751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B6AEE109-9EB2-8A05-A583-864A61DBF9FE}"/>
              </a:ext>
            </a:extLst>
          </p:cNvPr>
          <p:cNvCxnSpPr>
            <a:cxnSpLocks/>
          </p:cNvCxnSpPr>
          <p:nvPr/>
        </p:nvCxnSpPr>
        <p:spPr>
          <a:xfrm>
            <a:off x="8822439" y="1000250"/>
            <a:ext cx="2656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00970D1-0479-E6A6-18BB-972BF8A4A188}"/>
              </a:ext>
            </a:extLst>
          </p:cNvPr>
          <p:cNvSpPr txBox="1"/>
          <p:nvPr/>
        </p:nvSpPr>
        <p:spPr>
          <a:xfrm>
            <a:off x="8822439" y="536043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Lucida Bright" panose="02040602050505020304" pitchFamily="18" charset="77"/>
              </a:rPr>
              <a:t>i</a:t>
            </a:r>
            <a:r>
              <a:rPr lang="es-ES" sz="2400" baseline="-25000" dirty="0">
                <a:latin typeface="Lucida Bright" panose="02040602050505020304" pitchFamily="18" charset="77"/>
              </a:rPr>
              <a:t>1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2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3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4</a:t>
            </a:r>
            <a:r>
              <a:rPr lang="es-ES" sz="2400" dirty="0">
                <a:latin typeface="Lucida Bright" panose="02040602050505020304" pitchFamily="18" charset="77"/>
              </a:rPr>
              <a:t> + i</a:t>
            </a:r>
            <a:r>
              <a:rPr lang="es-ES" sz="2400" baseline="-25000" dirty="0">
                <a:latin typeface="Lucida Bright" panose="02040602050505020304" pitchFamily="18" charset="77"/>
              </a:rPr>
              <a:t>5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A0F2204-105B-C3BD-8615-66FC74627912}"/>
              </a:ext>
            </a:extLst>
          </p:cNvPr>
          <p:cNvSpPr txBox="1"/>
          <p:nvPr/>
        </p:nvSpPr>
        <p:spPr>
          <a:xfrm>
            <a:off x="9934674" y="1127194"/>
            <a:ext cx="4462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latin typeface="Lucida Bright" panose="02040602050505020304" pitchFamily="18" charset="77"/>
              </a:rPr>
              <a:t>5</a:t>
            </a:r>
            <a:endParaRPr lang="es-ES" sz="24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36BEC36-14D4-4DA8-3488-988A84198798}"/>
              </a:ext>
            </a:extLst>
          </p:cNvPr>
          <p:cNvSpPr txBox="1"/>
          <p:nvPr/>
        </p:nvSpPr>
        <p:spPr>
          <a:xfrm>
            <a:off x="7831726" y="767416"/>
            <a:ext cx="1022389" cy="446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300" b="1" dirty="0">
                <a:latin typeface="Lucida Bright" panose="02040602050505020304" pitchFamily="18" charset="0"/>
              </a:rPr>
              <a:t>SD ~</a:t>
            </a:r>
            <a:endParaRPr lang="es-ES" sz="2300" dirty="0"/>
          </a:p>
        </p:txBody>
      </p:sp>
      <p:sp>
        <p:nvSpPr>
          <p:cNvPr id="2" name="CuadroTexto 64">
            <a:extLst>
              <a:ext uri="{FF2B5EF4-FFF2-40B4-BE49-F238E27FC236}">
                <a16:creationId xmlns:a16="http://schemas.microsoft.com/office/drawing/2014/main" id="{2B70173C-64BF-36AD-000B-477D2E559B27}"/>
              </a:ext>
            </a:extLst>
          </p:cNvPr>
          <p:cNvSpPr txBox="1"/>
          <p:nvPr/>
        </p:nvSpPr>
        <p:spPr>
          <a:xfrm>
            <a:off x="8068912" y="2747020"/>
            <a:ext cx="1368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Mitjana</a:t>
            </a:r>
            <a:endParaRPr lang="es-ES" dirty="0"/>
          </a:p>
        </p:txBody>
      </p:sp>
      <p:cxnSp>
        <p:nvCxnSpPr>
          <p:cNvPr id="13" name="Conector recto de flecha 20">
            <a:extLst>
              <a:ext uri="{FF2B5EF4-FFF2-40B4-BE49-F238E27FC236}">
                <a16:creationId xmlns:a16="http://schemas.microsoft.com/office/drawing/2014/main" id="{4E39DDF4-678D-B9DE-B7AC-142D04933703}"/>
              </a:ext>
            </a:extLst>
          </p:cNvPr>
          <p:cNvCxnSpPr>
            <a:cxnSpLocks/>
          </p:cNvCxnSpPr>
          <p:nvPr/>
        </p:nvCxnSpPr>
        <p:spPr>
          <a:xfrm>
            <a:off x="10753936" y="4794756"/>
            <a:ext cx="0" cy="405507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1">
            <a:extLst>
              <a:ext uri="{FF2B5EF4-FFF2-40B4-BE49-F238E27FC236}">
                <a16:creationId xmlns:a16="http://schemas.microsoft.com/office/drawing/2014/main" id="{F532C34C-9BDD-8535-20FC-8F989063D03A}"/>
              </a:ext>
            </a:extLst>
          </p:cNvPr>
          <p:cNvCxnSpPr>
            <a:cxnSpLocks/>
          </p:cNvCxnSpPr>
          <p:nvPr/>
        </p:nvCxnSpPr>
        <p:spPr>
          <a:xfrm>
            <a:off x="11153568" y="4398767"/>
            <a:ext cx="0" cy="38233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22">
            <a:extLst>
              <a:ext uri="{FF2B5EF4-FFF2-40B4-BE49-F238E27FC236}">
                <a16:creationId xmlns:a16="http://schemas.microsoft.com/office/drawing/2014/main" id="{C2C09946-3004-491D-2361-63160749B6B1}"/>
              </a:ext>
            </a:extLst>
          </p:cNvPr>
          <p:cNvCxnSpPr>
            <a:cxnSpLocks/>
          </p:cNvCxnSpPr>
          <p:nvPr/>
        </p:nvCxnSpPr>
        <p:spPr>
          <a:xfrm>
            <a:off x="10380742" y="4509927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13">
            <a:extLst>
              <a:ext uri="{FF2B5EF4-FFF2-40B4-BE49-F238E27FC236}">
                <a16:creationId xmlns:a16="http://schemas.microsoft.com/office/drawing/2014/main" id="{0FCE13D0-C1E6-6D62-2468-55B967216AFD}"/>
              </a:ext>
            </a:extLst>
          </p:cNvPr>
          <p:cNvCxnSpPr>
            <a:cxnSpLocks/>
          </p:cNvCxnSpPr>
          <p:nvPr/>
        </p:nvCxnSpPr>
        <p:spPr>
          <a:xfrm flipH="1">
            <a:off x="11547950" y="4668118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7">
            <a:extLst>
              <a:ext uri="{FF2B5EF4-FFF2-40B4-BE49-F238E27FC236}">
                <a16:creationId xmlns:a16="http://schemas.microsoft.com/office/drawing/2014/main" id="{EC0DF2BB-4EDE-0496-FFD6-67D03737F06A}"/>
              </a:ext>
            </a:extLst>
          </p:cNvPr>
          <p:cNvCxnSpPr>
            <a:cxnSpLocks/>
          </p:cNvCxnSpPr>
          <p:nvPr/>
        </p:nvCxnSpPr>
        <p:spPr>
          <a:xfrm>
            <a:off x="9979818" y="4789467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15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524000" y="6525344"/>
            <a:ext cx="9144000" cy="3600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520260"/>
            <a:ext cx="2133600" cy="365125"/>
          </a:xfrm>
        </p:spPr>
        <p:txBody>
          <a:bodyPr/>
          <a:lstStyle/>
          <a:p>
            <a:fld id="{3B48F495-DFE0-4428-A4DB-CC3DF6BD9148}" type="slidenum">
              <a:rPr lang="es-ES" smtClean="0">
                <a:solidFill>
                  <a:schemeClr val="bg1"/>
                </a:solidFill>
              </a:rPr>
              <a:pPr/>
              <a:t>5</a:t>
            </a:fld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35" name="Picture 4" descr="Imatge relacionada">
            <a:extLst>
              <a:ext uri="{FF2B5EF4-FFF2-40B4-BE49-F238E27FC236}">
                <a16:creationId xmlns:a16="http://schemas.microsoft.com/office/drawing/2014/main" id="{786F2AE8-1A42-998E-6954-AF473D668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6984" y="1527716"/>
            <a:ext cx="1440160" cy="1440160"/>
          </a:xfrm>
          <a:prstGeom prst="rect">
            <a:avLst/>
          </a:prstGeom>
          <a:noFill/>
        </p:spPr>
      </p:pic>
      <p:pic>
        <p:nvPicPr>
          <p:cNvPr id="36" name="Picture 4" descr="Imatge relacionada">
            <a:extLst>
              <a:ext uri="{FF2B5EF4-FFF2-40B4-BE49-F238E27FC236}">
                <a16:creationId xmlns:a16="http://schemas.microsoft.com/office/drawing/2014/main" id="{73C0E66D-FF11-6BBF-F7D4-0E1EF5D5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5772" y="1311692"/>
            <a:ext cx="1440160" cy="1656184"/>
          </a:xfrm>
          <a:prstGeom prst="rect">
            <a:avLst/>
          </a:prstGeom>
          <a:noFill/>
        </p:spPr>
      </p:pic>
      <p:pic>
        <p:nvPicPr>
          <p:cNvPr id="37" name="Picture 4" descr="Imatge relacionada">
            <a:extLst>
              <a:ext uri="{FF2B5EF4-FFF2-40B4-BE49-F238E27FC236}">
                <a16:creationId xmlns:a16="http://schemas.microsoft.com/office/drawing/2014/main" id="{373599D8-0C6D-F64A-891D-BEC4CBD90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3564" y="1705136"/>
            <a:ext cx="1440160" cy="1262740"/>
          </a:xfrm>
          <a:prstGeom prst="rect">
            <a:avLst/>
          </a:prstGeom>
          <a:noFill/>
        </p:spPr>
      </p:pic>
      <p:pic>
        <p:nvPicPr>
          <p:cNvPr id="38" name="Picture 4" descr="Imatge relacionada">
            <a:extLst>
              <a:ext uri="{FF2B5EF4-FFF2-40B4-BE49-F238E27FC236}">
                <a16:creationId xmlns:a16="http://schemas.microsoft.com/office/drawing/2014/main" id="{117C581C-60EE-F0AF-931A-6F98EF2D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27576" y="1172760"/>
            <a:ext cx="1440160" cy="1795116"/>
          </a:xfrm>
          <a:prstGeom prst="rect">
            <a:avLst/>
          </a:prstGeom>
          <a:noFill/>
        </p:spPr>
      </p:pic>
      <p:pic>
        <p:nvPicPr>
          <p:cNvPr id="39" name="Picture 4" descr="Imatge relacionada">
            <a:extLst>
              <a:ext uri="{FF2B5EF4-FFF2-40B4-BE49-F238E27FC236}">
                <a16:creationId xmlns:a16="http://schemas.microsoft.com/office/drawing/2014/main" id="{1904CF5E-84DC-9FE8-0148-F47FDBC6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3988" y="1407956"/>
            <a:ext cx="1440160" cy="1559920"/>
          </a:xfrm>
          <a:prstGeom prst="rect">
            <a:avLst/>
          </a:prstGeom>
          <a:noFill/>
        </p:spPr>
      </p:pic>
      <p:sp>
        <p:nvSpPr>
          <p:cNvPr id="40" name="Rectángulo 39">
            <a:extLst>
              <a:ext uri="{FF2B5EF4-FFF2-40B4-BE49-F238E27FC236}">
                <a16:creationId xmlns:a16="http://schemas.microsoft.com/office/drawing/2014/main" id="{DFBAD0B3-B3A6-9682-04B2-BE4844A20093}"/>
              </a:ext>
            </a:extLst>
          </p:cNvPr>
          <p:cNvSpPr/>
          <p:nvPr/>
        </p:nvSpPr>
        <p:spPr>
          <a:xfrm>
            <a:off x="7102626" y="1380272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1" name="Picture 4" descr="Imatge relacionada">
            <a:extLst>
              <a:ext uri="{FF2B5EF4-FFF2-40B4-BE49-F238E27FC236}">
                <a16:creationId xmlns:a16="http://schemas.microsoft.com/office/drawing/2014/main" id="{D486122D-70C5-BD09-5AC5-A4E7E830E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71" y="1513420"/>
            <a:ext cx="1440160" cy="1440160"/>
          </a:xfrm>
          <a:prstGeom prst="rect">
            <a:avLst/>
          </a:prstGeom>
          <a:noFill/>
        </p:spPr>
      </p:pic>
      <p:pic>
        <p:nvPicPr>
          <p:cNvPr id="42" name="Picture 4" descr="Imatge relacionada">
            <a:extLst>
              <a:ext uri="{FF2B5EF4-FFF2-40B4-BE49-F238E27FC236}">
                <a16:creationId xmlns:a16="http://schemas.microsoft.com/office/drawing/2014/main" id="{D00761DF-FFAA-B5CC-6A89-0BEA546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543" y="1297396"/>
            <a:ext cx="1440160" cy="1656184"/>
          </a:xfrm>
          <a:prstGeom prst="rect">
            <a:avLst/>
          </a:prstGeom>
          <a:noFill/>
        </p:spPr>
      </p:pic>
      <p:pic>
        <p:nvPicPr>
          <p:cNvPr id="43" name="Picture 4" descr="Imatge relacionada">
            <a:extLst>
              <a:ext uri="{FF2B5EF4-FFF2-40B4-BE49-F238E27FC236}">
                <a16:creationId xmlns:a16="http://schemas.microsoft.com/office/drawing/2014/main" id="{A90CD0C9-10B6-4959-58D1-D357DE014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75615" y="1690840"/>
            <a:ext cx="1440160" cy="1262740"/>
          </a:xfrm>
          <a:prstGeom prst="rect">
            <a:avLst/>
          </a:prstGeom>
          <a:noFill/>
        </p:spPr>
      </p:pic>
      <p:pic>
        <p:nvPicPr>
          <p:cNvPr id="44" name="Picture 4" descr="Imatge relacionada">
            <a:extLst>
              <a:ext uri="{FF2B5EF4-FFF2-40B4-BE49-F238E27FC236}">
                <a16:creationId xmlns:a16="http://schemas.microsoft.com/office/drawing/2014/main" id="{2E779C22-F943-51DF-4C24-A599A829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23687" y="1158464"/>
            <a:ext cx="1440160" cy="1795116"/>
          </a:xfrm>
          <a:prstGeom prst="rect">
            <a:avLst/>
          </a:prstGeom>
          <a:noFill/>
        </p:spPr>
      </p:pic>
      <p:pic>
        <p:nvPicPr>
          <p:cNvPr id="45" name="Picture 4" descr="Imatge relacionada">
            <a:extLst>
              <a:ext uri="{FF2B5EF4-FFF2-40B4-BE49-F238E27FC236}">
                <a16:creationId xmlns:a16="http://schemas.microsoft.com/office/drawing/2014/main" id="{B679D97D-CD4B-9E5A-56FE-8CF27D87F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1759" y="1393660"/>
            <a:ext cx="1440160" cy="1559920"/>
          </a:xfrm>
          <a:prstGeom prst="rect">
            <a:avLst/>
          </a:prstGeom>
          <a:noFill/>
        </p:spPr>
      </p:pic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4C539739-35A1-5017-F481-DB8134F6FD5E}"/>
              </a:ext>
            </a:extLst>
          </p:cNvPr>
          <p:cNvCxnSpPr/>
          <p:nvPr/>
        </p:nvCxnSpPr>
        <p:spPr>
          <a:xfrm>
            <a:off x="494509" y="1669820"/>
            <a:ext cx="371540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D667E13E-ADD3-B9AC-8462-7534FD2AD858}"/>
              </a:ext>
            </a:extLst>
          </p:cNvPr>
          <p:cNvCxnSpPr>
            <a:cxnSpLocks/>
          </p:cNvCxnSpPr>
          <p:nvPr/>
        </p:nvCxnSpPr>
        <p:spPr>
          <a:xfrm>
            <a:off x="2303932" y="1678489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5B915F91-604B-C8B8-DFE5-9DC219902C2B}"/>
              </a:ext>
            </a:extLst>
          </p:cNvPr>
          <p:cNvCxnSpPr>
            <a:cxnSpLocks/>
          </p:cNvCxnSpPr>
          <p:nvPr/>
        </p:nvCxnSpPr>
        <p:spPr>
          <a:xfrm>
            <a:off x="2942100" y="1393660"/>
            <a:ext cx="0" cy="27117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2EE686B-DA9C-8E88-68E2-11C35443E3F8}"/>
              </a:ext>
            </a:extLst>
          </p:cNvPr>
          <p:cNvCxnSpPr>
            <a:cxnSpLocks/>
          </p:cNvCxnSpPr>
          <p:nvPr/>
        </p:nvCxnSpPr>
        <p:spPr>
          <a:xfrm>
            <a:off x="1642507" y="1481767"/>
            <a:ext cx="0" cy="183063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629E65DD-B41E-8B1A-3837-222DB88BF4D8}"/>
              </a:ext>
            </a:extLst>
          </p:cNvPr>
          <p:cNvCxnSpPr>
            <a:cxnSpLocks/>
          </p:cNvCxnSpPr>
          <p:nvPr/>
        </p:nvCxnSpPr>
        <p:spPr>
          <a:xfrm>
            <a:off x="999551" y="1664830"/>
            <a:ext cx="0" cy="26010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0878B69A-50E7-F9C0-E9B6-20BEEC4C738E}"/>
              </a:ext>
            </a:extLst>
          </p:cNvPr>
          <p:cNvCxnSpPr>
            <a:cxnSpLocks/>
          </p:cNvCxnSpPr>
          <p:nvPr/>
        </p:nvCxnSpPr>
        <p:spPr>
          <a:xfrm flipH="1">
            <a:off x="3591401" y="1573298"/>
            <a:ext cx="438" cy="915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Imatge relacionada">
            <a:extLst>
              <a:ext uri="{FF2B5EF4-FFF2-40B4-BE49-F238E27FC236}">
                <a16:creationId xmlns:a16="http://schemas.microsoft.com/office/drawing/2014/main" id="{85EA71EE-0657-F23A-A67B-4EDB812D0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0963" y="4664589"/>
            <a:ext cx="1440160" cy="1440160"/>
          </a:xfrm>
          <a:prstGeom prst="rect">
            <a:avLst/>
          </a:prstGeom>
          <a:noFill/>
        </p:spPr>
      </p:pic>
      <p:pic>
        <p:nvPicPr>
          <p:cNvPr id="14" name="Picture 4" descr="Imatge relacionada">
            <a:extLst>
              <a:ext uri="{FF2B5EF4-FFF2-40B4-BE49-F238E27FC236}">
                <a16:creationId xmlns:a16="http://schemas.microsoft.com/office/drawing/2014/main" id="{4535F98F-9838-0EAC-C19B-5E07BEA6C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9751" y="4448565"/>
            <a:ext cx="1440160" cy="1656184"/>
          </a:xfrm>
          <a:prstGeom prst="rect">
            <a:avLst/>
          </a:prstGeom>
          <a:noFill/>
        </p:spPr>
      </p:pic>
      <p:pic>
        <p:nvPicPr>
          <p:cNvPr id="15" name="Picture 4" descr="Imatge relacionada">
            <a:extLst>
              <a:ext uri="{FF2B5EF4-FFF2-40B4-BE49-F238E27FC236}">
                <a16:creationId xmlns:a16="http://schemas.microsoft.com/office/drawing/2014/main" id="{65F47940-8109-BC16-B924-4BB59CFCE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7543" y="4842009"/>
            <a:ext cx="1440160" cy="1262740"/>
          </a:xfrm>
          <a:prstGeom prst="rect">
            <a:avLst/>
          </a:prstGeom>
          <a:noFill/>
        </p:spPr>
      </p:pic>
      <p:pic>
        <p:nvPicPr>
          <p:cNvPr id="16" name="Picture 4" descr="Imatge relacionada">
            <a:extLst>
              <a:ext uri="{FF2B5EF4-FFF2-40B4-BE49-F238E27FC236}">
                <a16:creationId xmlns:a16="http://schemas.microsoft.com/office/drawing/2014/main" id="{DFB48E81-3D04-D251-E8A9-41394E96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81555" y="4309633"/>
            <a:ext cx="1440160" cy="1795116"/>
          </a:xfrm>
          <a:prstGeom prst="rect">
            <a:avLst/>
          </a:prstGeom>
          <a:noFill/>
        </p:spPr>
      </p:pic>
      <p:pic>
        <p:nvPicPr>
          <p:cNvPr id="17" name="Picture 4" descr="Imatge relacionada">
            <a:extLst>
              <a:ext uri="{FF2B5EF4-FFF2-40B4-BE49-F238E27FC236}">
                <a16:creationId xmlns:a16="http://schemas.microsoft.com/office/drawing/2014/main" id="{C2DF1A5A-BF43-85D4-E0FC-5A1283A09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7967" y="4544829"/>
            <a:ext cx="1440160" cy="1559920"/>
          </a:xfrm>
          <a:prstGeom prst="rect">
            <a:avLst/>
          </a:prstGeom>
          <a:noFill/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4942C517-5125-AEFE-04C6-4711D1B26475}"/>
              </a:ext>
            </a:extLst>
          </p:cNvPr>
          <p:cNvSpPr/>
          <p:nvPr/>
        </p:nvSpPr>
        <p:spPr>
          <a:xfrm>
            <a:off x="3750703" y="4517145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56C93F7-E80E-B37D-B9A1-C0F0CF2D81BC}"/>
              </a:ext>
            </a:extLst>
          </p:cNvPr>
          <p:cNvSpPr txBox="1"/>
          <p:nvPr/>
        </p:nvSpPr>
        <p:spPr>
          <a:xfrm>
            <a:off x="3774240" y="4079232"/>
            <a:ext cx="696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Max</a:t>
            </a:r>
            <a:endParaRPr lang="es-E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A2089CD-B6D5-6569-C93A-58A20E853A41}"/>
              </a:ext>
            </a:extLst>
          </p:cNvPr>
          <p:cNvSpPr/>
          <p:nvPr/>
        </p:nvSpPr>
        <p:spPr>
          <a:xfrm>
            <a:off x="1343680" y="4517145"/>
            <a:ext cx="72009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4A04F79-49EE-27BE-18FC-3965991E267C}"/>
              </a:ext>
            </a:extLst>
          </p:cNvPr>
          <p:cNvSpPr txBox="1"/>
          <p:nvPr/>
        </p:nvSpPr>
        <p:spPr>
          <a:xfrm>
            <a:off x="1367217" y="4079232"/>
            <a:ext cx="6965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Min</a:t>
            </a:r>
            <a:endParaRPr lang="es-ES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9DAB812-0F7B-53B3-2E8F-F23BC54AAC3E}"/>
              </a:ext>
            </a:extLst>
          </p:cNvPr>
          <p:cNvCxnSpPr>
            <a:cxnSpLocks/>
          </p:cNvCxnSpPr>
          <p:nvPr/>
        </p:nvCxnSpPr>
        <p:spPr>
          <a:xfrm>
            <a:off x="2063770" y="4289848"/>
            <a:ext cx="155435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4">
            <a:extLst>
              <a:ext uri="{FF2B5EF4-FFF2-40B4-BE49-F238E27FC236}">
                <a16:creationId xmlns:a16="http://schemas.microsoft.com/office/drawing/2014/main" id="{C9C60DC0-D8B2-02EE-B76D-E4D658C382A6}"/>
              </a:ext>
            </a:extLst>
          </p:cNvPr>
          <p:cNvSpPr txBox="1"/>
          <p:nvPr/>
        </p:nvSpPr>
        <p:spPr>
          <a:xfrm>
            <a:off x="2529510" y="3904421"/>
            <a:ext cx="96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latin typeface="Lucida Bright" panose="02040602050505020304" pitchFamily="18" charset="0"/>
              </a:rPr>
              <a:t>Rang</a:t>
            </a:r>
            <a:endParaRPr lang="es-ES" dirty="0"/>
          </a:p>
        </p:txBody>
      </p:sp>
      <p:pic>
        <p:nvPicPr>
          <p:cNvPr id="24" name="Picture 4" descr="Imatge relacionada">
            <a:extLst>
              <a:ext uri="{FF2B5EF4-FFF2-40B4-BE49-F238E27FC236}">
                <a16:creationId xmlns:a16="http://schemas.microsoft.com/office/drawing/2014/main" id="{6257C947-6AAB-C6E3-AD4B-CAB550BD2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04998" y="4507355"/>
            <a:ext cx="1440160" cy="1440160"/>
          </a:xfrm>
          <a:prstGeom prst="rect">
            <a:avLst/>
          </a:prstGeom>
          <a:noFill/>
        </p:spPr>
      </p:pic>
      <p:pic>
        <p:nvPicPr>
          <p:cNvPr id="25" name="Picture 4" descr="Imatge relacionada">
            <a:extLst>
              <a:ext uri="{FF2B5EF4-FFF2-40B4-BE49-F238E27FC236}">
                <a16:creationId xmlns:a16="http://schemas.microsoft.com/office/drawing/2014/main" id="{0022DD1F-4889-4D53-1044-0514F9212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63786" y="4291331"/>
            <a:ext cx="1440160" cy="1656184"/>
          </a:xfrm>
          <a:prstGeom prst="rect">
            <a:avLst/>
          </a:prstGeom>
          <a:noFill/>
        </p:spPr>
      </p:pic>
      <p:pic>
        <p:nvPicPr>
          <p:cNvPr id="26" name="Picture 4" descr="Imatge relacionada">
            <a:extLst>
              <a:ext uri="{FF2B5EF4-FFF2-40B4-BE49-F238E27FC236}">
                <a16:creationId xmlns:a16="http://schemas.microsoft.com/office/drawing/2014/main" id="{6033A018-BE68-F5D9-E58F-BCAE6577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91578" y="4684775"/>
            <a:ext cx="1440160" cy="1262740"/>
          </a:xfrm>
          <a:prstGeom prst="rect">
            <a:avLst/>
          </a:prstGeom>
          <a:noFill/>
        </p:spPr>
      </p:pic>
      <p:pic>
        <p:nvPicPr>
          <p:cNvPr id="27" name="Picture 4" descr="Imatge relacionada">
            <a:extLst>
              <a:ext uri="{FF2B5EF4-FFF2-40B4-BE49-F238E27FC236}">
                <a16:creationId xmlns:a16="http://schemas.microsoft.com/office/drawing/2014/main" id="{96F01B66-B6A9-1E95-B95D-96FBF99C2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45590" y="4152399"/>
            <a:ext cx="1440160" cy="1795116"/>
          </a:xfrm>
          <a:prstGeom prst="rect">
            <a:avLst/>
          </a:prstGeom>
          <a:noFill/>
        </p:spPr>
      </p:pic>
      <p:pic>
        <p:nvPicPr>
          <p:cNvPr id="28" name="Picture 4" descr="Imatge relacionada">
            <a:extLst>
              <a:ext uri="{FF2B5EF4-FFF2-40B4-BE49-F238E27FC236}">
                <a16:creationId xmlns:a16="http://schemas.microsoft.com/office/drawing/2014/main" id="{EE4BBE5A-C3B5-4C05-85A5-1A6D6BB4B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42002" y="4387595"/>
            <a:ext cx="1440160" cy="1559920"/>
          </a:xfrm>
          <a:prstGeom prst="rect">
            <a:avLst/>
          </a:prstGeom>
          <a:noFill/>
        </p:spPr>
      </p:pic>
      <p:sp>
        <p:nvSpPr>
          <p:cNvPr id="29" name="Rectángulo 32">
            <a:extLst>
              <a:ext uri="{FF2B5EF4-FFF2-40B4-BE49-F238E27FC236}">
                <a16:creationId xmlns:a16="http://schemas.microsoft.com/office/drawing/2014/main" id="{F2632A40-CFCC-D9D2-19AD-99300AA785E6}"/>
              </a:ext>
            </a:extLst>
          </p:cNvPr>
          <p:cNvSpPr/>
          <p:nvPr/>
        </p:nvSpPr>
        <p:spPr>
          <a:xfrm>
            <a:off x="7480065" y="4359911"/>
            <a:ext cx="1758210" cy="1656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0" name="Conector recto de flecha 45">
            <a:extLst>
              <a:ext uri="{FF2B5EF4-FFF2-40B4-BE49-F238E27FC236}">
                <a16:creationId xmlns:a16="http://schemas.microsoft.com/office/drawing/2014/main" id="{3CD1FF20-25AD-72AC-D15E-AEB2F7DF7B2A}"/>
              </a:ext>
            </a:extLst>
          </p:cNvPr>
          <p:cNvCxnSpPr>
            <a:cxnSpLocks/>
          </p:cNvCxnSpPr>
          <p:nvPr/>
        </p:nvCxnSpPr>
        <p:spPr>
          <a:xfrm>
            <a:off x="7569845" y="4132614"/>
            <a:ext cx="1554357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47">
            <a:extLst>
              <a:ext uri="{FF2B5EF4-FFF2-40B4-BE49-F238E27FC236}">
                <a16:creationId xmlns:a16="http://schemas.microsoft.com/office/drawing/2014/main" id="{64967A6E-A58B-3F0D-6C8A-3E3A0B2E27D8}"/>
              </a:ext>
            </a:extLst>
          </p:cNvPr>
          <p:cNvSpPr txBox="1"/>
          <p:nvPr/>
        </p:nvSpPr>
        <p:spPr>
          <a:xfrm>
            <a:off x="8054934" y="3747187"/>
            <a:ext cx="965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latin typeface="Lucida Bright" panose="02040602050505020304" pitchFamily="18" charset="0"/>
              </a:rPr>
              <a:t>IQR</a:t>
            </a:r>
            <a:endParaRPr lang="es-ES" dirty="0"/>
          </a:p>
        </p:txBody>
      </p:sp>
      <p:sp>
        <p:nvSpPr>
          <p:cNvPr id="32" name="CuadroTexto 1">
            <a:extLst>
              <a:ext uri="{FF2B5EF4-FFF2-40B4-BE49-F238E27FC236}">
                <a16:creationId xmlns:a16="http://schemas.microsoft.com/office/drawing/2014/main" id="{563A6E43-3708-9FD2-FFC7-5BEDAEF18E98}"/>
              </a:ext>
            </a:extLst>
          </p:cNvPr>
          <p:cNvSpPr txBox="1"/>
          <p:nvPr/>
        </p:nvSpPr>
        <p:spPr>
          <a:xfrm>
            <a:off x="7042037" y="4038598"/>
            <a:ext cx="5829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latin typeface="Lucida Bright" panose="02040602050505020304" pitchFamily="18" charset="0"/>
              </a:rPr>
              <a:t>25%</a:t>
            </a:r>
            <a:endParaRPr lang="es-ES" sz="1500" dirty="0"/>
          </a:p>
        </p:txBody>
      </p:sp>
      <p:sp>
        <p:nvSpPr>
          <p:cNvPr id="33" name="CuadroTexto 2">
            <a:extLst>
              <a:ext uri="{FF2B5EF4-FFF2-40B4-BE49-F238E27FC236}">
                <a16:creationId xmlns:a16="http://schemas.microsoft.com/office/drawing/2014/main" id="{2EFAF4A0-C82D-E135-7FC5-46D4B36930AF}"/>
              </a:ext>
            </a:extLst>
          </p:cNvPr>
          <p:cNvSpPr txBox="1"/>
          <p:nvPr/>
        </p:nvSpPr>
        <p:spPr>
          <a:xfrm>
            <a:off x="9049508" y="4038598"/>
            <a:ext cx="58291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500" b="1" dirty="0">
                <a:latin typeface="Lucida Bright" panose="02040602050505020304" pitchFamily="18" charset="0"/>
              </a:rPr>
              <a:t>75%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1006993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58</Words>
  <Application>Microsoft Macintosh PowerPoint</Application>
  <PresentationFormat>Widescreen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Lucida Bright</vt:lpstr>
      <vt:lpstr>Tema de Office</vt:lpstr>
      <vt:lpstr>Numeric distribution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Jordi Mas Elias</dc:creator>
  <cp:lastModifiedBy>Jordi Mas Elias</cp:lastModifiedBy>
  <cp:revision>8</cp:revision>
  <dcterms:created xsi:type="dcterms:W3CDTF">2023-02-03T10:52:59Z</dcterms:created>
  <dcterms:modified xsi:type="dcterms:W3CDTF">2023-09-30T13:17:12Z</dcterms:modified>
</cp:coreProperties>
</file>