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handoutMasterIdLst>
    <p:handoutMasterId r:id="rId27"/>
  </p:handoutMasterIdLst>
  <p:sldIdLst>
    <p:sldId id="411" r:id="rId3"/>
    <p:sldId id="410" r:id="rId4"/>
    <p:sldId id="409" r:id="rId5"/>
    <p:sldId id="412" r:id="rId6"/>
    <p:sldId id="413" r:id="rId7"/>
    <p:sldId id="415" r:id="rId8"/>
    <p:sldId id="416" r:id="rId9"/>
    <p:sldId id="418" r:id="rId10"/>
    <p:sldId id="468" r:id="rId11"/>
    <p:sldId id="469" r:id="rId12"/>
    <p:sldId id="471" r:id="rId13"/>
    <p:sldId id="470" r:id="rId14"/>
    <p:sldId id="472" r:id="rId15"/>
    <p:sldId id="473" r:id="rId16"/>
    <p:sldId id="475" r:id="rId17"/>
    <p:sldId id="476" r:id="rId18"/>
    <p:sldId id="483" r:id="rId19"/>
    <p:sldId id="419" r:id="rId20"/>
    <p:sldId id="482" r:id="rId21"/>
    <p:sldId id="477" r:id="rId22"/>
    <p:sldId id="445" r:id="rId23"/>
    <p:sldId id="478" r:id="rId24"/>
    <p:sldId id="421"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p15:clr>
            <a:srgbClr val="A4A3A4"/>
          </p15:clr>
        </p15:guide>
        <p15:guide id="2" pos="38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052"/>
    <a:srgbClr val="F6C500"/>
    <a:srgbClr val="4B56AB"/>
    <a:srgbClr val="E0AE00"/>
    <a:srgbClr val="C2E6F5"/>
    <a:srgbClr val="FAC500"/>
    <a:srgbClr val="EEDBD5"/>
    <a:srgbClr val="9FC9EB"/>
    <a:srgbClr val="CFDCEF"/>
    <a:srgbClr val="D96D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6" d="100"/>
          <a:sy n="86" d="100"/>
        </p:scale>
        <p:origin x="614" y="48"/>
      </p:cViewPr>
      <p:guideLst>
        <p:guide orient="horz" pos="2193"/>
        <p:guide pos="381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黑体 CN Normal" panose="020B0400000000000000" charset="-122"/>
              <a:ea typeface="思源黑体 CN Normal" panose="020B0400000000000000" charset="-122"/>
              <a:cs typeface="思源黑体 CN Normal" panose="020B04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思源黑体 CN Normal" panose="020B0400000000000000" charset="-122"/>
              </a:rPr>
              <a:t>2023/1/13</a:t>
            </a:fld>
            <a:endParaRPr lang="zh-CN" altLang="en-US">
              <a:cs typeface="思源黑体 CN Normal" panose="020B04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黑体 CN Normal" panose="020B0400000000000000" charset="-122"/>
              <a:ea typeface="思源黑体 CN Normal" panose="020B0400000000000000" charset="-122"/>
              <a:cs typeface="思源黑体 CN Normal" panose="020B04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思源黑体 CN Normal" panose="020B0400000000000000" charset="-122"/>
              </a:rPr>
              <a:t>‹#›</a:t>
            </a:fld>
            <a:endParaRPr lang="zh-CN" altLang="en-US">
              <a:cs typeface="思源黑体 CN Normal" panose="020B04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Normal" panose="020B0400000000000000" charset="-122"/>
                <a:ea typeface="思源黑体 CN Normal" panose="020B0400000000000000" charset="-122"/>
                <a:cs typeface="思源黑体 CN Normal" panose="020B04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Normal" panose="020B0400000000000000" charset="-122"/>
                <a:ea typeface="思源黑体 CN Normal" panose="020B0400000000000000" charset="-122"/>
                <a:cs typeface="思源黑体 CN Normal" panose="020B0400000000000000" charset="-122"/>
              </a:defRPr>
            </a:lvl1pPr>
          </a:lstStyle>
          <a:p>
            <a:fld id="{D2A48B96-639E-45A3-A0BA-2464DFDB1FAA}" type="datetimeFigureOut">
              <a:rPr lang="zh-CN" altLang="en-US" smtClean="0"/>
              <a:t>2023/1/13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Normal" panose="020B0400000000000000" charset="-122"/>
                <a:ea typeface="思源黑体 CN Normal" panose="020B0400000000000000" charset="-122"/>
                <a:cs typeface="思源黑体 CN Normal" panose="020B04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Normal" panose="020B0400000000000000" charset="-122"/>
                <a:ea typeface="思源黑体 CN Normal" panose="020B0400000000000000" charset="-122"/>
                <a:cs typeface="思源黑体 CN Normal" panose="020B0400000000000000"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Normal" panose="020B0400000000000000" charset="-122"/>
        <a:ea typeface="思源黑体 CN Normal" panose="020B0400000000000000" charset="-122"/>
        <a:cs typeface="思源黑体 CN Normal" panose="020B0400000000000000" charset="-122"/>
      </a:defRPr>
    </a:lvl1pPr>
    <a:lvl2pPr marL="457200" algn="l" defTabSz="914400" rtl="0" eaLnBrk="1" latinLnBrk="0" hangingPunct="1">
      <a:defRPr sz="1200" kern="1200">
        <a:solidFill>
          <a:schemeClr val="tx1"/>
        </a:solidFill>
        <a:latin typeface="思源黑体 CN Normal" panose="020B0400000000000000" charset="-122"/>
        <a:ea typeface="思源黑体 CN Normal" panose="020B0400000000000000" charset="-122"/>
        <a:cs typeface="思源黑体 CN Normal" panose="020B0400000000000000" charset="-122"/>
      </a:defRPr>
    </a:lvl2pPr>
    <a:lvl3pPr marL="914400" algn="l" defTabSz="914400" rtl="0" eaLnBrk="1" latinLnBrk="0" hangingPunct="1">
      <a:defRPr sz="1200" kern="1200">
        <a:solidFill>
          <a:schemeClr val="tx1"/>
        </a:solidFill>
        <a:latin typeface="思源黑体 CN Normal" panose="020B0400000000000000" charset="-122"/>
        <a:ea typeface="思源黑体 CN Normal" panose="020B0400000000000000" charset="-122"/>
        <a:cs typeface="思源黑体 CN Normal" panose="020B0400000000000000" charset="-122"/>
      </a:defRPr>
    </a:lvl3pPr>
    <a:lvl4pPr marL="1371600" algn="l" defTabSz="914400" rtl="0" eaLnBrk="1" latinLnBrk="0" hangingPunct="1">
      <a:defRPr sz="1200" kern="1200">
        <a:solidFill>
          <a:schemeClr val="tx1"/>
        </a:solidFill>
        <a:latin typeface="思源黑体 CN Normal" panose="020B0400000000000000" charset="-122"/>
        <a:ea typeface="思源黑体 CN Normal" panose="020B0400000000000000" charset="-122"/>
        <a:cs typeface="思源黑体 CN Normal" panose="020B0400000000000000" charset="-122"/>
      </a:defRPr>
    </a:lvl4pPr>
    <a:lvl5pPr marL="1828800" algn="l" defTabSz="914400" rtl="0" eaLnBrk="1" latinLnBrk="0" hangingPunct="1">
      <a:defRPr sz="1200" kern="1200">
        <a:solidFill>
          <a:schemeClr val="tx1"/>
        </a:solidFill>
        <a:latin typeface="思源黑体 CN Normal" panose="020B0400000000000000" charset="-122"/>
        <a:ea typeface="思源黑体 CN Normal" panose="020B0400000000000000" charset="-122"/>
        <a:cs typeface="思源黑体 CN Normal" panose="020B04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2" name="组合 81"/>
          <p:cNvGrpSpPr/>
          <p:nvPr userDrawn="1"/>
        </p:nvGrpSpPr>
        <p:grpSpPr>
          <a:xfrm>
            <a:off x="10552430" y="5859145"/>
            <a:ext cx="2426335" cy="1459865"/>
            <a:chOff x="4383" y="1801"/>
            <a:chExt cx="7553" cy="4543"/>
          </a:xfrm>
          <a:solidFill>
            <a:srgbClr val="FAC500"/>
          </a:solidFill>
        </p:grpSpPr>
        <p:sp>
          <p:nvSpPr>
            <p:cNvPr id="21" name="任意多边形 20"/>
            <p:cNvSpPr/>
            <p:nvPr/>
          </p:nvSpPr>
          <p:spPr>
            <a:xfrm rot="2580000">
              <a:off x="4383" y="5386"/>
              <a:ext cx="4974" cy="139"/>
            </a:xfrm>
            <a:custGeom>
              <a:avLst/>
              <a:gdLst/>
              <a:ahLst/>
              <a:cxnLst>
                <a:cxn ang="3">
                  <a:pos x="hc" y="t"/>
                </a:cxn>
                <a:cxn ang="cd2">
                  <a:pos x="l" y="vc"/>
                </a:cxn>
                <a:cxn ang="cd4">
                  <a:pos x="hc" y="b"/>
                </a:cxn>
                <a:cxn ang="0">
                  <a:pos x="r" y="vc"/>
                </a:cxn>
              </a:cxnLst>
              <a:rect l="l" t="t" r="r" b="b"/>
              <a:pathLst>
                <a:path w="4974" h="139">
                  <a:moveTo>
                    <a:pt x="0" y="0"/>
                  </a:moveTo>
                  <a:lnTo>
                    <a:pt x="4974" y="0"/>
                  </a:lnTo>
                  <a:lnTo>
                    <a:pt x="4955" y="25"/>
                  </a:lnTo>
                  <a:cubicBezTo>
                    <a:pt x="4932" y="56"/>
                    <a:pt x="4908" y="87"/>
                    <a:pt x="4884" y="117"/>
                  </a:cubicBezTo>
                  <a:lnTo>
                    <a:pt x="4866" y="139"/>
                  </a:lnTo>
                  <a:lnTo>
                    <a:pt x="108" y="139"/>
                  </a:lnTo>
                  <a:lnTo>
                    <a:pt x="102" y="131"/>
                  </a:lnTo>
                  <a:cubicBezTo>
                    <a:pt x="69" y="91"/>
                    <a:pt x="37" y="50"/>
                    <a:pt x="6" y="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22" name="任意多边形 21"/>
            <p:cNvSpPr/>
            <p:nvPr/>
          </p:nvSpPr>
          <p:spPr>
            <a:xfrm rot="2580000">
              <a:off x="5077" y="4003"/>
              <a:ext cx="6165" cy="139"/>
            </a:xfrm>
            <a:custGeom>
              <a:avLst/>
              <a:gdLst/>
              <a:ahLst/>
              <a:cxnLst>
                <a:cxn ang="3">
                  <a:pos x="hc" y="t"/>
                </a:cxn>
                <a:cxn ang="cd2">
                  <a:pos x="l" y="vc"/>
                </a:cxn>
                <a:cxn ang="cd4">
                  <a:pos x="hc" y="b"/>
                </a:cxn>
                <a:cxn ang="0">
                  <a:pos x="r" y="vc"/>
                </a:cxn>
              </a:cxnLst>
              <a:rect l="l" t="t" r="r" b="b"/>
              <a:pathLst>
                <a:path w="6165" h="139">
                  <a:moveTo>
                    <a:pt x="1" y="0"/>
                  </a:moveTo>
                  <a:lnTo>
                    <a:pt x="6164" y="0"/>
                  </a:lnTo>
                  <a:lnTo>
                    <a:pt x="6165" y="29"/>
                  </a:lnTo>
                  <a:cubicBezTo>
                    <a:pt x="6165" y="54"/>
                    <a:pt x="6165" y="78"/>
                    <a:pt x="6165" y="103"/>
                  </a:cubicBezTo>
                  <a:lnTo>
                    <a:pt x="6164" y="139"/>
                  </a:lnTo>
                  <a:lnTo>
                    <a:pt x="1" y="139"/>
                  </a:lnTo>
                  <a:lnTo>
                    <a:pt x="0" y="110"/>
                  </a:lnTo>
                  <a:cubicBezTo>
                    <a:pt x="0" y="85"/>
                    <a:pt x="0" y="61"/>
                    <a:pt x="0" y="36"/>
                  </a:cubicBez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23" name="任意多边形 22"/>
            <p:cNvSpPr/>
            <p:nvPr/>
          </p:nvSpPr>
          <p:spPr>
            <a:xfrm rot="2580000">
              <a:off x="6960" y="2621"/>
              <a:ext cx="4976" cy="139"/>
            </a:xfrm>
            <a:custGeom>
              <a:avLst/>
              <a:gdLst/>
              <a:ahLst/>
              <a:cxnLst>
                <a:cxn ang="3">
                  <a:pos x="hc" y="t"/>
                </a:cxn>
                <a:cxn ang="cd2">
                  <a:pos x="l" y="vc"/>
                </a:cxn>
                <a:cxn ang="cd4">
                  <a:pos x="hc" y="b"/>
                </a:cxn>
                <a:cxn ang="0">
                  <a:pos x="r" y="vc"/>
                </a:cxn>
              </a:cxnLst>
              <a:rect l="l" t="t" r="r" b="b"/>
              <a:pathLst>
                <a:path w="4976" h="139">
                  <a:moveTo>
                    <a:pt x="108" y="0"/>
                  </a:moveTo>
                  <a:lnTo>
                    <a:pt x="4868" y="0"/>
                  </a:lnTo>
                  <a:lnTo>
                    <a:pt x="4873" y="6"/>
                  </a:lnTo>
                  <a:cubicBezTo>
                    <a:pt x="4906" y="47"/>
                    <a:pt x="4939" y="88"/>
                    <a:pt x="4969" y="130"/>
                  </a:cubicBezTo>
                  <a:lnTo>
                    <a:pt x="4976" y="139"/>
                  </a:lnTo>
                  <a:lnTo>
                    <a:pt x="0" y="139"/>
                  </a:lnTo>
                  <a:lnTo>
                    <a:pt x="20" y="112"/>
                  </a:lnTo>
                  <a:cubicBezTo>
                    <a:pt x="43" y="81"/>
                    <a:pt x="67" y="51"/>
                    <a:pt x="91" y="21"/>
                  </a:cubicBezTo>
                  <a:lnTo>
                    <a:pt x="1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40" name="任意多边形 39"/>
            <p:cNvSpPr/>
            <p:nvPr/>
          </p:nvSpPr>
          <p:spPr>
            <a:xfrm rot="2580000">
              <a:off x="7549" y="2343"/>
              <a:ext cx="4318" cy="139"/>
            </a:xfrm>
            <a:custGeom>
              <a:avLst/>
              <a:gdLst/>
              <a:ahLst/>
              <a:cxnLst>
                <a:cxn ang="3">
                  <a:pos x="hc" y="t"/>
                </a:cxn>
                <a:cxn ang="cd2">
                  <a:pos x="l" y="vc"/>
                </a:cxn>
                <a:cxn ang="cd4">
                  <a:pos x="hc" y="b"/>
                </a:cxn>
                <a:cxn ang="0">
                  <a:pos x="r" y="vc"/>
                </a:cxn>
              </a:cxnLst>
              <a:rect l="l" t="t" r="r" b="b"/>
              <a:pathLst>
                <a:path w="4318" h="139">
                  <a:moveTo>
                    <a:pt x="151" y="0"/>
                  </a:moveTo>
                  <a:lnTo>
                    <a:pt x="4166" y="0"/>
                  </a:lnTo>
                  <a:lnTo>
                    <a:pt x="4187" y="17"/>
                  </a:lnTo>
                  <a:cubicBezTo>
                    <a:pt x="4226" y="52"/>
                    <a:pt x="4264" y="87"/>
                    <a:pt x="4302" y="124"/>
                  </a:cubicBezTo>
                  <a:lnTo>
                    <a:pt x="4318" y="139"/>
                  </a:lnTo>
                  <a:lnTo>
                    <a:pt x="0" y="139"/>
                  </a:lnTo>
                  <a:lnTo>
                    <a:pt x="28" y="112"/>
                  </a:lnTo>
                  <a:cubicBezTo>
                    <a:pt x="37" y="103"/>
                    <a:pt x="47" y="94"/>
                    <a:pt x="57" y="85"/>
                  </a:cubicBezTo>
                  <a:cubicBezTo>
                    <a:pt x="86" y="58"/>
                    <a:pt x="115" y="31"/>
                    <a:pt x="145" y="5"/>
                  </a:cubicBezTo>
                  <a:lnTo>
                    <a:pt x="1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41" name="任意多边形 40"/>
            <p:cNvSpPr/>
            <p:nvPr/>
          </p:nvSpPr>
          <p:spPr>
            <a:xfrm rot="2580000">
              <a:off x="8275" y="2067"/>
              <a:ext cx="3381" cy="139"/>
            </a:xfrm>
            <a:custGeom>
              <a:avLst/>
              <a:gdLst/>
              <a:ahLst/>
              <a:cxnLst>
                <a:cxn ang="3">
                  <a:pos x="hc" y="t"/>
                </a:cxn>
                <a:cxn ang="cd2">
                  <a:pos x="l" y="vc"/>
                </a:cxn>
                <a:cxn ang="cd4">
                  <a:pos x="hc" y="b"/>
                </a:cxn>
                <a:cxn ang="0">
                  <a:pos x="r" y="vc"/>
                </a:cxn>
              </a:cxnLst>
              <a:rect l="l" t="t" r="r" b="b"/>
              <a:pathLst>
                <a:path w="3381" h="139">
                  <a:moveTo>
                    <a:pt x="233" y="0"/>
                  </a:moveTo>
                  <a:lnTo>
                    <a:pt x="3147" y="0"/>
                  </a:lnTo>
                  <a:lnTo>
                    <a:pt x="3152" y="2"/>
                  </a:lnTo>
                  <a:cubicBezTo>
                    <a:pt x="3230" y="44"/>
                    <a:pt x="3306" y="90"/>
                    <a:pt x="3380" y="139"/>
                  </a:cubicBezTo>
                  <a:lnTo>
                    <a:pt x="3381" y="139"/>
                  </a:lnTo>
                  <a:lnTo>
                    <a:pt x="0" y="139"/>
                  </a:lnTo>
                  <a:lnTo>
                    <a:pt x="20" y="126"/>
                  </a:lnTo>
                  <a:cubicBezTo>
                    <a:pt x="85" y="84"/>
                    <a:pt x="151" y="45"/>
                    <a:pt x="218" y="8"/>
                  </a:cubicBezTo>
                  <a:lnTo>
                    <a:pt x="2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42" name="任意多边形 41"/>
            <p:cNvSpPr/>
            <p:nvPr/>
          </p:nvSpPr>
          <p:spPr>
            <a:xfrm rot="2580000">
              <a:off x="9346" y="1801"/>
              <a:ext cx="1745" cy="126"/>
            </a:xfrm>
            <a:custGeom>
              <a:avLst/>
              <a:gdLst/>
              <a:ahLst/>
              <a:cxnLst>
                <a:cxn ang="3">
                  <a:pos x="hc" y="t"/>
                </a:cxn>
                <a:cxn ang="cd2">
                  <a:pos x="l" y="vc"/>
                </a:cxn>
                <a:cxn ang="cd4">
                  <a:pos x="hc" y="b"/>
                </a:cxn>
                <a:cxn ang="0">
                  <a:pos x="r" y="vc"/>
                </a:cxn>
              </a:cxnLst>
              <a:rect l="l" t="t" r="r" b="b"/>
              <a:pathLst>
                <a:path w="1745" h="126">
                  <a:moveTo>
                    <a:pt x="870" y="0"/>
                  </a:moveTo>
                  <a:cubicBezTo>
                    <a:pt x="1153" y="0"/>
                    <a:pt x="1436" y="38"/>
                    <a:pt x="1711" y="116"/>
                  </a:cubicBezTo>
                  <a:lnTo>
                    <a:pt x="1745" y="126"/>
                  </a:lnTo>
                  <a:lnTo>
                    <a:pt x="0" y="126"/>
                  </a:lnTo>
                  <a:lnTo>
                    <a:pt x="27" y="118"/>
                  </a:lnTo>
                  <a:cubicBezTo>
                    <a:pt x="302" y="39"/>
                    <a:pt x="586" y="0"/>
                    <a:pt x="8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43" name="任意多边形 42"/>
            <p:cNvSpPr/>
            <p:nvPr/>
          </p:nvSpPr>
          <p:spPr>
            <a:xfrm rot="2580000">
              <a:off x="5226" y="6218"/>
              <a:ext cx="1749" cy="126"/>
            </a:xfrm>
            <a:custGeom>
              <a:avLst/>
              <a:gdLst/>
              <a:ahLst/>
              <a:cxnLst>
                <a:cxn ang="3">
                  <a:pos x="hc" y="t"/>
                </a:cxn>
                <a:cxn ang="cd2">
                  <a:pos x="l" y="vc"/>
                </a:cxn>
                <a:cxn ang="cd4">
                  <a:pos x="hc" y="b"/>
                </a:cxn>
                <a:cxn ang="0">
                  <a:pos x="r" y="vc"/>
                </a:cxn>
              </a:cxnLst>
              <a:rect l="l" t="t" r="r" b="b"/>
              <a:pathLst>
                <a:path w="1749" h="126">
                  <a:moveTo>
                    <a:pt x="0" y="0"/>
                  </a:moveTo>
                  <a:lnTo>
                    <a:pt x="1749" y="0"/>
                  </a:lnTo>
                  <a:lnTo>
                    <a:pt x="1720" y="8"/>
                  </a:lnTo>
                  <a:cubicBezTo>
                    <a:pt x="1157" y="168"/>
                    <a:pt x="560" y="165"/>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45" name="任意多边形 44"/>
            <p:cNvSpPr/>
            <p:nvPr/>
          </p:nvSpPr>
          <p:spPr>
            <a:xfrm rot="2580000">
              <a:off x="4663" y="5939"/>
              <a:ext cx="3380" cy="139"/>
            </a:xfrm>
            <a:custGeom>
              <a:avLst/>
              <a:gdLst/>
              <a:ahLst/>
              <a:cxnLst>
                <a:cxn ang="3">
                  <a:pos x="hc" y="t"/>
                </a:cxn>
                <a:cxn ang="cd2">
                  <a:pos x="l" y="vc"/>
                </a:cxn>
                <a:cxn ang="cd4">
                  <a:pos x="hc" y="b"/>
                </a:cxn>
                <a:cxn ang="0">
                  <a:pos x="r" y="vc"/>
                </a:cxn>
              </a:cxnLst>
              <a:rect l="l" t="t" r="r" b="b"/>
              <a:pathLst>
                <a:path w="3380" h="139">
                  <a:moveTo>
                    <a:pt x="0" y="0"/>
                  </a:moveTo>
                  <a:lnTo>
                    <a:pt x="3380" y="0"/>
                  </a:lnTo>
                  <a:lnTo>
                    <a:pt x="3361" y="13"/>
                  </a:lnTo>
                  <a:cubicBezTo>
                    <a:pt x="3296" y="55"/>
                    <a:pt x="3230" y="94"/>
                    <a:pt x="3163" y="130"/>
                  </a:cubicBezTo>
                  <a:lnTo>
                    <a:pt x="3147" y="139"/>
                  </a:lnTo>
                  <a:lnTo>
                    <a:pt x="234" y="139"/>
                  </a:lnTo>
                  <a:lnTo>
                    <a:pt x="229" y="136"/>
                  </a:lnTo>
                  <a:cubicBezTo>
                    <a:pt x="151" y="95"/>
                    <a:pt x="75" y="49"/>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48" name="任意多边形 47"/>
            <p:cNvSpPr/>
            <p:nvPr/>
          </p:nvSpPr>
          <p:spPr>
            <a:xfrm rot="2580000">
              <a:off x="4453" y="5663"/>
              <a:ext cx="4318" cy="139"/>
            </a:xfrm>
            <a:custGeom>
              <a:avLst/>
              <a:gdLst/>
              <a:ahLst/>
              <a:cxnLst>
                <a:cxn ang="3">
                  <a:pos x="hc" y="t"/>
                </a:cxn>
                <a:cxn ang="cd2">
                  <a:pos x="l" y="vc"/>
                </a:cxn>
                <a:cxn ang="cd4">
                  <a:pos x="hc" y="b"/>
                </a:cxn>
                <a:cxn ang="0">
                  <a:pos x="r" y="vc"/>
                </a:cxn>
              </a:cxnLst>
              <a:rect l="l" t="t" r="r" b="b"/>
              <a:pathLst>
                <a:path w="4318" h="139">
                  <a:moveTo>
                    <a:pt x="0" y="0"/>
                  </a:moveTo>
                  <a:lnTo>
                    <a:pt x="4318" y="0"/>
                  </a:lnTo>
                  <a:lnTo>
                    <a:pt x="4290" y="27"/>
                  </a:lnTo>
                  <a:cubicBezTo>
                    <a:pt x="4281" y="36"/>
                    <a:pt x="4271" y="45"/>
                    <a:pt x="4261" y="54"/>
                  </a:cubicBezTo>
                  <a:cubicBezTo>
                    <a:pt x="4232" y="81"/>
                    <a:pt x="4202" y="108"/>
                    <a:pt x="4172" y="134"/>
                  </a:cubicBezTo>
                  <a:lnTo>
                    <a:pt x="4166" y="139"/>
                  </a:lnTo>
                  <a:lnTo>
                    <a:pt x="151" y="139"/>
                  </a:lnTo>
                  <a:lnTo>
                    <a:pt x="131" y="122"/>
                  </a:lnTo>
                  <a:cubicBezTo>
                    <a:pt x="92" y="87"/>
                    <a:pt x="53" y="52"/>
                    <a:pt x="16"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51" name="任意多边形 50"/>
            <p:cNvSpPr/>
            <p:nvPr/>
          </p:nvSpPr>
          <p:spPr>
            <a:xfrm rot="2580000">
              <a:off x="4403" y="5109"/>
              <a:ext cx="5449" cy="139"/>
            </a:xfrm>
            <a:custGeom>
              <a:avLst/>
              <a:gdLst/>
              <a:ahLst/>
              <a:cxnLst>
                <a:cxn ang="3">
                  <a:pos x="hc" y="t"/>
                </a:cxn>
                <a:cxn ang="cd2">
                  <a:pos x="l" y="vc"/>
                </a:cxn>
                <a:cxn ang="cd4">
                  <a:pos x="hc" y="b"/>
                </a:cxn>
                <a:cxn ang="0">
                  <a:pos x="r" y="vc"/>
                </a:cxn>
              </a:cxnLst>
              <a:rect l="l" t="t" r="r" b="b"/>
              <a:pathLst>
                <a:path w="5449" h="139">
                  <a:moveTo>
                    <a:pt x="0" y="0"/>
                  </a:moveTo>
                  <a:lnTo>
                    <a:pt x="5449" y="0"/>
                  </a:lnTo>
                  <a:lnTo>
                    <a:pt x="5439" y="19"/>
                  </a:lnTo>
                  <a:cubicBezTo>
                    <a:pt x="5422" y="52"/>
                    <a:pt x="5403" y="85"/>
                    <a:pt x="5384" y="118"/>
                  </a:cubicBezTo>
                  <a:lnTo>
                    <a:pt x="5371" y="139"/>
                  </a:lnTo>
                  <a:lnTo>
                    <a:pt x="78" y="139"/>
                  </a:lnTo>
                  <a:lnTo>
                    <a:pt x="73" y="129"/>
                  </a:lnTo>
                  <a:cubicBezTo>
                    <a:pt x="53" y="96"/>
                    <a:pt x="34" y="63"/>
                    <a:pt x="16"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54" name="任意多边形 53"/>
            <p:cNvSpPr/>
            <p:nvPr/>
          </p:nvSpPr>
          <p:spPr>
            <a:xfrm rot="2580000">
              <a:off x="4492" y="4833"/>
              <a:ext cx="5787" cy="139"/>
            </a:xfrm>
            <a:custGeom>
              <a:avLst/>
              <a:gdLst/>
              <a:ahLst/>
              <a:cxnLst>
                <a:cxn ang="3">
                  <a:pos x="hc" y="t"/>
                </a:cxn>
                <a:cxn ang="cd2">
                  <a:pos x="l" y="vc"/>
                </a:cxn>
                <a:cxn ang="cd4">
                  <a:pos x="hc" y="b"/>
                </a:cxn>
                <a:cxn ang="0">
                  <a:pos x="r" y="vc"/>
                </a:cxn>
              </a:cxnLst>
              <a:rect l="l" t="t" r="r" b="b"/>
              <a:pathLst>
                <a:path w="5787" h="139">
                  <a:moveTo>
                    <a:pt x="0" y="0"/>
                  </a:moveTo>
                  <a:lnTo>
                    <a:pt x="5787" y="0"/>
                  </a:lnTo>
                  <a:lnTo>
                    <a:pt x="5779" y="20"/>
                  </a:lnTo>
                  <a:cubicBezTo>
                    <a:pt x="5766" y="55"/>
                    <a:pt x="5752" y="90"/>
                    <a:pt x="5738" y="125"/>
                  </a:cubicBezTo>
                  <a:lnTo>
                    <a:pt x="5732" y="139"/>
                  </a:lnTo>
                  <a:lnTo>
                    <a:pt x="55" y="139"/>
                  </a:lnTo>
                  <a:lnTo>
                    <a:pt x="53" y="134"/>
                  </a:lnTo>
                  <a:cubicBezTo>
                    <a:pt x="38" y="99"/>
                    <a:pt x="24" y="65"/>
                    <a:pt x="11"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57" name="任意多边形 56"/>
            <p:cNvSpPr/>
            <p:nvPr/>
          </p:nvSpPr>
          <p:spPr>
            <a:xfrm rot="2580000">
              <a:off x="4638" y="4556"/>
              <a:ext cx="6011" cy="139"/>
            </a:xfrm>
            <a:custGeom>
              <a:avLst/>
              <a:gdLst/>
              <a:ahLst/>
              <a:cxnLst>
                <a:cxn ang="3">
                  <a:pos x="hc" y="t"/>
                </a:cxn>
                <a:cxn ang="cd2">
                  <a:pos x="l" y="vc"/>
                </a:cxn>
                <a:cxn ang="cd4">
                  <a:pos x="hc" y="b"/>
                </a:cxn>
                <a:cxn ang="0">
                  <a:pos x="r" y="vc"/>
                </a:cxn>
              </a:cxnLst>
              <a:rect l="l" t="t" r="r" b="b"/>
              <a:pathLst>
                <a:path w="6011" h="139">
                  <a:moveTo>
                    <a:pt x="0" y="0"/>
                  </a:moveTo>
                  <a:lnTo>
                    <a:pt x="6011" y="0"/>
                  </a:lnTo>
                  <a:lnTo>
                    <a:pt x="6009" y="7"/>
                  </a:lnTo>
                  <a:cubicBezTo>
                    <a:pt x="6001" y="43"/>
                    <a:pt x="5992" y="79"/>
                    <a:pt x="5982" y="115"/>
                  </a:cubicBezTo>
                  <a:lnTo>
                    <a:pt x="5976" y="139"/>
                  </a:lnTo>
                  <a:lnTo>
                    <a:pt x="35" y="139"/>
                  </a:lnTo>
                  <a:lnTo>
                    <a:pt x="31" y="123"/>
                  </a:lnTo>
                  <a:cubicBezTo>
                    <a:pt x="21" y="87"/>
                    <a:pt x="12" y="51"/>
                    <a:pt x="3"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60" name="任意多边形 59"/>
            <p:cNvSpPr/>
            <p:nvPr/>
          </p:nvSpPr>
          <p:spPr>
            <a:xfrm rot="2580000">
              <a:off x="4834" y="4280"/>
              <a:ext cx="6134" cy="139"/>
            </a:xfrm>
            <a:custGeom>
              <a:avLst/>
              <a:gdLst/>
              <a:ahLst/>
              <a:cxnLst>
                <a:cxn ang="3">
                  <a:pos x="hc" y="t"/>
                </a:cxn>
                <a:cxn ang="cd2">
                  <a:pos x="l" y="vc"/>
                </a:cxn>
                <a:cxn ang="cd4">
                  <a:pos x="hc" y="b"/>
                </a:cxn>
                <a:cxn ang="0">
                  <a:pos x="r" y="vc"/>
                </a:cxn>
              </a:cxnLst>
              <a:rect l="l" t="t" r="r" b="b"/>
              <a:pathLst>
                <a:path w="6134" h="139">
                  <a:moveTo>
                    <a:pt x="0" y="0"/>
                  </a:moveTo>
                  <a:lnTo>
                    <a:pt x="6134" y="0"/>
                  </a:lnTo>
                  <a:lnTo>
                    <a:pt x="6132" y="19"/>
                  </a:lnTo>
                  <a:cubicBezTo>
                    <a:pt x="6128" y="56"/>
                    <a:pt x="6123" y="93"/>
                    <a:pt x="6118" y="129"/>
                  </a:cubicBezTo>
                  <a:lnTo>
                    <a:pt x="6117" y="139"/>
                  </a:lnTo>
                  <a:lnTo>
                    <a:pt x="17" y="139"/>
                  </a:lnTo>
                  <a:lnTo>
                    <a:pt x="17" y="136"/>
                  </a:lnTo>
                  <a:cubicBezTo>
                    <a:pt x="11" y="100"/>
                    <a:pt x="7" y="63"/>
                    <a:pt x="3" y="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63" name="任意多边形 62"/>
            <p:cNvSpPr/>
            <p:nvPr/>
          </p:nvSpPr>
          <p:spPr>
            <a:xfrm rot="2580000">
              <a:off x="5350" y="3727"/>
              <a:ext cx="6134" cy="139"/>
            </a:xfrm>
            <a:custGeom>
              <a:avLst/>
              <a:gdLst/>
              <a:ahLst/>
              <a:cxnLst>
                <a:cxn ang="3">
                  <a:pos x="hc" y="t"/>
                </a:cxn>
                <a:cxn ang="cd2">
                  <a:pos x="l" y="vc"/>
                </a:cxn>
                <a:cxn ang="cd4">
                  <a:pos x="hc" y="b"/>
                </a:cxn>
                <a:cxn ang="0">
                  <a:pos x="r" y="vc"/>
                </a:cxn>
              </a:cxnLst>
              <a:rect l="l" t="t" r="r" b="b"/>
              <a:pathLst>
                <a:path w="6134" h="139">
                  <a:moveTo>
                    <a:pt x="17" y="0"/>
                  </a:moveTo>
                  <a:lnTo>
                    <a:pt x="6117" y="0"/>
                  </a:lnTo>
                  <a:lnTo>
                    <a:pt x="6117" y="1"/>
                  </a:lnTo>
                  <a:cubicBezTo>
                    <a:pt x="6123" y="38"/>
                    <a:pt x="6127" y="75"/>
                    <a:pt x="6131" y="112"/>
                  </a:cubicBezTo>
                  <a:lnTo>
                    <a:pt x="6134" y="139"/>
                  </a:lnTo>
                  <a:lnTo>
                    <a:pt x="0" y="139"/>
                  </a:lnTo>
                  <a:lnTo>
                    <a:pt x="2" y="118"/>
                  </a:lnTo>
                  <a:cubicBezTo>
                    <a:pt x="6" y="82"/>
                    <a:pt x="11" y="45"/>
                    <a:pt x="16" y="8"/>
                  </a:cubicBezTo>
                  <a:lnTo>
                    <a:pt x="1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66" name="任意多边形 65"/>
            <p:cNvSpPr/>
            <p:nvPr/>
          </p:nvSpPr>
          <p:spPr>
            <a:xfrm rot="2580000">
              <a:off x="5669" y="3450"/>
              <a:ext cx="6011" cy="139"/>
            </a:xfrm>
            <a:custGeom>
              <a:avLst/>
              <a:gdLst/>
              <a:ahLst/>
              <a:cxnLst>
                <a:cxn ang="3">
                  <a:pos x="hc" y="t"/>
                </a:cxn>
                <a:cxn ang="cd2">
                  <a:pos x="l" y="vc"/>
                </a:cxn>
                <a:cxn ang="cd4">
                  <a:pos x="hc" y="b"/>
                </a:cxn>
                <a:cxn ang="0">
                  <a:pos x="r" y="vc"/>
                </a:cxn>
              </a:cxnLst>
              <a:rect l="l" t="t" r="r" b="b"/>
              <a:pathLst>
                <a:path w="6011" h="139">
                  <a:moveTo>
                    <a:pt x="35" y="0"/>
                  </a:moveTo>
                  <a:lnTo>
                    <a:pt x="5976" y="0"/>
                  </a:lnTo>
                  <a:lnTo>
                    <a:pt x="5980" y="15"/>
                  </a:lnTo>
                  <a:cubicBezTo>
                    <a:pt x="5990" y="51"/>
                    <a:pt x="5999" y="87"/>
                    <a:pt x="6008" y="124"/>
                  </a:cubicBezTo>
                  <a:lnTo>
                    <a:pt x="6011" y="139"/>
                  </a:lnTo>
                  <a:lnTo>
                    <a:pt x="0" y="139"/>
                  </a:lnTo>
                  <a:lnTo>
                    <a:pt x="2" y="131"/>
                  </a:lnTo>
                  <a:cubicBezTo>
                    <a:pt x="10" y="95"/>
                    <a:pt x="19" y="59"/>
                    <a:pt x="29" y="23"/>
                  </a:cubicBezTo>
                  <a:lnTo>
                    <a:pt x="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69" name="任意多边形 68"/>
            <p:cNvSpPr/>
            <p:nvPr/>
          </p:nvSpPr>
          <p:spPr>
            <a:xfrm rot="2580000">
              <a:off x="6040" y="3174"/>
              <a:ext cx="5787" cy="139"/>
            </a:xfrm>
            <a:custGeom>
              <a:avLst/>
              <a:gdLst/>
              <a:ahLst/>
              <a:cxnLst>
                <a:cxn ang="3">
                  <a:pos x="hc" y="t"/>
                </a:cxn>
                <a:cxn ang="cd2">
                  <a:pos x="l" y="vc"/>
                </a:cxn>
                <a:cxn ang="cd4">
                  <a:pos x="hc" y="b"/>
                </a:cxn>
                <a:cxn ang="0">
                  <a:pos x="r" y="vc"/>
                </a:cxn>
              </a:cxnLst>
              <a:rect l="l" t="t" r="r" b="b"/>
              <a:pathLst>
                <a:path w="5787" h="139">
                  <a:moveTo>
                    <a:pt x="55" y="0"/>
                  </a:moveTo>
                  <a:lnTo>
                    <a:pt x="5732" y="0"/>
                  </a:lnTo>
                  <a:lnTo>
                    <a:pt x="5734" y="4"/>
                  </a:lnTo>
                  <a:cubicBezTo>
                    <a:pt x="5749" y="39"/>
                    <a:pt x="5763" y="74"/>
                    <a:pt x="5776" y="109"/>
                  </a:cubicBezTo>
                  <a:lnTo>
                    <a:pt x="5787" y="139"/>
                  </a:lnTo>
                  <a:lnTo>
                    <a:pt x="0" y="139"/>
                  </a:lnTo>
                  <a:lnTo>
                    <a:pt x="8" y="118"/>
                  </a:lnTo>
                  <a:cubicBezTo>
                    <a:pt x="21" y="83"/>
                    <a:pt x="35" y="48"/>
                    <a:pt x="49" y="14"/>
                  </a:cubicBezTo>
                  <a:lnTo>
                    <a:pt x="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sp>
          <p:nvSpPr>
            <p:cNvPr id="72" name="任意多边形 71"/>
            <p:cNvSpPr/>
            <p:nvPr/>
          </p:nvSpPr>
          <p:spPr>
            <a:xfrm rot="2580000">
              <a:off x="6466" y="2897"/>
              <a:ext cx="5450" cy="139"/>
            </a:xfrm>
            <a:custGeom>
              <a:avLst/>
              <a:gdLst/>
              <a:ahLst/>
              <a:cxnLst>
                <a:cxn ang="3">
                  <a:pos x="hc" y="t"/>
                </a:cxn>
                <a:cxn ang="cd2">
                  <a:pos x="l" y="vc"/>
                </a:cxn>
                <a:cxn ang="cd4">
                  <a:pos x="hc" y="b"/>
                </a:cxn>
                <a:cxn ang="0">
                  <a:pos x="r" y="vc"/>
                </a:cxn>
              </a:cxnLst>
              <a:rect l="l" t="t" r="r" b="b"/>
              <a:pathLst>
                <a:path w="5450" h="139">
                  <a:moveTo>
                    <a:pt x="78" y="0"/>
                  </a:moveTo>
                  <a:lnTo>
                    <a:pt x="5371" y="0"/>
                  </a:lnTo>
                  <a:lnTo>
                    <a:pt x="5377" y="9"/>
                  </a:lnTo>
                  <a:cubicBezTo>
                    <a:pt x="5397" y="42"/>
                    <a:pt x="5416" y="75"/>
                    <a:pt x="5434" y="109"/>
                  </a:cubicBezTo>
                  <a:lnTo>
                    <a:pt x="5450" y="139"/>
                  </a:lnTo>
                  <a:lnTo>
                    <a:pt x="0" y="139"/>
                  </a:lnTo>
                  <a:lnTo>
                    <a:pt x="10" y="120"/>
                  </a:lnTo>
                  <a:cubicBezTo>
                    <a:pt x="28" y="87"/>
                    <a:pt x="47" y="54"/>
                    <a:pt x="66" y="21"/>
                  </a:cubicBezTo>
                  <a:lnTo>
                    <a:pt x="7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思源黑体 CN Normal" panose="020B0400000000000000" charset="-122"/>
              </a:endParaRPr>
            </a:p>
          </p:txBody>
        </p:sp>
      </p:grpSp>
      <p:grpSp>
        <p:nvGrpSpPr>
          <p:cNvPr id="52" name="组合 51"/>
          <p:cNvGrpSpPr/>
          <p:nvPr userDrawn="1"/>
        </p:nvGrpSpPr>
        <p:grpSpPr>
          <a:xfrm>
            <a:off x="10954635" y="659130"/>
            <a:ext cx="628400" cy="539983"/>
            <a:chOff x="3156" y="1487"/>
            <a:chExt cx="990" cy="850"/>
          </a:xfrm>
        </p:grpSpPr>
        <p:grpSp>
          <p:nvGrpSpPr>
            <p:cNvPr id="53" name="组合 52"/>
            <p:cNvGrpSpPr/>
            <p:nvPr/>
          </p:nvGrpSpPr>
          <p:grpSpPr>
            <a:xfrm>
              <a:off x="3156" y="1487"/>
              <a:ext cx="990" cy="310"/>
              <a:chOff x="2591" y="1487"/>
              <a:chExt cx="724" cy="227"/>
            </a:xfrm>
          </p:grpSpPr>
          <p:sp>
            <p:nvSpPr>
              <p:cNvPr id="58"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59"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grpSp>
          <p:nvGrpSpPr>
            <p:cNvPr id="61" name="组合 60"/>
            <p:cNvGrpSpPr/>
            <p:nvPr/>
          </p:nvGrpSpPr>
          <p:grpSpPr>
            <a:xfrm>
              <a:off x="3156" y="2027"/>
              <a:ext cx="990" cy="310"/>
              <a:chOff x="2591" y="1487"/>
              <a:chExt cx="724" cy="227"/>
            </a:xfrm>
          </p:grpSpPr>
          <p:sp>
            <p:nvSpPr>
              <p:cNvPr id="65"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67"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grpSp>
      <p:sp>
        <p:nvSpPr>
          <p:cNvPr id="80" name="十字形 79"/>
          <p:cNvSpPr/>
          <p:nvPr userDrawn="1"/>
        </p:nvSpPr>
        <p:spPr>
          <a:xfrm rot="19680000">
            <a:off x="11656060" y="212090"/>
            <a:ext cx="384810" cy="384810"/>
          </a:xfrm>
          <a:prstGeom prst="plus">
            <a:avLst>
              <a:gd name="adj" fmla="val 33680"/>
            </a:avLst>
          </a:prstGeom>
          <a:solidFill>
            <a:srgbClr val="C2E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Normal" panose="020B0400000000000000" charset="-122"/>
            </a:endParaRPr>
          </a:p>
        </p:txBody>
      </p:sp>
    </p:spTree>
  </p:cSld>
  <p:clrMapOvr>
    <a:masterClrMapping/>
  </p:clrMapOvr>
  <p:transition advTm="200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
        <p:nvSpPr>
          <p:cNvPr id="4" name="TextBox 3"/>
          <p:cNvSpPr txBox="1"/>
          <p:nvPr userDrawn="1"/>
        </p:nvSpPr>
        <p:spPr>
          <a:xfrm>
            <a:off x="1107605" y="6590169"/>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advTm="200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2023/1/13</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2023/1/13</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transition advTm="2000">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Tm="2000">
    <p:wedge/>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 name="图形"/>
          <p:cNvGrpSpPr/>
          <p:nvPr/>
        </p:nvGrpSpPr>
        <p:grpSpPr>
          <a:xfrm>
            <a:off x="-457835" y="-670560"/>
            <a:ext cx="13955395" cy="9009380"/>
            <a:chOff x="-718" y="-1208"/>
            <a:chExt cx="21977" cy="14188"/>
          </a:xfrm>
        </p:grpSpPr>
        <p:grpSp>
          <p:nvGrpSpPr>
            <p:cNvPr id="15" name="组合 14"/>
            <p:cNvGrpSpPr/>
            <p:nvPr/>
          </p:nvGrpSpPr>
          <p:grpSpPr>
            <a:xfrm>
              <a:off x="379" y="508"/>
              <a:ext cx="1923" cy="1136"/>
              <a:chOff x="1795" y="1487"/>
              <a:chExt cx="2350" cy="1388"/>
            </a:xfrm>
          </p:grpSpPr>
          <p:grpSp>
            <p:nvGrpSpPr>
              <p:cNvPr id="2" name="组合 1"/>
              <p:cNvGrpSpPr/>
              <p:nvPr/>
            </p:nvGrpSpPr>
            <p:grpSpPr>
              <a:xfrm>
                <a:off x="1795" y="1487"/>
                <a:ext cx="2351" cy="309"/>
                <a:chOff x="1595" y="1487"/>
                <a:chExt cx="1720" cy="226"/>
              </a:xfrm>
            </p:grpSpPr>
            <p:sp>
              <p:nvSpPr>
                <p:cNvPr id="73"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 name="组合 2"/>
              <p:cNvGrpSpPr/>
              <p:nvPr/>
            </p:nvGrpSpPr>
            <p:grpSpPr>
              <a:xfrm>
                <a:off x="1795" y="2027"/>
                <a:ext cx="2351" cy="309"/>
                <a:chOff x="1595" y="1487"/>
                <a:chExt cx="1720" cy="226"/>
              </a:xfrm>
            </p:grpSpPr>
            <p:sp>
              <p:nvSpPr>
                <p:cNvPr id="6"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组合 9"/>
              <p:cNvGrpSpPr/>
              <p:nvPr/>
            </p:nvGrpSpPr>
            <p:grpSpPr>
              <a:xfrm>
                <a:off x="1795" y="2567"/>
                <a:ext cx="2351" cy="309"/>
                <a:chOff x="1595" y="1487"/>
                <a:chExt cx="1720" cy="226"/>
              </a:xfrm>
            </p:grpSpPr>
            <p:sp>
              <p:nvSpPr>
                <p:cNvPr id="11"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82" name="组合 81"/>
            <p:cNvGrpSpPr/>
            <p:nvPr/>
          </p:nvGrpSpPr>
          <p:grpSpPr>
            <a:xfrm>
              <a:off x="4197" y="-1208"/>
              <a:ext cx="3821" cy="2299"/>
              <a:chOff x="4383" y="1801"/>
              <a:chExt cx="7553" cy="4543"/>
            </a:xfrm>
            <a:solidFill>
              <a:srgbClr val="FAC500"/>
            </a:solidFill>
          </p:grpSpPr>
          <p:sp>
            <p:nvSpPr>
              <p:cNvPr id="19" name="图形"/>
              <p:cNvSpPr/>
              <p:nvPr/>
            </p:nvSpPr>
            <p:spPr>
              <a:xfrm rot="2580000">
                <a:off x="4383" y="5386"/>
                <a:ext cx="4974" cy="139"/>
              </a:xfrm>
              <a:custGeom>
                <a:avLst/>
                <a:gdLst/>
                <a:ahLst/>
                <a:cxnLst>
                  <a:cxn ang="3">
                    <a:pos x="hc" y="t"/>
                  </a:cxn>
                  <a:cxn ang="cd2">
                    <a:pos x="l" y="vc"/>
                  </a:cxn>
                  <a:cxn ang="cd4">
                    <a:pos x="hc" y="b"/>
                  </a:cxn>
                  <a:cxn ang="0">
                    <a:pos x="r" y="vc"/>
                  </a:cxn>
                </a:cxnLst>
                <a:rect l="l" t="t" r="r" b="b"/>
                <a:pathLst>
                  <a:path w="4974" h="139">
                    <a:moveTo>
                      <a:pt x="0" y="0"/>
                    </a:moveTo>
                    <a:lnTo>
                      <a:pt x="4974" y="0"/>
                    </a:lnTo>
                    <a:lnTo>
                      <a:pt x="4955" y="25"/>
                    </a:lnTo>
                    <a:cubicBezTo>
                      <a:pt x="4932" y="56"/>
                      <a:pt x="4908" y="87"/>
                      <a:pt x="4884" y="117"/>
                    </a:cubicBezTo>
                    <a:lnTo>
                      <a:pt x="4866" y="139"/>
                    </a:lnTo>
                    <a:lnTo>
                      <a:pt x="108" y="139"/>
                    </a:lnTo>
                    <a:lnTo>
                      <a:pt x="102" y="131"/>
                    </a:lnTo>
                    <a:cubicBezTo>
                      <a:pt x="69" y="91"/>
                      <a:pt x="37" y="50"/>
                      <a:pt x="6" y="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2" name="图形"/>
              <p:cNvSpPr/>
              <p:nvPr/>
            </p:nvSpPr>
            <p:spPr>
              <a:xfrm rot="2580000">
                <a:off x="5077" y="4003"/>
                <a:ext cx="6165" cy="139"/>
              </a:xfrm>
              <a:custGeom>
                <a:avLst/>
                <a:gdLst/>
                <a:ahLst/>
                <a:cxnLst>
                  <a:cxn ang="3">
                    <a:pos x="hc" y="t"/>
                  </a:cxn>
                  <a:cxn ang="cd2">
                    <a:pos x="l" y="vc"/>
                  </a:cxn>
                  <a:cxn ang="cd4">
                    <a:pos x="hc" y="b"/>
                  </a:cxn>
                  <a:cxn ang="0">
                    <a:pos x="r" y="vc"/>
                  </a:cxn>
                </a:cxnLst>
                <a:rect l="l" t="t" r="r" b="b"/>
                <a:pathLst>
                  <a:path w="6165" h="139">
                    <a:moveTo>
                      <a:pt x="1" y="0"/>
                    </a:moveTo>
                    <a:lnTo>
                      <a:pt x="6164" y="0"/>
                    </a:lnTo>
                    <a:lnTo>
                      <a:pt x="6165" y="29"/>
                    </a:lnTo>
                    <a:cubicBezTo>
                      <a:pt x="6165" y="54"/>
                      <a:pt x="6165" y="78"/>
                      <a:pt x="6165" y="103"/>
                    </a:cubicBezTo>
                    <a:lnTo>
                      <a:pt x="6164" y="139"/>
                    </a:lnTo>
                    <a:lnTo>
                      <a:pt x="1" y="139"/>
                    </a:lnTo>
                    <a:lnTo>
                      <a:pt x="0" y="110"/>
                    </a:lnTo>
                    <a:cubicBezTo>
                      <a:pt x="0" y="85"/>
                      <a:pt x="0" y="61"/>
                      <a:pt x="0" y="36"/>
                    </a:cubicBez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 name="图形"/>
              <p:cNvSpPr/>
              <p:nvPr/>
            </p:nvSpPr>
            <p:spPr>
              <a:xfrm rot="2580000">
                <a:off x="6960" y="2621"/>
                <a:ext cx="4976" cy="139"/>
              </a:xfrm>
              <a:custGeom>
                <a:avLst/>
                <a:gdLst/>
                <a:ahLst/>
                <a:cxnLst>
                  <a:cxn ang="3">
                    <a:pos x="hc" y="t"/>
                  </a:cxn>
                  <a:cxn ang="cd2">
                    <a:pos x="l" y="vc"/>
                  </a:cxn>
                  <a:cxn ang="cd4">
                    <a:pos x="hc" y="b"/>
                  </a:cxn>
                  <a:cxn ang="0">
                    <a:pos x="r" y="vc"/>
                  </a:cxn>
                </a:cxnLst>
                <a:rect l="l" t="t" r="r" b="b"/>
                <a:pathLst>
                  <a:path w="4976" h="139">
                    <a:moveTo>
                      <a:pt x="108" y="0"/>
                    </a:moveTo>
                    <a:lnTo>
                      <a:pt x="4868" y="0"/>
                    </a:lnTo>
                    <a:lnTo>
                      <a:pt x="4873" y="6"/>
                    </a:lnTo>
                    <a:cubicBezTo>
                      <a:pt x="4906" y="47"/>
                      <a:pt x="4939" y="88"/>
                      <a:pt x="4969" y="130"/>
                    </a:cubicBezTo>
                    <a:lnTo>
                      <a:pt x="4976" y="139"/>
                    </a:lnTo>
                    <a:lnTo>
                      <a:pt x="0" y="139"/>
                    </a:lnTo>
                    <a:lnTo>
                      <a:pt x="20" y="112"/>
                    </a:lnTo>
                    <a:cubicBezTo>
                      <a:pt x="43" y="81"/>
                      <a:pt x="67" y="51"/>
                      <a:pt x="91" y="21"/>
                    </a:cubicBezTo>
                    <a:lnTo>
                      <a:pt x="1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8" name="图形"/>
              <p:cNvSpPr/>
              <p:nvPr/>
            </p:nvSpPr>
            <p:spPr>
              <a:xfrm rot="2580000">
                <a:off x="7549" y="2343"/>
                <a:ext cx="4318" cy="139"/>
              </a:xfrm>
              <a:custGeom>
                <a:avLst/>
                <a:gdLst/>
                <a:ahLst/>
                <a:cxnLst>
                  <a:cxn ang="3">
                    <a:pos x="hc" y="t"/>
                  </a:cxn>
                  <a:cxn ang="cd2">
                    <a:pos x="l" y="vc"/>
                  </a:cxn>
                  <a:cxn ang="cd4">
                    <a:pos x="hc" y="b"/>
                  </a:cxn>
                  <a:cxn ang="0">
                    <a:pos x="r" y="vc"/>
                  </a:cxn>
                </a:cxnLst>
                <a:rect l="l" t="t" r="r" b="b"/>
                <a:pathLst>
                  <a:path w="4318" h="139">
                    <a:moveTo>
                      <a:pt x="151" y="0"/>
                    </a:moveTo>
                    <a:lnTo>
                      <a:pt x="4166" y="0"/>
                    </a:lnTo>
                    <a:lnTo>
                      <a:pt x="4187" y="17"/>
                    </a:lnTo>
                    <a:cubicBezTo>
                      <a:pt x="4226" y="52"/>
                      <a:pt x="4264" y="87"/>
                      <a:pt x="4302" y="124"/>
                    </a:cubicBezTo>
                    <a:lnTo>
                      <a:pt x="4318" y="139"/>
                    </a:lnTo>
                    <a:lnTo>
                      <a:pt x="0" y="139"/>
                    </a:lnTo>
                    <a:lnTo>
                      <a:pt x="28" y="112"/>
                    </a:lnTo>
                    <a:cubicBezTo>
                      <a:pt x="37" y="103"/>
                      <a:pt x="47" y="94"/>
                      <a:pt x="57" y="85"/>
                    </a:cubicBezTo>
                    <a:cubicBezTo>
                      <a:pt x="86" y="58"/>
                      <a:pt x="115" y="31"/>
                      <a:pt x="145" y="5"/>
                    </a:cubicBezTo>
                    <a:lnTo>
                      <a:pt x="1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1" name="图形"/>
              <p:cNvSpPr/>
              <p:nvPr/>
            </p:nvSpPr>
            <p:spPr>
              <a:xfrm rot="2580000">
                <a:off x="8275" y="2067"/>
                <a:ext cx="3381" cy="139"/>
              </a:xfrm>
              <a:custGeom>
                <a:avLst/>
                <a:gdLst/>
                <a:ahLst/>
                <a:cxnLst>
                  <a:cxn ang="3">
                    <a:pos x="hc" y="t"/>
                  </a:cxn>
                  <a:cxn ang="cd2">
                    <a:pos x="l" y="vc"/>
                  </a:cxn>
                  <a:cxn ang="cd4">
                    <a:pos x="hc" y="b"/>
                  </a:cxn>
                  <a:cxn ang="0">
                    <a:pos x="r" y="vc"/>
                  </a:cxn>
                </a:cxnLst>
                <a:rect l="l" t="t" r="r" b="b"/>
                <a:pathLst>
                  <a:path w="3381" h="139">
                    <a:moveTo>
                      <a:pt x="233" y="0"/>
                    </a:moveTo>
                    <a:lnTo>
                      <a:pt x="3147" y="0"/>
                    </a:lnTo>
                    <a:lnTo>
                      <a:pt x="3152" y="2"/>
                    </a:lnTo>
                    <a:cubicBezTo>
                      <a:pt x="3230" y="44"/>
                      <a:pt x="3306" y="90"/>
                      <a:pt x="3380" y="139"/>
                    </a:cubicBezTo>
                    <a:lnTo>
                      <a:pt x="3381" y="139"/>
                    </a:lnTo>
                    <a:lnTo>
                      <a:pt x="0" y="139"/>
                    </a:lnTo>
                    <a:lnTo>
                      <a:pt x="20" y="126"/>
                    </a:lnTo>
                    <a:cubicBezTo>
                      <a:pt x="85" y="84"/>
                      <a:pt x="151" y="45"/>
                      <a:pt x="218" y="8"/>
                    </a:cubicBezTo>
                    <a:lnTo>
                      <a:pt x="2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4" name="图形"/>
              <p:cNvSpPr/>
              <p:nvPr/>
            </p:nvSpPr>
            <p:spPr>
              <a:xfrm rot="2580000">
                <a:off x="9346" y="1801"/>
                <a:ext cx="1745" cy="126"/>
              </a:xfrm>
              <a:custGeom>
                <a:avLst/>
                <a:gdLst/>
                <a:ahLst/>
                <a:cxnLst>
                  <a:cxn ang="3">
                    <a:pos x="hc" y="t"/>
                  </a:cxn>
                  <a:cxn ang="cd2">
                    <a:pos x="l" y="vc"/>
                  </a:cxn>
                  <a:cxn ang="cd4">
                    <a:pos x="hc" y="b"/>
                  </a:cxn>
                  <a:cxn ang="0">
                    <a:pos x="r" y="vc"/>
                  </a:cxn>
                </a:cxnLst>
                <a:rect l="l" t="t" r="r" b="b"/>
                <a:pathLst>
                  <a:path w="1745" h="126">
                    <a:moveTo>
                      <a:pt x="870" y="0"/>
                    </a:moveTo>
                    <a:cubicBezTo>
                      <a:pt x="1153" y="0"/>
                      <a:pt x="1436" y="38"/>
                      <a:pt x="1711" y="116"/>
                    </a:cubicBezTo>
                    <a:lnTo>
                      <a:pt x="1745" y="126"/>
                    </a:lnTo>
                    <a:lnTo>
                      <a:pt x="0" y="126"/>
                    </a:lnTo>
                    <a:lnTo>
                      <a:pt x="27" y="118"/>
                    </a:lnTo>
                    <a:cubicBezTo>
                      <a:pt x="302" y="39"/>
                      <a:pt x="586" y="0"/>
                      <a:pt x="8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3" name="图形"/>
              <p:cNvSpPr/>
              <p:nvPr/>
            </p:nvSpPr>
            <p:spPr>
              <a:xfrm rot="2580000">
                <a:off x="5226" y="6218"/>
                <a:ext cx="1749" cy="126"/>
              </a:xfrm>
              <a:custGeom>
                <a:avLst/>
                <a:gdLst/>
                <a:ahLst/>
                <a:cxnLst>
                  <a:cxn ang="3">
                    <a:pos x="hc" y="t"/>
                  </a:cxn>
                  <a:cxn ang="cd2">
                    <a:pos x="l" y="vc"/>
                  </a:cxn>
                  <a:cxn ang="cd4">
                    <a:pos x="hc" y="b"/>
                  </a:cxn>
                  <a:cxn ang="0">
                    <a:pos x="r" y="vc"/>
                  </a:cxn>
                </a:cxnLst>
                <a:rect l="l" t="t" r="r" b="b"/>
                <a:pathLst>
                  <a:path w="1749" h="126">
                    <a:moveTo>
                      <a:pt x="0" y="0"/>
                    </a:moveTo>
                    <a:lnTo>
                      <a:pt x="1749" y="0"/>
                    </a:lnTo>
                    <a:lnTo>
                      <a:pt x="1720" y="8"/>
                    </a:lnTo>
                    <a:cubicBezTo>
                      <a:pt x="1157" y="168"/>
                      <a:pt x="560" y="165"/>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5" name="图形"/>
              <p:cNvSpPr/>
              <p:nvPr/>
            </p:nvSpPr>
            <p:spPr>
              <a:xfrm rot="2580000">
                <a:off x="4663" y="5939"/>
                <a:ext cx="3380" cy="139"/>
              </a:xfrm>
              <a:custGeom>
                <a:avLst/>
                <a:gdLst/>
                <a:ahLst/>
                <a:cxnLst>
                  <a:cxn ang="3">
                    <a:pos x="hc" y="t"/>
                  </a:cxn>
                  <a:cxn ang="cd2">
                    <a:pos x="l" y="vc"/>
                  </a:cxn>
                  <a:cxn ang="cd4">
                    <a:pos x="hc" y="b"/>
                  </a:cxn>
                  <a:cxn ang="0">
                    <a:pos x="r" y="vc"/>
                  </a:cxn>
                </a:cxnLst>
                <a:rect l="l" t="t" r="r" b="b"/>
                <a:pathLst>
                  <a:path w="3380" h="139">
                    <a:moveTo>
                      <a:pt x="0" y="0"/>
                    </a:moveTo>
                    <a:lnTo>
                      <a:pt x="3380" y="0"/>
                    </a:lnTo>
                    <a:lnTo>
                      <a:pt x="3361" y="13"/>
                    </a:lnTo>
                    <a:cubicBezTo>
                      <a:pt x="3296" y="55"/>
                      <a:pt x="3230" y="94"/>
                      <a:pt x="3163" y="130"/>
                    </a:cubicBezTo>
                    <a:lnTo>
                      <a:pt x="3147" y="139"/>
                    </a:lnTo>
                    <a:lnTo>
                      <a:pt x="234" y="139"/>
                    </a:lnTo>
                    <a:lnTo>
                      <a:pt x="229" y="136"/>
                    </a:lnTo>
                    <a:cubicBezTo>
                      <a:pt x="151" y="95"/>
                      <a:pt x="75" y="49"/>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8" name="图形"/>
              <p:cNvSpPr/>
              <p:nvPr/>
            </p:nvSpPr>
            <p:spPr>
              <a:xfrm rot="2580000">
                <a:off x="4453" y="5663"/>
                <a:ext cx="4318" cy="139"/>
              </a:xfrm>
              <a:custGeom>
                <a:avLst/>
                <a:gdLst/>
                <a:ahLst/>
                <a:cxnLst>
                  <a:cxn ang="3">
                    <a:pos x="hc" y="t"/>
                  </a:cxn>
                  <a:cxn ang="cd2">
                    <a:pos x="l" y="vc"/>
                  </a:cxn>
                  <a:cxn ang="cd4">
                    <a:pos x="hc" y="b"/>
                  </a:cxn>
                  <a:cxn ang="0">
                    <a:pos x="r" y="vc"/>
                  </a:cxn>
                </a:cxnLst>
                <a:rect l="l" t="t" r="r" b="b"/>
                <a:pathLst>
                  <a:path w="4318" h="139">
                    <a:moveTo>
                      <a:pt x="0" y="0"/>
                    </a:moveTo>
                    <a:lnTo>
                      <a:pt x="4318" y="0"/>
                    </a:lnTo>
                    <a:lnTo>
                      <a:pt x="4290" y="27"/>
                    </a:lnTo>
                    <a:cubicBezTo>
                      <a:pt x="4281" y="36"/>
                      <a:pt x="4271" y="45"/>
                      <a:pt x="4261" y="54"/>
                    </a:cubicBezTo>
                    <a:cubicBezTo>
                      <a:pt x="4232" y="81"/>
                      <a:pt x="4202" y="108"/>
                      <a:pt x="4172" y="134"/>
                    </a:cubicBezTo>
                    <a:lnTo>
                      <a:pt x="4166" y="139"/>
                    </a:lnTo>
                    <a:lnTo>
                      <a:pt x="151" y="139"/>
                    </a:lnTo>
                    <a:lnTo>
                      <a:pt x="131" y="122"/>
                    </a:lnTo>
                    <a:cubicBezTo>
                      <a:pt x="92" y="87"/>
                      <a:pt x="53" y="52"/>
                      <a:pt x="16"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1" name="图形"/>
              <p:cNvSpPr/>
              <p:nvPr/>
            </p:nvSpPr>
            <p:spPr>
              <a:xfrm rot="2580000">
                <a:off x="4403" y="5109"/>
                <a:ext cx="5449" cy="139"/>
              </a:xfrm>
              <a:custGeom>
                <a:avLst/>
                <a:gdLst/>
                <a:ahLst/>
                <a:cxnLst>
                  <a:cxn ang="3">
                    <a:pos x="hc" y="t"/>
                  </a:cxn>
                  <a:cxn ang="cd2">
                    <a:pos x="l" y="vc"/>
                  </a:cxn>
                  <a:cxn ang="cd4">
                    <a:pos x="hc" y="b"/>
                  </a:cxn>
                  <a:cxn ang="0">
                    <a:pos x="r" y="vc"/>
                  </a:cxn>
                </a:cxnLst>
                <a:rect l="l" t="t" r="r" b="b"/>
                <a:pathLst>
                  <a:path w="5449" h="139">
                    <a:moveTo>
                      <a:pt x="0" y="0"/>
                    </a:moveTo>
                    <a:lnTo>
                      <a:pt x="5449" y="0"/>
                    </a:lnTo>
                    <a:lnTo>
                      <a:pt x="5439" y="19"/>
                    </a:lnTo>
                    <a:cubicBezTo>
                      <a:pt x="5422" y="52"/>
                      <a:pt x="5403" y="85"/>
                      <a:pt x="5384" y="118"/>
                    </a:cubicBezTo>
                    <a:lnTo>
                      <a:pt x="5371" y="139"/>
                    </a:lnTo>
                    <a:lnTo>
                      <a:pt x="78" y="139"/>
                    </a:lnTo>
                    <a:lnTo>
                      <a:pt x="73" y="129"/>
                    </a:lnTo>
                    <a:cubicBezTo>
                      <a:pt x="53" y="96"/>
                      <a:pt x="34" y="63"/>
                      <a:pt x="16"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4" name="图形"/>
              <p:cNvSpPr/>
              <p:nvPr/>
            </p:nvSpPr>
            <p:spPr>
              <a:xfrm rot="2580000">
                <a:off x="4492" y="4833"/>
                <a:ext cx="5787" cy="139"/>
              </a:xfrm>
              <a:custGeom>
                <a:avLst/>
                <a:gdLst/>
                <a:ahLst/>
                <a:cxnLst>
                  <a:cxn ang="3">
                    <a:pos x="hc" y="t"/>
                  </a:cxn>
                  <a:cxn ang="cd2">
                    <a:pos x="l" y="vc"/>
                  </a:cxn>
                  <a:cxn ang="cd4">
                    <a:pos x="hc" y="b"/>
                  </a:cxn>
                  <a:cxn ang="0">
                    <a:pos x="r" y="vc"/>
                  </a:cxn>
                </a:cxnLst>
                <a:rect l="l" t="t" r="r" b="b"/>
                <a:pathLst>
                  <a:path w="5787" h="139">
                    <a:moveTo>
                      <a:pt x="0" y="0"/>
                    </a:moveTo>
                    <a:lnTo>
                      <a:pt x="5787" y="0"/>
                    </a:lnTo>
                    <a:lnTo>
                      <a:pt x="5779" y="20"/>
                    </a:lnTo>
                    <a:cubicBezTo>
                      <a:pt x="5766" y="55"/>
                      <a:pt x="5752" y="90"/>
                      <a:pt x="5738" y="125"/>
                    </a:cubicBezTo>
                    <a:lnTo>
                      <a:pt x="5732" y="139"/>
                    </a:lnTo>
                    <a:lnTo>
                      <a:pt x="55" y="139"/>
                    </a:lnTo>
                    <a:lnTo>
                      <a:pt x="53" y="134"/>
                    </a:lnTo>
                    <a:cubicBezTo>
                      <a:pt x="38" y="99"/>
                      <a:pt x="24" y="65"/>
                      <a:pt x="11"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7" name="图形"/>
              <p:cNvSpPr/>
              <p:nvPr/>
            </p:nvSpPr>
            <p:spPr>
              <a:xfrm rot="2580000">
                <a:off x="4638" y="4556"/>
                <a:ext cx="6011" cy="139"/>
              </a:xfrm>
              <a:custGeom>
                <a:avLst/>
                <a:gdLst/>
                <a:ahLst/>
                <a:cxnLst>
                  <a:cxn ang="3">
                    <a:pos x="hc" y="t"/>
                  </a:cxn>
                  <a:cxn ang="cd2">
                    <a:pos x="l" y="vc"/>
                  </a:cxn>
                  <a:cxn ang="cd4">
                    <a:pos x="hc" y="b"/>
                  </a:cxn>
                  <a:cxn ang="0">
                    <a:pos x="r" y="vc"/>
                  </a:cxn>
                </a:cxnLst>
                <a:rect l="l" t="t" r="r" b="b"/>
                <a:pathLst>
                  <a:path w="6011" h="139">
                    <a:moveTo>
                      <a:pt x="0" y="0"/>
                    </a:moveTo>
                    <a:lnTo>
                      <a:pt x="6011" y="0"/>
                    </a:lnTo>
                    <a:lnTo>
                      <a:pt x="6009" y="7"/>
                    </a:lnTo>
                    <a:cubicBezTo>
                      <a:pt x="6001" y="43"/>
                      <a:pt x="5992" y="79"/>
                      <a:pt x="5982" y="115"/>
                    </a:cubicBezTo>
                    <a:lnTo>
                      <a:pt x="5976" y="139"/>
                    </a:lnTo>
                    <a:lnTo>
                      <a:pt x="35" y="139"/>
                    </a:lnTo>
                    <a:lnTo>
                      <a:pt x="31" y="123"/>
                    </a:lnTo>
                    <a:cubicBezTo>
                      <a:pt x="21" y="87"/>
                      <a:pt x="12" y="51"/>
                      <a:pt x="3"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0" name="图形"/>
              <p:cNvSpPr/>
              <p:nvPr/>
            </p:nvSpPr>
            <p:spPr>
              <a:xfrm rot="2580000">
                <a:off x="4834" y="4280"/>
                <a:ext cx="6134" cy="139"/>
              </a:xfrm>
              <a:custGeom>
                <a:avLst/>
                <a:gdLst/>
                <a:ahLst/>
                <a:cxnLst>
                  <a:cxn ang="3">
                    <a:pos x="hc" y="t"/>
                  </a:cxn>
                  <a:cxn ang="cd2">
                    <a:pos x="l" y="vc"/>
                  </a:cxn>
                  <a:cxn ang="cd4">
                    <a:pos x="hc" y="b"/>
                  </a:cxn>
                  <a:cxn ang="0">
                    <a:pos x="r" y="vc"/>
                  </a:cxn>
                </a:cxnLst>
                <a:rect l="l" t="t" r="r" b="b"/>
                <a:pathLst>
                  <a:path w="6134" h="139">
                    <a:moveTo>
                      <a:pt x="0" y="0"/>
                    </a:moveTo>
                    <a:lnTo>
                      <a:pt x="6134" y="0"/>
                    </a:lnTo>
                    <a:lnTo>
                      <a:pt x="6132" y="19"/>
                    </a:lnTo>
                    <a:cubicBezTo>
                      <a:pt x="6128" y="56"/>
                      <a:pt x="6123" y="93"/>
                      <a:pt x="6118" y="129"/>
                    </a:cubicBezTo>
                    <a:lnTo>
                      <a:pt x="6117" y="139"/>
                    </a:lnTo>
                    <a:lnTo>
                      <a:pt x="17" y="139"/>
                    </a:lnTo>
                    <a:lnTo>
                      <a:pt x="17" y="136"/>
                    </a:lnTo>
                    <a:cubicBezTo>
                      <a:pt x="11" y="100"/>
                      <a:pt x="7" y="63"/>
                      <a:pt x="3" y="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3" name="图形"/>
              <p:cNvSpPr/>
              <p:nvPr/>
            </p:nvSpPr>
            <p:spPr>
              <a:xfrm rot="2580000">
                <a:off x="5350" y="3727"/>
                <a:ext cx="6134" cy="139"/>
              </a:xfrm>
              <a:custGeom>
                <a:avLst/>
                <a:gdLst/>
                <a:ahLst/>
                <a:cxnLst>
                  <a:cxn ang="3">
                    <a:pos x="hc" y="t"/>
                  </a:cxn>
                  <a:cxn ang="cd2">
                    <a:pos x="l" y="vc"/>
                  </a:cxn>
                  <a:cxn ang="cd4">
                    <a:pos x="hc" y="b"/>
                  </a:cxn>
                  <a:cxn ang="0">
                    <a:pos x="r" y="vc"/>
                  </a:cxn>
                </a:cxnLst>
                <a:rect l="l" t="t" r="r" b="b"/>
                <a:pathLst>
                  <a:path w="6134" h="139">
                    <a:moveTo>
                      <a:pt x="17" y="0"/>
                    </a:moveTo>
                    <a:lnTo>
                      <a:pt x="6117" y="0"/>
                    </a:lnTo>
                    <a:lnTo>
                      <a:pt x="6117" y="1"/>
                    </a:lnTo>
                    <a:cubicBezTo>
                      <a:pt x="6123" y="38"/>
                      <a:pt x="6127" y="75"/>
                      <a:pt x="6131" y="112"/>
                    </a:cubicBezTo>
                    <a:lnTo>
                      <a:pt x="6134" y="139"/>
                    </a:lnTo>
                    <a:lnTo>
                      <a:pt x="0" y="139"/>
                    </a:lnTo>
                    <a:lnTo>
                      <a:pt x="2" y="118"/>
                    </a:lnTo>
                    <a:cubicBezTo>
                      <a:pt x="6" y="82"/>
                      <a:pt x="11" y="45"/>
                      <a:pt x="16" y="8"/>
                    </a:cubicBezTo>
                    <a:lnTo>
                      <a:pt x="1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6" name="图形"/>
              <p:cNvSpPr/>
              <p:nvPr/>
            </p:nvSpPr>
            <p:spPr>
              <a:xfrm rot="2580000">
                <a:off x="5669" y="3450"/>
                <a:ext cx="6011" cy="139"/>
              </a:xfrm>
              <a:custGeom>
                <a:avLst/>
                <a:gdLst/>
                <a:ahLst/>
                <a:cxnLst>
                  <a:cxn ang="3">
                    <a:pos x="hc" y="t"/>
                  </a:cxn>
                  <a:cxn ang="cd2">
                    <a:pos x="l" y="vc"/>
                  </a:cxn>
                  <a:cxn ang="cd4">
                    <a:pos x="hc" y="b"/>
                  </a:cxn>
                  <a:cxn ang="0">
                    <a:pos x="r" y="vc"/>
                  </a:cxn>
                </a:cxnLst>
                <a:rect l="l" t="t" r="r" b="b"/>
                <a:pathLst>
                  <a:path w="6011" h="139">
                    <a:moveTo>
                      <a:pt x="35" y="0"/>
                    </a:moveTo>
                    <a:lnTo>
                      <a:pt x="5976" y="0"/>
                    </a:lnTo>
                    <a:lnTo>
                      <a:pt x="5980" y="15"/>
                    </a:lnTo>
                    <a:cubicBezTo>
                      <a:pt x="5990" y="51"/>
                      <a:pt x="5999" y="87"/>
                      <a:pt x="6008" y="124"/>
                    </a:cubicBezTo>
                    <a:lnTo>
                      <a:pt x="6011" y="139"/>
                    </a:lnTo>
                    <a:lnTo>
                      <a:pt x="0" y="139"/>
                    </a:lnTo>
                    <a:lnTo>
                      <a:pt x="2" y="131"/>
                    </a:lnTo>
                    <a:cubicBezTo>
                      <a:pt x="10" y="95"/>
                      <a:pt x="19" y="59"/>
                      <a:pt x="29" y="23"/>
                    </a:cubicBezTo>
                    <a:lnTo>
                      <a:pt x="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9" name="图形"/>
              <p:cNvSpPr/>
              <p:nvPr/>
            </p:nvSpPr>
            <p:spPr>
              <a:xfrm rot="2580000">
                <a:off x="6040" y="3174"/>
                <a:ext cx="5787" cy="139"/>
              </a:xfrm>
              <a:custGeom>
                <a:avLst/>
                <a:gdLst/>
                <a:ahLst/>
                <a:cxnLst>
                  <a:cxn ang="3">
                    <a:pos x="hc" y="t"/>
                  </a:cxn>
                  <a:cxn ang="cd2">
                    <a:pos x="l" y="vc"/>
                  </a:cxn>
                  <a:cxn ang="cd4">
                    <a:pos x="hc" y="b"/>
                  </a:cxn>
                  <a:cxn ang="0">
                    <a:pos x="r" y="vc"/>
                  </a:cxn>
                </a:cxnLst>
                <a:rect l="l" t="t" r="r" b="b"/>
                <a:pathLst>
                  <a:path w="5787" h="139">
                    <a:moveTo>
                      <a:pt x="55" y="0"/>
                    </a:moveTo>
                    <a:lnTo>
                      <a:pt x="5732" y="0"/>
                    </a:lnTo>
                    <a:lnTo>
                      <a:pt x="5734" y="4"/>
                    </a:lnTo>
                    <a:cubicBezTo>
                      <a:pt x="5749" y="39"/>
                      <a:pt x="5763" y="74"/>
                      <a:pt x="5776" y="109"/>
                    </a:cubicBezTo>
                    <a:lnTo>
                      <a:pt x="5787" y="139"/>
                    </a:lnTo>
                    <a:lnTo>
                      <a:pt x="0" y="139"/>
                    </a:lnTo>
                    <a:lnTo>
                      <a:pt x="8" y="118"/>
                    </a:lnTo>
                    <a:cubicBezTo>
                      <a:pt x="21" y="83"/>
                      <a:pt x="35" y="48"/>
                      <a:pt x="49" y="14"/>
                    </a:cubicBezTo>
                    <a:lnTo>
                      <a:pt x="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2" name="图形"/>
              <p:cNvSpPr/>
              <p:nvPr/>
            </p:nvSpPr>
            <p:spPr>
              <a:xfrm rot="2580000">
                <a:off x="6466" y="2897"/>
                <a:ext cx="5450" cy="139"/>
              </a:xfrm>
              <a:custGeom>
                <a:avLst/>
                <a:gdLst/>
                <a:ahLst/>
                <a:cxnLst>
                  <a:cxn ang="3">
                    <a:pos x="hc" y="t"/>
                  </a:cxn>
                  <a:cxn ang="cd2">
                    <a:pos x="l" y="vc"/>
                  </a:cxn>
                  <a:cxn ang="cd4">
                    <a:pos x="hc" y="b"/>
                  </a:cxn>
                  <a:cxn ang="0">
                    <a:pos x="r" y="vc"/>
                  </a:cxn>
                </a:cxnLst>
                <a:rect l="l" t="t" r="r" b="b"/>
                <a:pathLst>
                  <a:path w="5450" h="139">
                    <a:moveTo>
                      <a:pt x="78" y="0"/>
                    </a:moveTo>
                    <a:lnTo>
                      <a:pt x="5371" y="0"/>
                    </a:lnTo>
                    <a:lnTo>
                      <a:pt x="5377" y="9"/>
                    </a:lnTo>
                    <a:cubicBezTo>
                      <a:pt x="5397" y="42"/>
                      <a:pt x="5416" y="75"/>
                      <a:pt x="5434" y="109"/>
                    </a:cubicBezTo>
                    <a:lnTo>
                      <a:pt x="5450" y="139"/>
                    </a:lnTo>
                    <a:lnTo>
                      <a:pt x="0" y="139"/>
                    </a:lnTo>
                    <a:lnTo>
                      <a:pt x="10" y="120"/>
                    </a:lnTo>
                    <a:cubicBezTo>
                      <a:pt x="28" y="87"/>
                      <a:pt x="47" y="54"/>
                      <a:pt x="66" y="21"/>
                    </a:cubicBezTo>
                    <a:lnTo>
                      <a:pt x="7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28" name="组合 127"/>
            <p:cNvGrpSpPr/>
            <p:nvPr/>
          </p:nvGrpSpPr>
          <p:grpSpPr>
            <a:xfrm>
              <a:off x="9259" y="-841"/>
              <a:ext cx="1274" cy="2427"/>
              <a:chOff x="9266" y="-267"/>
              <a:chExt cx="1274" cy="2427"/>
            </a:xfrm>
          </p:grpSpPr>
          <p:sp>
            <p:nvSpPr>
              <p:cNvPr id="16"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图形"/>
              <p:cNvSpPr/>
              <p:nvPr/>
            </p:nvSpPr>
            <p:spPr>
              <a:xfrm>
                <a:off x="9660" y="1280"/>
                <a:ext cx="488" cy="488"/>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0" name="图形"/>
              <p:cNvCxnSpPr/>
              <p:nvPr/>
            </p:nvCxnSpPr>
            <p:spPr>
              <a:xfrm>
                <a:off x="9904" y="-267"/>
                <a:ext cx="0" cy="1750"/>
              </a:xfrm>
              <a:prstGeom prst="line">
                <a:avLst/>
              </a:prstGeom>
              <a:ln w="25400">
                <a:solidFill>
                  <a:srgbClr val="053052"/>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15526" y="312"/>
              <a:ext cx="4778" cy="2331"/>
              <a:chOff x="14413" y="390"/>
              <a:chExt cx="5873" cy="2865"/>
            </a:xfrm>
          </p:grpSpPr>
          <p:sp>
            <p:nvSpPr>
              <p:cNvPr id="21" name="图形"/>
              <p:cNvSpPr/>
              <p:nvPr/>
            </p:nvSpPr>
            <p:spPr>
              <a:xfrm>
                <a:off x="14890" y="1024"/>
                <a:ext cx="5396" cy="173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图形"/>
              <p:cNvSpPr/>
              <p:nvPr/>
            </p:nvSpPr>
            <p:spPr>
              <a:xfrm>
                <a:off x="15059" y="1169"/>
                <a:ext cx="1440" cy="1440"/>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p:nvPr/>
            </p:nvSpPr>
            <p:spPr>
              <a:xfrm>
                <a:off x="14737" y="847"/>
                <a:ext cx="2085" cy="2085"/>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图形"/>
              <p:cNvSpPr/>
              <p:nvPr/>
            </p:nvSpPr>
            <p:spPr>
              <a:xfrm>
                <a:off x="14413" y="523"/>
                <a:ext cx="2733" cy="2733"/>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图形"/>
              <p:cNvSpPr/>
              <p:nvPr/>
            </p:nvSpPr>
            <p:spPr>
              <a:xfrm>
                <a:off x="14483" y="2549"/>
                <a:ext cx="467" cy="46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图形"/>
              <p:cNvSpPr/>
              <p:nvPr/>
            </p:nvSpPr>
            <p:spPr>
              <a:xfrm>
                <a:off x="16032" y="390"/>
                <a:ext cx="467" cy="46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0" name="图形"/>
            <p:cNvSpPr/>
            <p:nvPr/>
          </p:nvSpPr>
          <p:spPr>
            <a:xfrm rot="19680000">
              <a:off x="12904" y="1153"/>
              <a:ext cx="731" cy="731"/>
            </a:xfrm>
            <a:prstGeom prst="plus">
              <a:avLst>
                <a:gd name="adj" fmla="val 3368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图形"/>
            <p:cNvSpPr/>
            <p:nvPr/>
          </p:nvSpPr>
          <p:spPr>
            <a:xfrm rot="19680000">
              <a:off x="2900" y="1246"/>
              <a:ext cx="731" cy="731"/>
            </a:xfrm>
            <a:prstGeom prst="plus">
              <a:avLst>
                <a:gd name="adj" fmla="val 33680"/>
              </a:avLst>
            </a:prstGeom>
            <a:solidFill>
              <a:srgbClr val="C2E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图形"/>
            <p:cNvSpPr/>
            <p:nvPr/>
          </p:nvSpPr>
          <p:spPr>
            <a:xfrm rot="18480000">
              <a:off x="697" y="3519"/>
              <a:ext cx="731" cy="731"/>
            </a:xfrm>
            <a:prstGeom prst="plus">
              <a:avLst>
                <a:gd name="adj" fmla="val 33680"/>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0" name="组合 49"/>
            <p:cNvGrpSpPr/>
            <p:nvPr/>
          </p:nvGrpSpPr>
          <p:grpSpPr>
            <a:xfrm>
              <a:off x="15841" y="8241"/>
              <a:ext cx="5418" cy="2189"/>
              <a:chOff x="14949" y="8248"/>
              <a:chExt cx="6570" cy="2654"/>
            </a:xfrm>
          </p:grpSpPr>
          <p:sp>
            <p:nvSpPr>
              <p:cNvPr id="46" name="图形"/>
              <p:cNvSpPr/>
              <p:nvPr/>
            </p:nvSpPr>
            <p:spPr>
              <a:xfrm>
                <a:off x="15652" y="8882"/>
                <a:ext cx="5163" cy="1385"/>
              </a:xfrm>
              <a:prstGeom prst="roundRect">
                <a:avLst>
                  <a:gd name="adj" fmla="val 50000"/>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2" name="组合 51"/>
            <p:cNvGrpSpPr/>
            <p:nvPr/>
          </p:nvGrpSpPr>
          <p:grpSpPr>
            <a:xfrm>
              <a:off x="17223" y="6025"/>
              <a:ext cx="990" cy="850"/>
              <a:chOff x="3156" y="1487"/>
              <a:chExt cx="990" cy="850"/>
            </a:xfrm>
          </p:grpSpPr>
          <p:grpSp>
            <p:nvGrpSpPr>
              <p:cNvPr id="53" name="组合 52"/>
              <p:cNvGrpSpPr/>
              <p:nvPr/>
            </p:nvGrpSpPr>
            <p:grpSpPr>
              <a:xfrm>
                <a:off x="3156" y="1487"/>
                <a:ext cx="990" cy="310"/>
                <a:chOff x="2591" y="1487"/>
                <a:chExt cx="724" cy="227"/>
              </a:xfrm>
            </p:grpSpPr>
            <p:sp>
              <p:nvSpPr>
                <p:cNvPr id="58"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1" name="组合 60"/>
              <p:cNvGrpSpPr/>
              <p:nvPr/>
            </p:nvGrpSpPr>
            <p:grpSpPr>
              <a:xfrm>
                <a:off x="3156" y="2027"/>
                <a:ext cx="990" cy="310"/>
                <a:chOff x="2591" y="1487"/>
                <a:chExt cx="724" cy="227"/>
              </a:xfrm>
            </p:grpSpPr>
            <p:sp>
              <p:nvSpPr>
                <p:cNvPr id="65"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80" name="图形"/>
            <p:cNvSpPr/>
            <p:nvPr/>
          </p:nvSpPr>
          <p:spPr>
            <a:xfrm rot="19680000">
              <a:off x="18039" y="4695"/>
              <a:ext cx="606" cy="606"/>
            </a:xfrm>
            <a:prstGeom prst="plus">
              <a:avLst>
                <a:gd name="adj" fmla="val 33680"/>
              </a:avLst>
            </a:prstGeom>
            <a:solidFill>
              <a:srgbClr val="C2E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1" name="组合 80"/>
            <p:cNvGrpSpPr/>
            <p:nvPr/>
          </p:nvGrpSpPr>
          <p:grpSpPr>
            <a:xfrm rot="16200000">
              <a:off x="-576" y="9248"/>
              <a:ext cx="4754" cy="1921"/>
              <a:chOff x="14949" y="8248"/>
              <a:chExt cx="6570" cy="2654"/>
            </a:xfrm>
          </p:grpSpPr>
          <p:sp>
            <p:nvSpPr>
              <p:cNvPr id="83" name="图形"/>
              <p:cNvSpPr/>
              <p:nvPr/>
            </p:nvSpPr>
            <p:spPr>
              <a:xfrm>
                <a:off x="15652" y="8882"/>
                <a:ext cx="5163" cy="1385"/>
              </a:xfrm>
              <a:prstGeom prst="roundRect">
                <a:avLst>
                  <a:gd name="adj" fmla="val 50000"/>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图形"/>
              <p:cNvSpPr/>
              <p:nvPr/>
            </p:nvSpPr>
            <p:spPr>
              <a:xfrm>
                <a:off x="15266" y="8551"/>
                <a:ext cx="5936" cy="2048"/>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图形"/>
              <p:cNvSpPr/>
              <p:nvPr/>
            </p:nvSpPr>
            <p:spPr>
              <a:xfrm>
                <a:off x="14949" y="8248"/>
                <a:ext cx="6570" cy="2654"/>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6" name="组合 85"/>
            <p:cNvGrpSpPr/>
            <p:nvPr/>
          </p:nvGrpSpPr>
          <p:grpSpPr>
            <a:xfrm>
              <a:off x="10785" y="8800"/>
              <a:ext cx="1939" cy="1167"/>
              <a:chOff x="4383" y="1801"/>
              <a:chExt cx="7553" cy="4543"/>
            </a:xfrm>
            <a:solidFill>
              <a:srgbClr val="C2E6F5"/>
            </a:solidFill>
          </p:grpSpPr>
          <p:sp>
            <p:nvSpPr>
              <p:cNvPr id="87" name="图形"/>
              <p:cNvSpPr/>
              <p:nvPr/>
            </p:nvSpPr>
            <p:spPr>
              <a:xfrm rot="2580000">
                <a:off x="4383" y="5386"/>
                <a:ext cx="4974" cy="139"/>
              </a:xfrm>
              <a:custGeom>
                <a:avLst/>
                <a:gdLst/>
                <a:ahLst/>
                <a:cxnLst>
                  <a:cxn ang="3">
                    <a:pos x="hc" y="t"/>
                  </a:cxn>
                  <a:cxn ang="cd2">
                    <a:pos x="l" y="vc"/>
                  </a:cxn>
                  <a:cxn ang="cd4">
                    <a:pos x="hc" y="b"/>
                  </a:cxn>
                  <a:cxn ang="0">
                    <a:pos x="r" y="vc"/>
                  </a:cxn>
                </a:cxnLst>
                <a:rect l="l" t="t" r="r" b="b"/>
                <a:pathLst>
                  <a:path w="4974" h="139">
                    <a:moveTo>
                      <a:pt x="0" y="0"/>
                    </a:moveTo>
                    <a:lnTo>
                      <a:pt x="4974" y="0"/>
                    </a:lnTo>
                    <a:lnTo>
                      <a:pt x="4955" y="25"/>
                    </a:lnTo>
                    <a:cubicBezTo>
                      <a:pt x="4932" y="56"/>
                      <a:pt x="4908" y="87"/>
                      <a:pt x="4884" y="117"/>
                    </a:cubicBezTo>
                    <a:lnTo>
                      <a:pt x="4866" y="139"/>
                    </a:lnTo>
                    <a:lnTo>
                      <a:pt x="108" y="139"/>
                    </a:lnTo>
                    <a:lnTo>
                      <a:pt x="102" y="131"/>
                    </a:lnTo>
                    <a:cubicBezTo>
                      <a:pt x="69" y="91"/>
                      <a:pt x="37" y="50"/>
                      <a:pt x="6" y="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8" name="图形"/>
              <p:cNvSpPr/>
              <p:nvPr/>
            </p:nvSpPr>
            <p:spPr>
              <a:xfrm rot="2580000">
                <a:off x="5077" y="4003"/>
                <a:ext cx="6165" cy="139"/>
              </a:xfrm>
              <a:custGeom>
                <a:avLst/>
                <a:gdLst/>
                <a:ahLst/>
                <a:cxnLst>
                  <a:cxn ang="3">
                    <a:pos x="hc" y="t"/>
                  </a:cxn>
                  <a:cxn ang="cd2">
                    <a:pos x="l" y="vc"/>
                  </a:cxn>
                  <a:cxn ang="cd4">
                    <a:pos x="hc" y="b"/>
                  </a:cxn>
                  <a:cxn ang="0">
                    <a:pos x="r" y="vc"/>
                  </a:cxn>
                </a:cxnLst>
                <a:rect l="l" t="t" r="r" b="b"/>
                <a:pathLst>
                  <a:path w="6165" h="139">
                    <a:moveTo>
                      <a:pt x="1" y="0"/>
                    </a:moveTo>
                    <a:lnTo>
                      <a:pt x="6164" y="0"/>
                    </a:lnTo>
                    <a:lnTo>
                      <a:pt x="6165" y="29"/>
                    </a:lnTo>
                    <a:cubicBezTo>
                      <a:pt x="6165" y="54"/>
                      <a:pt x="6165" y="78"/>
                      <a:pt x="6165" y="103"/>
                    </a:cubicBezTo>
                    <a:lnTo>
                      <a:pt x="6164" y="139"/>
                    </a:lnTo>
                    <a:lnTo>
                      <a:pt x="1" y="139"/>
                    </a:lnTo>
                    <a:lnTo>
                      <a:pt x="0" y="110"/>
                    </a:lnTo>
                    <a:cubicBezTo>
                      <a:pt x="0" y="85"/>
                      <a:pt x="0" y="61"/>
                      <a:pt x="0" y="36"/>
                    </a:cubicBez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9" name="图形"/>
              <p:cNvSpPr/>
              <p:nvPr/>
            </p:nvSpPr>
            <p:spPr>
              <a:xfrm rot="2580000">
                <a:off x="6960" y="2621"/>
                <a:ext cx="4976" cy="139"/>
              </a:xfrm>
              <a:custGeom>
                <a:avLst/>
                <a:gdLst/>
                <a:ahLst/>
                <a:cxnLst>
                  <a:cxn ang="3">
                    <a:pos x="hc" y="t"/>
                  </a:cxn>
                  <a:cxn ang="cd2">
                    <a:pos x="l" y="vc"/>
                  </a:cxn>
                  <a:cxn ang="cd4">
                    <a:pos x="hc" y="b"/>
                  </a:cxn>
                  <a:cxn ang="0">
                    <a:pos x="r" y="vc"/>
                  </a:cxn>
                </a:cxnLst>
                <a:rect l="l" t="t" r="r" b="b"/>
                <a:pathLst>
                  <a:path w="4976" h="139">
                    <a:moveTo>
                      <a:pt x="108" y="0"/>
                    </a:moveTo>
                    <a:lnTo>
                      <a:pt x="4868" y="0"/>
                    </a:lnTo>
                    <a:lnTo>
                      <a:pt x="4873" y="6"/>
                    </a:lnTo>
                    <a:cubicBezTo>
                      <a:pt x="4906" y="47"/>
                      <a:pt x="4939" y="88"/>
                      <a:pt x="4969" y="130"/>
                    </a:cubicBezTo>
                    <a:lnTo>
                      <a:pt x="4976" y="139"/>
                    </a:lnTo>
                    <a:lnTo>
                      <a:pt x="0" y="139"/>
                    </a:lnTo>
                    <a:lnTo>
                      <a:pt x="20" y="112"/>
                    </a:lnTo>
                    <a:cubicBezTo>
                      <a:pt x="43" y="81"/>
                      <a:pt x="67" y="51"/>
                      <a:pt x="91" y="21"/>
                    </a:cubicBezTo>
                    <a:lnTo>
                      <a:pt x="1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0" name="图形"/>
              <p:cNvSpPr/>
              <p:nvPr/>
            </p:nvSpPr>
            <p:spPr>
              <a:xfrm rot="2580000">
                <a:off x="7549" y="2343"/>
                <a:ext cx="4318" cy="139"/>
              </a:xfrm>
              <a:custGeom>
                <a:avLst/>
                <a:gdLst/>
                <a:ahLst/>
                <a:cxnLst>
                  <a:cxn ang="3">
                    <a:pos x="hc" y="t"/>
                  </a:cxn>
                  <a:cxn ang="cd2">
                    <a:pos x="l" y="vc"/>
                  </a:cxn>
                  <a:cxn ang="cd4">
                    <a:pos x="hc" y="b"/>
                  </a:cxn>
                  <a:cxn ang="0">
                    <a:pos x="r" y="vc"/>
                  </a:cxn>
                </a:cxnLst>
                <a:rect l="l" t="t" r="r" b="b"/>
                <a:pathLst>
                  <a:path w="4318" h="139">
                    <a:moveTo>
                      <a:pt x="151" y="0"/>
                    </a:moveTo>
                    <a:lnTo>
                      <a:pt x="4166" y="0"/>
                    </a:lnTo>
                    <a:lnTo>
                      <a:pt x="4187" y="17"/>
                    </a:lnTo>
                    <a:cubicBezTo>
                      <a:pt x="4226" y="52"/>
                      <a:pt x="4264" y="87"/>
                      <a:pt x="4302" y="124"/>
                    </a:cubicBezTo>
                    <a:lnTo>
                      <a:pt x="4318" y="139"/>
                    </a:lnTo>
                    <a:lnTo>
                      <a:pt x="0" y="139"/>
                    </a:lnTo>
                    <a:lnTo>
                      <a:pt x="28" y="112"/>
                    </a:lnTo>
                    <a:cubicBezTo>
                      <a:pt x="37" y="103"/>
                      <a:pt x="47" y="94"/>
                      <a:pt x="57" y="85"/>
                    </a:cubicBezTo>
                    <a:cubicBezTo>
                      <a:pt x="86" y="58"/>
                      <a:pt x="115" y="31"/>
                      <a:pt x="145" y="5"/>
                    </a:cubicBezTo>
                    <a:lnTo>
                      <a:pt x="1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1" name="图形"/>
              <p:cNvSpPr/>
              <p:nvPr/>
            </p:nvSpPr>
            <p:spPr>
              <a:xfrm rot="2580000">
                <a:off x="8275" y="2067"/>
                <a:ext cx="3381" cy="139"/>
              </a:xfrm>
              <a:custGeom>
                <a:avLst/>
                <a:gdLst/>
                <a:ahLst/>
                <a:cxnLst>
                  <a:cxn ang="3">
                    <a:pos x="hc" y="t"/>
                  </a:cxn>
                  <a:cxn ang="cd2">
                    <a:pos x="l" y="vc"/>
                  </a:cxn>
                  <a:cxn ang="cd4">
                    <a:pos x="hc" y="b"/>
                  </a:cxn>
                  <a:cxn ang="0">
                    <a:pos x="r" y="vc"/>
                  </a:cxn>
                </a:cxnLst>
                <a:rect l="l" t="t" r="r" b="b"/>
                <a:pathLst>
                  <a:path w="3381" h="139">
                    <a:moveTo>
                      <a:pt x="233" y="0"/>
                    </a:moveTo>
                    <a:lnTo>
                      <a:pt x="3147" y="0"/>
                    </a:lnTo>
                    <a:lnTo>
                      <a:pt x="3152" y="2"/>
                    </a:lnTo>
                    <a:cubicBezTo>
                      <a:pt x="3230" y="44"/>
                      <a:pt x="3306" y="90"/>
                      <a:pt x="3380" y="139"/>
                    </a:cubicBezTo>
                    <a:lnTo>
                      <a:pt x="3381" y="139"/>
                    </a:lnTo>
                    <a:lnTo>
                      <a:pt x="0" y="139"/>
                    </a:lnTo>
                    <a:lnTo>
                      <a:pt x="20" y="126"/>
                    </a:lnTo>
                    <a:cubicBezTo>
                      <a:pt x="85" y="84"/>
                      <a:pt x="151" y="45"/>
                      <a:pt x="218" y="8"/>
                    </a:cubicBezTo>
                    <a:lnTo>
                      <a:pt x="2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2" name="图形"/>
              <p:cNvSpPr/>
              <p:nvPr/>
            </p:nvSpPr>
            <p:spPr>
              <a:xfrm rot="2580000">
                <a:off x="9346" y="1801"/>
                <a:ext cx="1745" cy="126"/>
              </a:xfrm>
              <a:custGeom>
                <a:avLst/>
                <a:gdLst/>
                <a:ahLst/>
                <a:cxnLst>
                  <a:cxn ang="3">
                    <a:pos x="hc" y="t"/>
                  </a:cxn>
                  <a:cxn ang="cd2">
                    <a:pos x="l" y="vc"/>
                  </a:cxn>
                  <a:cxn ang="cd4">
                    <a:pos x="hc" y="b"/>
                  </a:cxn>
                  <a:cxn ang="0">
                    <a:pos x="r" y="vc"/>
                  </a:cxn>
                </a:cxnLst>
                <a:rect l="l" t="t" r="r" b="b"/>
                <a:pathLst>
                  <a:path w="1745" h="126">
                    <a:moveTo>
                      <a:pt x="870" y="0"/>
                    </a:moveTo>
                    <a:cubicBezTo>
                      <a:pt x="1153" y="0"/>
                      <a:pt x="1436" y="38"/>
                      <a:pt x="1711" y="116"/>
                    </a:cubicBezTo>
                    <a:lnTo>
                      <a:pt x="1745" y="126"/>
                    </a:lnTo>
                    <a:lnTo>
                      <a:pt x="0" y="126"/>
                    </a:lnTo>
                    <a:lnTo>
                      <a:pt x="27" y="118"/>
                    </a:lnTo>
                    <a:cubicBezTo>
                      <a:pt x="302" y="39"/>
                      <a:pt x="586" y="0"/>
                      <a:pt x="8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3" name="图形"/>
              <p:cNvSpPr/>
              <p:nvPr/>
            </p:nvSpPr>
            <p:spPr>
              <a:xfrm rot="2580000">
                <a:off x="5226" y="6218"/>
                <a:ext cx="1749" cy="126"/>
              </a:xfrm>
              <a:custGeom>
                <a:avLst/>
                <a:gdLst/>
                <a:ahLst/>
                <a:cxnLst>
                  <a:cxn ang="3">
                    <a:pos x="hc" y="t"/>
                  </a:cxn>
                  <a:cxn ang="cd2">
                    <a:pos x="l" y="vc"/>
                  </a:cxn>
                  <a:cxn ang="cd4">
                    <a:pos x="hc" y="b"/>
                  </a:cxn>
                  <a:cxn ang="0">
                    <a:pos x="r" y="vc"/>
                  </a:cxn>
                </a:cxnLst>
                <a:rect l="l" t="t" r="r" b="b"/>
                <a:pathLst>
                  <a:path w="1749" h="126">
                    <a:moveTo>
                      <a:pt x="0" y="0"/>
                    </a:moveTo>
                    <a:lnTo>
                      <a:pt x="1749" y="0"/>
                    </a:lnTo>
                    <a:lnTo>
                      <a:pt x="1720" y="8"/>
                    </a:lnTo>
                    <a:cubicBezTo>
                      <a:pt x="1157" y="168"/>
                      <a:pt x="560" y="165"/>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4" name="图形"/>
              <p:cNvSpPr/>
              <p:nvPr/>
            </p:nvSpPr>
            <p:spPr>
              <a:xfrm rot="2580000">
                <a:off x="4663" y="5939"/>
                <a:ext cx="3380" cy="139"/>
              </a:xfrm>
              <a:custGeom>
                <a:avLst/>
                <a:gdLst/>
                <a:ahLst/>
                <a:cxnLst>
                  <a:cxn ang="3">
                    <a:pos x="hc" y="t"/>
                  </a:cxn>
                  <a:cxn ang="cd2">
                    <a:pos x="l" y="vc"/>
                  </a:cxn>
                  <a:cxn ang="cd4">
                    <a:pos x="hc" y="b"/>
                  </a:cxn>
                  <a:cxn ang="0">
                    <a:pos x="r" y="vc"/>
                  </a:cxn>
                </a:cxnLst>
                <a:rect l="l" t="t" r="r" b="b"/>
                <a:pathLst>
                  <a:path w="3380" h="139">
                    <a:moveTo>
                      <a:pt x="0" y="0"/>
                    </a:moveTo>
                    <a:lnTo>
                      <a:pt x="3380" y="0"/>
                    </a:lnTo>
                    <a:lnTo>
                      <a:pt x="3361" y="13"/>
                    </a:lnTo>
                    <a:cubicBezTo>
                      <a:pt x="3296" y="55"/>
                      <a:pt x="3230" y="94"/>
                      <a:pt x="3163" y="130"/>
                    </a:cubicBezTo>
                    <a:lnTo>
                      <a:pt x="3147" y="139"/>
                    </a:lnTo>
                    <a:lnTo>
                      <a:pt x="234" y="139"/>
                    </a:lnTo>
                    <a:lnTo>
                      <a:pt x="229" y="136"/>
                    </a:lnTo>
                    <a:cubicBezTo>
                      <a:pt x="151" y="95"/>
                      <a:pt x="75" y="49"/>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5" name="图形"/>
              <p:cNvSpPr/>
              <p:nvPr/>
            </p:nvSpPr>
            <p:spPr>
              <a:xfrm rot="2580000">
                <a:off x="4453" y="5663"/>
                <a:ext cx="4318" cy="139"/>
              </a:xfrm>
              <a:custGeom>
                <a:avLst/>
                <a:gdLst/>
                <a:ahLst/>
                <a:cxnLst>
                  <a:cxn ang="3">
                    <a:pos x="hc" y="t"/>
                  </a:cxn>
                  <a:cxn ang="cd2">
                    <a:pos x="l" y="vc"/>
                  </a:cxn>
                  <a:cxn ang="cd4">
                    <a:pos x="hc" y="b"/>
                  </a:cxn>
                  <a:cxn ang="0">
                    <a:pos x="r" y="vc"/>
                  </a:cxn>
                </a:cxnLst>
                <a:rect l="l" t="t" r="r" b="b"/>
                <a:pathLst>
                  <a:path w="4318" h="139">
                    <a:moveTo>
                      <a:pt x="0" y="0"/>
                    </a:moveTo>
                    <a:lnTo>
                      <a:pt x="4318" y="0"/>
                    </a:lnTo>
                    <a:lnTo>
                      <a:pt x="4290" y="27"/>
                    </a:lnTo>
                    <a:cubicBezTo>
                      <a:pt x="4281" y="36"/>
                      <a:pt x="4271" y="45"/>
                      <a:pt x="4261" y="54"/>
                    </a:cubicBezTo>
                    <a:cubicBezTo>
                      <a:pt x="4232" y="81"/>
                      <a:pt x="4202" y="108"/>
                      <a:pt x="4172" y="134"/>
                    </a:cubicBezTo>
                    <a:lnTo>
                      <a:pt x="4166" y="139"/>
                    </a:lnTo>
                    <a:lnTo>
                      <a:pt x="151" y="139"/>
                    </a:lnTo>
                    <a:lnTo>
                      <a:pt x="131" y="122"/>
                    </a:lnTo>
                    <a:cubicBezTo>
                      <a:pt x="92" y="87"/>
                      <a:pt x="53" y="52"/>
                      <a:pt x="16"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6" name="图形"/>
              <p:cNvSpPr/>
              <p:nvPr/>
            </p:nvSpPr>
            <p:spPr>
              <a:xfrm rot="2580000">
                <a:off x="4403" y="5109"/>
                <a:ext cx="5449" cy="139"/>
              </a:xfrm>
              <a:custGeom>
                <a:avLst/>
                <a:gdLst/>
                <a:ahLst/>
                <a:cxnLst>
                  <a:cxn ang="3">
                    <a:pos x="hc" y="t"/>
                  </a:cxn>
                  <a:cxn ang="cd2">
                    <a:pos x="l" y="vc"/>
                  </a:cxn>
                  <a:cxn ang="cd4">
                    <a:pos x="hc" y="b"/>
                  </a:cxn>
                  <a:cxn ang="0">
                    <a:pos x="r" y="vc"/>
                  </a:cxn>
                </a:cxnLst>
                <a:rect l="l" t="t" r="r" b="b"/>
                <a:pathLst>
                  <a:path w="5449" h="139">
                    <a:moveTo>
                      <a:pt x="0" y="0"/>
                    </a:moveTo>
                    <a:lnTo>
                      <a:pt x="5449" y="0"/>
                    </a:lnTo>
                    <a:lnTo>
                      <a:pt x="5439" y="19"/>
                    </a:lnTo>
                    <a:cubicBezTo>
                      <a:pt x="5422" y="52"/>
                      <a:pt x="5403" y="85"/>
                      <a:pt x="5384" y="118"/>
                    </a:cubicBezTo>
                    <a:lnTo>
                      <a:pt x="5371" y="139"/>
                    </a:lnTo>
                    <a:lnTo>
                      <a:pt x="78" y="139"/>
                    </a:lnTo>
                    <a:lnTo>
                      <a:pt x="73" y="129"/>
                    </a:lnTo>
                    <a:cubicBezTo>
                      <a:pt x="53" y="96"/>
                      <a:pt x="34" y="63"/>
                      <a:pt x="16"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7" name="图形"/>
              <p:cNvSpPr/>
              <p:nvPr/>
            </p:nvSpPr>
            <p:spPr>
              <a:xfrm rot="2580000">
                <a:off x="4492" y="4833"/>
                <a:ext cx="5787" cy="139"/>
              </a:xfrm>
              <a:custGeom>
                <a:avLst/>
                <a:gdLst/>
                <a:ahLst/>
                <a:cxnLst>
                  <a:cxn ang="3">
                    <a:pos x="hc" y="t"/>
                  </a:cxn>
                  <a:cxn ang="cd2">
                    <a:pos x="l" y="vc"/>
                  </a:cxn>
                  <a:cxn ang="cd4">
                    <a:pos x="hc" y="b"/>
                  </a:cxn>
                  <a:cxn ang="0">
                    <a:pos x="r" y="vc"/>
                  </a:cxn>
                </a:cxnLst>
                <a:rect l="l" t="t" r="r" b="b"/>
                <a:pathLst>
                  <a:path w="5787" h="139">
                    <a:moveTo>
                      <a:pt x="0" y="0"/>
                    </a:moveTo>
                    <a:lnTo>
                      <a:pt x="5787" y="0"/>
                    </a:lnTo>
                    <a:lnTo>
                      <a:pt x="5779" y="20"/>
                    </a:lnTo>
                    <a:cubicBezTo>
                      <a:pt x="5766" y="55"/>
                      <a:pt x="5752" y="90"/>
                      <a:pt x="5738" y="125"/>
                    </a:cubicBezTo>
                    <a:lnTo>
                      <a:pt x="5732" y="139"/>
                    </a:lnTo>
                    <a:lnTo>
                      <a:pt x="55" y="139"/>
                    </a:lnTo>
                    <a:lnTo>
                      <a:pt x="53" y="134"/>
                    </a:lnTo>
                    <a:cubicBezTo>
                      <a:pt x="38" y="99"/>
                      <a:pt x="24" y="65"/>
                      <a:pt x="11"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8" name="图形"/>
              <p:cNvSpPr/>
              <p:nvPr/>
            </p:nvSpPr>
            <p:spPr>
              <a:xfrm rot="2580000">
                <a:off x="4638" y="4556"/>
                <a:ext cx="6011" cy="139"/>
              </a:xfrm>
              <a:custGeom>
                <a:avLst/>
                <a:gdLst/>
                <a:ahLst/>
                <a:cxnLst>
                  <a:cxn ang="3">
                    <a:pos x="hc" y="t"/>
                  </a:cxn>
                  <a:cxn ang="cd2">
                    <a:pos x="l" y="vc"/>
                  </a:cxn>
                  <a:cxn ang="cd4">
                    <a:pos x="hc" y="b"/>
                  </a:cxn>
                  <a:cxn ang="0">
                    <a:pos x="r" y="vc"/>
                  </a:cxn>
                </a:cxnLst>
                <a:rect l="l" t="t" r="r" b="b"/>
                <a:pathLst>
                  <a:path w="6011" h="139">
                    <a:moveTo>
                      <a:pt x="0" y="0"/>
                    </a:moveTo>
                    <a:lnTo>
                      <a:pt x="6011" y="0"/>
                    </a:lnTo>
                    <a:lnTo>
                      <a:pt x="6009" y="7"/>
                    </a:lnTo>
                    <a:cubicBezTo>
                      <a:pt x="6001" y="43"/>
                      <a:pt x="5992" y="79"/>
                      <a:pt x="5982" y="115"/>
                    </a:cubicBezTo>
                    <a:lnTo>
                      <a:pt x="5976" y="139"/>
                    </a:lnTo>
                    <a:lnTo>
                      <a:pt x="35" y="139"/>
                    </a:lnTo>
                    <a:lnTo>
                      <a:pt x="31" y="123"/>
                    </a:lnTo>
                    <a:cubicBezTo>
                      <a:pt x="21" y="87"/>
                      <a:pt x="12" y="51"/>
                      <a:pt x="3"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9" name="图形"/>
              <p:cNvSpPr/>
              <p:nvPr/>
            </p:nvSpPr>
            <p:spPr>
              <a:xfrm rot="2580000">
                <a:off x="4834" y="4280"/>
                <a:ext cx="6134" cy="139"/>
              </a:xfrm>
              <a:custGeom>
                <a:avLst/>
                <a:gdLst/>
                <a:ahLst/>
                <a:cxnLst>
                  <a:cxn ang="3">
                    <a:pos x="hc" y="t"/>
                  </a:cxn>
                  <a:cxn ang="cd2">
                    <a:pos x="l" y="vc"/>
                  </a:cxn>
                  <a:cxn ang="cd4">
                    <a:pos x="hc" y="b"/>
                  </a:cxn>
                  <a:cxn ang="0">
                    <a:pos x="r" y="vc"/>
                  </a:cxn>
                </a:cxnLst>
                <a:rect l="l" t="t" r="r" b="b"/>
                <a:pathLst>
                  <a:path w="6134" h="139">
                    <a:moveTo>
                      <a:pt x="0" y="0"/>
                    </a:moveTo>
                    <a:lnTo>
                      <a:pt x="6134" y="0"/>
                    </a:lnTo>
                    <a:lnTo>
                      <a:pt x="6132" y="19"/>
                    </a:lnTo>
                    <a:cubicBezTo>
                      <a:pt x="6128" y="56"/>
                      <a:pt x="6123" y="93"/>
                      <a:pt x="6118" y="129"/>
                    </a:cubicBezTo>
                    <a:lnTo>
                      <a:pt x="6117" y="139"/>
                    </a:lnTo>
                    <a:lnTo>
                      <a:pt x="17" y="139"/>
                    </a:lnTo>
                    <a:lnTo>
                      <a:pt x="17" y="136"/>
                    </a:lnTo>
                    <a:cubicBezTo>
                      <a:pt x="11" y="100"/>
                      <a:pt x="7" y="63"/>
                      <a:pt x="3" y="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00" name="图形"/>
              <p:cNvSpPr/>
              <p:nvPr/>
            </p:nvSpPr>
            <p:spPr>
              <a:xfrm rot="2580000">
                <a:off x="5350" y="3727"/>
                <a:ext cx="6134" cy="139"/>
              </a:xfrm>
              <a:custGeom>
                <a:avLst/>
                <a:gdLst/>
                <a:ahLst/>
                <a:cxnLst>
                  <a:cxn ang="3">
                    <a:pos x="hc" y="t"/>
                  </a:cxn>
                  <a:cxn ang="cd2">
                    <a:pos x="l" y="vc"/>
                  </a:cxn>
                  <a:cxn ang="cd4">
                    <a:pos x="hc" y="b"/>
                  </a:cxn>
                  <a:cxn ang="0">
                    <a:pos x="r" y="vc"/>
                  </a:cxn>
                </a:cxnLst>
                <a:rect l="l" t="t" r="r" b="b"/>
                <a:pathLst>
                  <a:path w="6134" h="139">
                    <a:moveTo>
                      <a:pt x="17" y="0"/>
                    </a:moveTo>
                    <a:lnTo>
                      <a:pt x="6117" y="0"/>
                    </a:lnTo>
                    <a:lnTo>
                      <a:pt x="6117" y="1"/>
                    </a:lnTo>
                    <a:cubicBezTo>
                      <a:pt x="6123" y="38"/>
                      <a:pt x="6127" y="75"/>
                      <a:pt x="6131" y="112"/>
                    </a:cubicBezTo>
                    <a:lnTo>
                      <a:pt x="6134" y="139"/>
                    </a:lnTo>
                    <a:lnTo>
                      <a:pt x="0" y="139"/>
                    </a:lnTo>
                    <a:lnTo>
                      <a:pt x="2" y="118"/>
                    </a:lnTo>
                    <a:cubicBezTo>
                      <a:pt x="6" y="82"/>
                      <a:pt x="11" y="45"/>
                      <a:pt x="16" y="8"/>
                    </a:cubicBezTo>
                    <a:lnTo>
                      <a:pt x="1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01" name="图形"/>
              <p:cNvSpPr/>
              <p:nvPr/>
            </p:nvSpPr>
            <p:spPr>
              <a:xfrm rot="2580000">
                <a:off x="5669" y="3450"/>
                <a:ext cx="6011" cy="139"/>
              </a:xfrm>
              <a:custGeom>
                <a:avLst/>
                <a:gdLst/>
                <a:ahLst/>
                <a:cxnLst>
                  <a:cxn ang="3">
                    <a:pos x="hc" y="t"/>
                  </a:cxn>
                  <a:cxn ang="cd2">
                    <a:pos x="l" y="vc"/>
                  </a:cxn>
                  <a:cxn ang="cd4">
                    <a:pos x="hc" y="b"/>
                  </a:cxn>
                  <a:cxn ang="0">
                    <a:pos x="r" y="vc"/>
                  </a:cxn>
                </a:cxnLst>
                <a:rect l="l" t="t" r="r" b="b"/>
                <a:pathLst>
                  <a:path w="6011" h="139">
                    <a:moveTo>
                      <a:pt x="35" y="0"/>
                    </a:moveTo>
                    <a:lnTo>
                      <a:pt x="5976" y="0"/>
                    </a:lnTo>
                    <a:lnTo>
                      <a:pt x="5980" y="15"/>
                    </a:lnTo>
                    <a:cubicBezTo>
                      <a:pt x="5990" y="51"/>
                      <a:pt x="5999" y="87"/>
                      <a:pt x="6008" y="124"/>
                    </a:cubicBezTo>
                    <a:lnTo>
                      <a:pt x="6011" y="139"/>
                    </a:lnTo>
                    <a:lnTo>
                      <a:pt x="0" y="139"/>
                    </a:lnTo>
                    <a:lnTo>
                      <a:pt x="2" y="131"/>
                    </a:lnTo>
                    <a:cubicBezTo>
                      <a:pt x="10" y="95"/>
                      <a:pt x="19" y="59"/>
                      <a:pt x="29" y="23"/>
                    </a:cubicBezTo>
                    <a:lnTo>
                      <a:pt x="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02" name="图形"/>
              <p:cNvSpPr/>
              <p:nvPr/>
            </p:nvSpPr>
            <p:spPr>
              <a:xfrm rot="2580000">
                <a:off x="6040" y="3174"/>
                <a:ext cx="5787" cy="139"/>
              </a:xfrm>
              <a:custGeom>
                <a:avLst/>
                <a:gdLst/>
                <a:ahLst/>
                <a:cxnLst>
                  <a:cxn ang="3">
                    <a:pos x="hc" y="t"/>
                  </a:cxn>
                  <a:cxn ang="cd2">
                    <a:pos x="l" y="vc"/>
                  </a:cxn>
                  <a:cxn ang="cd4">
                    <a:pos x="hc" y="b"/>
                  </a:cxn>
                  <a:cxn ang="0">
                    <a:pos x="r" y="vc"/>
                  </a:cxn>
                </a:cxnLst>
                <a:rect l="l" t="t" r="r" b="b"/>
                <a:pathLst>
                  <a:path w="5787" h="139">
                    <a:moveTo>
                      <a:pt x="55" y="0"/>
                    </a:moveTo>
                    <a:lnTo>
                      <a:pt x="5732" y="0"/>
                    </a:lnTo>
                    <a:lnTo>
                      <a:pt x="5734" y="4"/>
                    </a:lnTo>
                    <a:cubicBezTo>
                      <a:pt x="5749" y="39"/>
                      <a:pt x="5763" y="74"/>
                      <a:pt x="5776" y="109"/>
                    </a:cubicBezTo>
                    <a:lnTo>
                      <a:pt x="5787" y="139"/>
                    </a:lnTo>
                    <a:lnTo>
                      <a:pt x="0" y="139"/>
                    </a:lnTo>
                    <a:lnTo>
                      <a:pt x="8" y="118"/>
                    </a:lnTo>
                    <a:cubicBezTo>
                      <a:pt x="21" y="83"/>
                      <a:pt x="35" y="48"/>
                      <a:pt x="49" y="14"/>
                    </a:cubicBezTo>
                    <a:lnTo>
                      <a:pt x="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03" name="图形"/>
              <p:cNvSpPr/>
              <p:nvPr/>
            </p:nvSpPr>
            <p:spPr>
              <a:xfrm rot="2580000">
                <a:off x="6466" y="2897"/>
                <a:ext cx="5450" cy="139"/>
              </a:xfrm>
              <a:custGeom>
                <a:avLst/>
                <a:gdLst/>
                <a:ahLst/>
                <a:cxnLst>
                  <a:cxn ang="3">
                    <a:pos x="hc" y="t"/>
                  </a:cxn>
                  <a:cxn ang="cd2">
                    <a:pos x="l" y="vc"/>
                  </a:cxn>
                  <a:cxn ang="cd4">
                    <a:pos x="hc" y="b"/>
                  </a:cxn>
                  <a:cxn ang="0">
                    <a:pos x="r" y="vc"/>
                  </a:cxn>
                </a:cxnLst>
                <a:rect l="l" t="t" r="r" b="b"/>
                <a:pathLst>
                  <a:path w="5450" h="139">
                    <a:moveTo>
                      <a:pt x="78" y="0"/>
                    </a:moveTo>
                    <a:lnTo>
                      <a:pt x="5371" y="0"/>
                    </a:lnTo>
                    <a:lnTo>
                      <a:pt x="5377" y="9"/>
                    </a:lnTo>
                    <a:cubicBezTo>
                      <a:pt x="5397" y="42"/>
                      <a:pt x="5416" y="75"/>
                      <a:pt x="5434" y="109"/>
                    </a:cubicBezTo>
                    <a:lnTo>
                      <a:pt x="5450" y="139"/>
                    </a:lnTo>
                    <a:lnTo>
                      <a:pt x="0" y="139"/>
                    </a:lnTo>
                    <a:lnTo>
                      <a:pt x="10" y="120"/>
                    </a:lnTo>
                    <a:cubicBezTo>
                      <a:pt x="28" y="87"/>
                      <a:pt x="47" y="54"/>
                      <a:pt x="66" y="21"/>
                    </a:cubicBezTo>
                    <a:lnTo>
                      <a:pt x="7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04" name="组合 103"/>
            <p:cNvGrpSpPr/>
            <p:nvPr/>
          </p:nvGrpSpPr>
          <p:grpSpPr>
            <a:xfrm rot="5400000">
              <a:off x="10780" y="9988"/>
              <a:ext cx="4085" cy="1901"/>
              <a:chOff x="14413" y="523"/>
              <a:chExt cx="5873" cy="2733"/>
            </a:xfrm>
          </p:grpSpPr>
          <p:sp>
            <p:nvSpPr>
              <p:cNvPr id="105" name="图形"/>
              <p:cNvSpPr/>
              <p:nvPr/>
            </p:nvSpPr>
            <p:spPr>
              <a:xfrm>
                <a:off x="14890" y="1024"/>
                <a:ext cx="5396" cy="173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6" name="图形"/>
              <p:cNvSpPr/>
              <p:nvPr/>
            </p:nvSpPr>
            <p:spPr>
              <a:xfrm>
                <a:off x="15262" y="1372"/>
                <a:ext cx="1035" cy="1035"/>
              </a:xfrm>
              <a:prstGeom prst="ellipse">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图形"/>
              <p:cNvSpPr/>
              <p:nvPr/>
            </p:nvSpPr>
            <p:spPr>
              <a:xfrm>
                <a:off x="14737" y="847"/>
                <a:ext cx="2085" cy="2085"/>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图形"/>
              <p:cNvSpPr/>
              <p:nvPr/>
            </p:nvSpPr>
            <p:spPr>
              <a:xfrm>
                <a:off x="14413" y="523"/>
                <a:ext cx="2733" cy="2733"/>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1" name="组合 110"/>
            <p:cNvGrpSpPr/>
            <p:nvPr/>
          </p:nvGrpSpPr>
          <p:grpSpPr>
            <a:xfrm>
              <a:off x="4041" y="9241"/>
              <a:ext cx="2351" cy="849"/>
              <a:chOff x="1795" y="1487"/>
              <a:chExt cx="2351" cy="849"/>
            </a:xfrm>
          </p:grpSpPr>
          <p:grpSp>
            <p:nvGrpSpPr>
              <p:cNvPr id="112" name="组合 111"/>
              <p:cNvGrpSpPr/>
              <p:nvPr/>
            </p:nvGrpSpPr>
            <p:grpSpPr>
              <a:xfrm>
                <a:off x="1795" y="1487"/>
                <a:ext cx="2351" cy="309"/>
                <a:chOff x="1595" y="1487"/>
                <a:chExt cx="1720" cy="226"/>
              </a:xfrm>
            </p:grpSpPr>
            <p:sp>
              <p:nvSpPr>
                <p:cNvPr id="113"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4"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5"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6"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7" name="组合 116"/>
              <p:cNvGrpSpPr/>
              <p:nvPr/>
            </p:nvGrpSpPr>
            <p:grpSpPr>
              <a:xfrm>
                <a:off x="1795" y="2027"/>
                <a:ext cx="2351" cy="309"/>
                <a:chOff x="1595" y="1487"/>
                <a:chExt cx="1720" cy="226"/>
              </a:xfrm>
            </p:grpSpPr>
            <p:sp>
              <p:nvSpPr>
                <p:cNvPr id="118"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9"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1"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7" name="图形"/>
            <p:cNvSpPr/>
            <p:nvPr/>
          </p:nvSpPr>
          <p:spPr>
            <a:xfrm rot="19680000">
              <a:off x="7035" y="9348"/>
              <a:ext cx="635" cy="635"/>
            </a:xfrm>
            <a:prstGeom prst="plus">
              <a:avLst>
                <a:gd name="adj" fmla="val 3368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9" name="组合 128"/>
            <p:cNvGrpSpPr/>
            <p:nvPr/>
          </p:nvGrpSpPr>
          <p:grpSpPr>
            <a:xfrm rot="16200000">
              <a:off x="-230" y="4792"/>
              <a:ext cx="1078" cy="2054"/>
              <a:chOff x="9266" y="-267"/>
              <a:chExt cx="1274" cy="2427"/>
            </a:xfrm>
          </p:grpSpPr>
          <p:sp>
            <p:nvSpPr>
              <p:cNvPr id="130"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1" name="图形"/>
              <p:cNvSpPr/>
              <p:nvPr/>
            </p:nvSpPr>
            <p:spPr>
              <a:xfrm>
                <a:off x="9660" y="1280"/>
                <a:ext cx="488" cy="488"/>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32" name="图形"/>
              <p:cNvCxnSpPr/>
              <p:nvPr/>
            </p:nvCxnSpPr>
            <p:spPr>
              <a:xfrm>
                <a:off x="9904" y="-267"/>
                <a:ext cx="0" cy="1750"/>
              </a:xfrm>
              <a:prstGeom prst="line">
                <a:avLst/>
              </a:prstGeom>
              <a:ln w="25400">
                <a:solidFill>
                  <a:srgbClr val="053052"/>
                </a:solidFill>
              </a:ln>
            </p:spPr>
            <p:style>
              <a:lnRef idx="1">
                <a:schemeClr val="accent1"/>
              </a:lnRef>
              <a:fillRef idx="0">
                <a:schemeClr val="accent1"/>
              </a:fillRef>
              <a:effectRef idx="0">
                <a:schemeClr val="accent1"/>
              </a:effectRef>
              <a:fontRef idx="minor">
                <a:schemeClr val="tx1"/>
              </a:fontRef>
            </p:style>
          </p:cxnSp>
        </p:grpSp>
      </p:grpSp>
      <p:sp>
        <p:nvSpPr>
          <p:cNvPr id="55" name="图形"/>
          <p:cNvSpPr txBox="1"/>
          <p:nvPr/>
        </p:nvSpPr>
        <p:spPr>
          <a:xfrm>
            <a:off x="2088515" y="1483995"/>
            <a:ext cx="8014970" cy="1198880"/>
          </a:xfrm>
          <a:prstGeom prst="rect">
            <a:avLst/>
          </a:prstGeom>
          <a:noFill/>
        </p:spPr>
        <p:txBody>
          <a:bodyPr wrap="square" rtlCol="0">
            <a:spAutoFit/>
          </a:bodyPr>
          <a:lstStyle/>
          <a:p>
            <a:pPr algn="dist"/>
            <a:r>
              <a:rPr lang="zh-CN" altLang="en-US" sz="7200" dirty="0">
                <a:solidFill>
                  <a:srgbClr val="053052"/>
                </a:solidFill>
                <a:cs typeface="+mn-ea"/>
                <a:sym typeface="+mn-lt"/>
              </a:rPr>
              <a:t>项目</a:t>
            </a:r>
            <a:r>
              <a:rPr lang="zh-CN" altLang="en-US" sz="7200" dirty="0">
                <a:solidFill>
                  <a:srgbClr val="F6C500"/>
                </a:solidFill>
                <a:cs typeface="+mn-ea"/>
                <a:sym typeface="+mn-lt"/>
              </a:rPr>
              <a:t>总结汇报</a:t>
            </a:r>
          </a:p>
        </p:txBody>
      </p:sp>
      <p:grpSp>
        <p:nvGrpSpPr>
          <p:cNvPr id="62" name="图形"/>
          <p:cNvGrpSpPr/>
          <p:nvPr/>
        </p:nvGrpSpPr>
        <p:grpSpPr>
          <a:xfrm>
            <a:off x="3223260" y="2889250"/>
            <a:ext cx="5770245" cy="586740"/>
            <a:chOff x="3854" y="7674"/>
            <a:chExt cx="9087" cy="924"/>
          </a:xfrm>
        </p:grpSpPr>
        <p:sp>
          <p:nvSpPr>
            <p:cNvPr id="64" name="图形"/>
            <p:cNvSpPr/>
            <p:nvPr/>
          </p:nvSpPr>
          <p:spPr>
            <a:xfrm>
              <a:off x="3854" y="7674"/>
              <a:ext cx="4039" cy="924"/>
            </a:xfrm>
            <a:prstGeom prst="roundRect">
              <a:avLst>
                <a:gd name="adj" fmla="val 5000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图形"/>
            <p:cNvSpPr/>
            <p:nvPr/>
          </p:nvSpPr>
          <p:spPr>
            <a:xfrm>
              <a:off x="8902" y="7674"/>
              <a:ext cx="4039" cy="924"/>
            </a:xfrm>
            <a:prstGeom prst="roundRect">
              <a:avLst>
                <a:gd name="adj" fmla="val 50000"/>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图形"/>
            <p:cNvSpPr txBox="1"/>
            <p:nvPr/>
          </p:nvSpPr>
          <p:spPr>
            <a:xfrm>
              <a:off x="4216" y="7822"/>
              <a:ext cx="3316" cy="628"/>
            </a:xfrm>
            <a:prstGeom prst="rect">
              <a:avLst/>
            </a:prstGeom>
            <a:noFill/>
          </p:spPr>
          <p:txBody>
            <a:bodyPr wrap="square" rtlCol="0">
              <a:spAutoFit/>
            </a:bodyPr>
            <a:lstStyle/>
            <a:p>
              <a:pPr algn="ctr"/>
              <a:r>
                <a:rPr lang="zh-CN" altLang="en-US" sz="2000" dirty="0">
                  <a:solidFill>
                    <a:schemeClr val="bg1"/>
                  </a:solidFill>
                  <a:cs typeface="+mn-ea"/>
                  <a:sym typeface="+mn-lt"/>
                </a:rPr>
                <a:t>汇报人：李文轩</a:t>
              </a:r>
            </a:p>
          </p:txBody>
        </p:sp>
        <p:sp>
          <p:nvSpPr>
            <p:cNvPr id="71" name="图形"/>
            <p:cNvSpPr txBox="1"/>
            <p:nvPr/>
          </p:nvSpPr>
          <p:spPr>
            <a:xfrm>
              <a:off x="9264" y="7822"/>
              <a:ext cx="3676" cy="628"/>
            </a:xfrm>
            <a:prstGeom prst="rect">
              <a:avLst/>
            </a:prstGeom>
            <a:noFill/>
          </p:spPr>
          <p:txBody>
            <a:bodyPr wrap="square" rtlCol="0">
              <a:spAutoFit/>
            </a:bodyPr>
            <a:lstStyle/>
            <a:p>
              <a:pPr algn="ctr"/>
              <a:r>
                <a:rPr lang="zh-CN" altLang="en-US" sz="2000" dirty="0">
                  <a:solidFill>
                    <a:schemeClr val="bg1"/>
                  </a:solidFill>
                  <a:cs typeface="+mn-ea"/>
                  <a:sym typeface="+mn-lt"/>
                </a:rPr>
                <a:t>时间：</a:t>
              </a:r>
              <a:r>
                <a:rPr lang="en-US" altLang="zh-CN" sz="2000" dirty="0">
                  <a:solidFill>
                    <a:schemeClr val="bg1"/>
                  </a:solidFill>
                  <a:cs typeface="+mn-ea"/>
                  <a:sym typeface="+mn-lt"/>
                </a:rPr>
                <a:t>2023</a:t>
              </a:r>
              <a:r>
                <a:rPr lang="zh-CN" altLang="en-US" sz="2000" dirty="0">
                  <a:solidFill>
                    <a:schemeClr val="bg1"/>
                  </a:solidFill>
                  <a:cs typeface="+mn-ea"/>
                  <a:sym typeface="+mn-lt"/>
                </a:rPr>
                <a:t>年</a:t>
              </a:r>
              <a:r>
                <a:rPr lang="en-US" altLang="zh-CN" sz="2000" dirty="0">
                  <a:solidFill>
                    <a:schemeClr val="bg1"/>
                  </a:solidFill>
                  <a:cs typeface="+mn-ea"/>
                  <a:sym typeface="+mn-lt"/>
                </a:rPr>
                <a:t>1</a:t>
              </a:r>
              <a:r>
                <a:rPr lang="zh-CN" altLang="en-US" sz="2000" dirty="0">
                  <a:solidFill>
                    <a:schemeClr val="bg1"/>
                  </a:solidFill>
                  <a:cs typeface="+mn-ea"/>
                  <a:sym typeface="+mn-lt"/>
                </a:rPr>
                <a:t>月</a:t>
              </a:r>
            </a:p>
          </p:txBody>
        </p:sp>
      </p:grpSp>
      <p:sp>
        <p:nvSpPr>
          <p:cNvPr id="37" name="文本框 36"/>
          <p:cNvSpPr txBox="1"/>
          <p:nvPr/>
        </p:nvSpPr>
        <p:spPr>
          <a:xfrm>
            <a:off x="2357755" y="3966845"/>
            <a:ext cx="7743190" cy="829945"/>
          </a:xfrm>
          <a:prstGeom prst="rect">
            <a:avLst/>
          </a:prstGeom>
          <a:noFill/>
        </p:spPr>
        <p:txBody>
          <a:bodyPr wrap="square" rtlCol="0">
            <a:spAutoFit/>
          </a:bodyPr>
          <a:lstStyle/>
          <a:p>
            <a:r>
              <a:rPr lang="zh-CN" altLang="en-US" sz="2400"/>
              <a:t>组长：李文轩</a:t>
            </a:r>
          </a:p>
          <a:p>
            <a:r>
              <a:rPr lang="zh-CN" altLang="en-US" sz="2400"/>
              <a:t>组员：张熙，陈浩然，李彬杰，瞿轶玮</a:t>
            </a:r>
          </a:p>
        </p:txBody>
      </p:sp>
    </p:spTree>
    <p:custDataLst>
      <p:tags r:id="rId1"/>
    </p:custDataLst>
  </p:cSld>
  <p:clrMapOvr>
    <a:masterClrMapping/>
  </p:clrMapOvr>
  <p:transition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1000"/>
                                        <p:tgtEl>
                                          <p:spTgt spid="55"/>
                                        </p:tgtEl>
                                      </p:cBhvr>
                                    </p:animEffect>
                                    <p:anim calcmode="lin" valueType="num">
                                      <p:cBhvr>
                                        <p:cTn id="14" dur="1000" fill="hold"/>
                                        <p:tgtEl>
                                          <p:spTgt spid="55"/>
                                        </p:tgtEl>
                                        <p:attrNameLst>
                                          <p:attrName>ppt_x</p:attrName>
                                        </p:attrNameLst>
                                      </p:cBhvr>
                                      <p:tavLst>
                                        <p:tav tm="0">
                                          <p:val>
                                            <p:strVal val="#ppt_x"/>
                                          </p:val>
                                        </p:tav>
                                        <p:tav tm="100000">
                                          <p:val>
                                            <p:strVal val="#ppt_x"/>
                                          </p:val>
                                        </p:tav>
                                      </p:tavLst>
                                    </p:anim>
                                    <p:anim calcmode="lin" valueType="num">
                                      <p:cBhvr>
                                        <p:cTn id="15" dur="1000" fill="hold"/>
                                        <p:tgtEl>
                                          <p:spTgt spid="5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1000"/>
                                        <p:tgtEl>
                                          <p:spTgt spid="62"/>
                                        </p:tgtEl>
                                      </p:cBhvr>
                                    </p:animEffect>
                                    <p:anim calcmode="lin" valueType="num">
                                      <p:cBhvr>
                                        <p:cTn id="20" dur="1000" fill="hold"/>
                                        <p:tgtEl>
                                          <p:spTgt spid="62"/>
                                        </p:tgtEl>
                                        <p:attrNameLst>
                                          <p:attrName>ppt_x</p:attrName>
                                        </p:attrNameLst>
                                      </p:cBhvr>
                                      <p:tavLst>
                                        <p:tav tm="0">
                                          <p:val>
                                            <p:strVal val="#ppt_x"/>
                                          </p:val>
                                        </p:tav>
                                        <p:tav tm="100000">
                                          <p:val>
                                            <p:strVal val="#ppt_x"/>
                                          </p:val>
                                        </p:tav>
                                      </p:tavLst>
                                    </p:anim>
                                    <p:anim calcmode="lin" valueType="num">
                                      <p:cBhvr>
                                        <p:cTn id="21"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631190" y="217170"/>
            <a:ext cx="7999095" cy="798195"/>
            <a:chOff x="-994" y="342"/>
            <a:chExt cx="12597" cy="1257"/>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6697" y="583"/>
              <a:ext cx="4906" cy="1016"/>
            </a:xfrm>
            <a:prstGeom prst="rect">
              <a:avLst/>
            </a:prstGeom>
            <a:noFill/>
          </p:spPr>
          <p:txBody>
            <a:bodyPr wrap="square" rtlCol="0">
              <a:spAutoFit/>
            </a:bodyPr>
            <a:lstStyle/>
            <a:p>
              <a:pPr algn="dist"/>
              <a:r>
                <a:rPr lang="zh-CN" altLang="en-US" sz="3600">
                  <a:solidFill>
                    <a:srgbClr val="053052"/>
                  </a:solidFill>
                  <a:cs typeface="+mn-ea"/>
                  <a:sym typeface="+mn-lt"/>
                </a:rPr>
                <a:t>数据预处理</a:t>
              </a:r>
            </a:p>
          </p:txBody>
        </p:sp>
      </p:grpSp>
      <p:sp>
        <p:nvSpPr>
          <p:cNvPr id="62" name="图形"/>
          <p:cNvSpPr/>
          <p:nvPr/>
        </p:nvSpPr>
        <p:spPr>
          <a:xfrm rot="10800000">
            <a:off x="7735570" y="2113915"/>
            <a:ext cx="3119755" cy="337820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rgbClr val="FAC5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135">
              <a:solidFill>
                <a:schemeClr val="bg1">
                  <a:lumMod val="50000"/>
                </a:schemeClr>
              </a:solidFill>
              <a:cs typeface="+mn-ea"/>
              <a:sym typeface="+mn-lt"/>
            </a:endParaRPr>
          </a:p>
        </p:txBody>
      </p:sp>
      <p:sp>
        <p:nvSpPr>
          <p:cNvPr id="40" name="图形"/>
          <p:cNvSpPr txBox="1"/>
          <p:nvPr/>
        </p:nvSpPr>
        <p:spPr>
          <a:xfrm>
            <a:off x="1460500" y="2540000"/>
            <a:ext cx="2606040" cy="521970"/>
          </a:xfrm>
          <a:prstGeom prst="rect">
            <a:avLst/>
          </a:prstGeom>
          <a:noFill/>
        </p:spPr>
        <p:txBody>
          <a:bodyPr wrap="square" rtlCol="0">
            <a:spAutoFit/>
          </a:bodyPr>
          <a:lstStyle/>
          <a:p>
            <a:pPr algn="l"/>
            <a:r>
              <a:rPr lang="zh-CN" altLang="en-US" sz="2800">
                <a:solidFill>
                  <a:schemeClr val="bg1"/>
                </a:solidFill>
                <a:cs typeface="+mn-ea"/>
                <a:sym typeface="+mn-lt"/>
              </a:rPr>
              <a:t>添加标题文本</a:t>
            </a:r>
          </a:p>
        </p:txBody>
      </p:sp>
      <p:sp>
        <p:nvSpPr>
          <p:cNvPr id="25" name="图形"/>
          <p:cNvSpPr txBox="1"/>
          <p:nvPr/>
        </p:nvSpPr>
        <p:spPr>
          <a:xfrm>
            <a:off x="1460500" y="3110865"/>
            <a:ext cx="8154670" cy="1383665"/>
          </a:xfrm>
          <a:prstGeom prst="rect">
            <a:avLst/>
          </a:prstGeom>
          <a:noFill/>
        </p:spPr>
        <p:txBody>
          <a:bodyPr wrap="square" rtlCol="0">
            <a:spAutoFit/>
          </a:bodyPr>
          <a:lstStyle/>
          <a:p>
            <a:pPr>
              <a:lnSpc>
                <a:spcPct val="150000"/>
              </a:lnSpc>
            </a:pPr>
            <a:r>
              <a:rPr lang="zh-CN" altLang="en-US" sz="1400" dirty="0">
                <a:solidFill>
                  <a:schemeClr val="bg1"/>
                </a:solidFill>
                <a:cs typeface="+mn-ea"/>
                <a:sym typeface="+mn-lt"/>
              </a:rPr>
              <a:t>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a:t>
            </a:r>
          </a:p>
        </p:txBody>
      </p:sp>
      <p:pic>
        <p:nvPicPr>
          <p:cNvPr id="4" name="图片 3">
            <a:extLst>
              <a:ext uri="{FF2B5EF4-FFF2-40B4-BE49-F238E27FC236}">
                <a16:creationId xmlns:a16="http://schemas.microsoft.com/office/drawing/2014/main" id="{EA5F6D46-74C9-4262-9DCD-C5BEE031B2A6}"/>
              </a:ext>
            </a:extLst>
          </p:cNvPr>
          <p:cNvPicPr>
            <a:picLocks noChangeAspect="1"/>
          </p:cNvPicPr>
          <p:nvPr/>
        </p:nvPicPr>
        <p:blipFill>
          <a:blip r:embed="rId3"/>
          <a:stretch>
            <a:fillRect/>
          </a:stretch>
        </p:blipFill>
        <p:spPr>
          <a:xfrm>
            <a:off x="1336675" y="1090976"/>
            <a:ext cx="6695242" cy="4482529"/>
          </a:xfrm>
          <a:prstGeom prst="rect">
            <a:avLst/>
          </a:prstGeom>
        </p:spPr>
      </p:pic>
      <p:pic>
        <p:nvPicPr>
          <p:cNvPr id="5" name="图片 4">
            <a:extLst>
              <a:ext uri="{FF2B5EF4-FFF2-40B4-BE49-F238E27FC236}">
                <a16:creationId xmlns:a16="http://schemas.microsoft.com/office/drawing/2014/main" id="{5EA2CC98-6093-4859-AC31-0C0D4D500CFB}"/>
              </a:ext>
            </a:extLst>
          </p:cNvPr>
          <p:cNvPicPr>
            <a:picLocks noChangeAspect="1"/>
          </p:cNvPicPr>
          <p:nvPr/>
        </p:nvPicPr>
        <p:blipFill>
          <a:blip r:embed="rId4"/>
          <a:stretch>
            <a:fillRect/>
          </a:stretch>
        </p:blipFill>
        <p:spPr>
          <a:xfrm>
            <a:off x="1336675" y="5859227"/>
            <a:ext cx="3467400" cy="434378"/>
          </a:xfrm>
          <a:prstGeom prst="rect">
            <a:avLst/>
          </a:prstGeom>
        </p:spPr>
      </p:pic>
    </p:spTree>
    <p:custDataLst>
      <p:tags r:id="rId1"/>
    </p:custDataLst>
  </p:cSld>
  <p:clrMapOvr>
    <a:masterClrMapping/>
  </p:clrMapOvr>
  <p:transition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blinds(horizontal)">
                                      <p:cBhvr>
                                        <p:cTn id="2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2" grpId="1" animBg="1"/>
      <p:bldP spid="40" grpId="0"/>
      <p:bldP spid="40" grpId="1"/>
      <p:bldP spid="25" grpId="0"/>
      <p:bldP spid="2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631190" y="217170"/>
            <a:ext cx="7999095" cy="798195"/>
            <a:chOff x="-994" y="342"/>
            <a:chExt cx="12597" cy="1257"/>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6697" y="583"/>
              <a:ext cx="4906" cy="1016"/>
            </a:xfrm>
            <a:prstGeom prst="rect">
              <a:avLst/>
            </a:prstGeom>
            <a:noFill/>
          </p:spPr>
          <p:txBody>
            <a:bodyPr wrap="square" rtlCol="0">
              <a:spAutoFit/>
            </a:bodyPr>
            <a:lstStyle/>
            <a:p>
              <a:pPr algn="dist"/>
              <a:r>
                <a:rPr lang="zh-CN" altLang="en-US" sz="3600">
                  <a:solidFill>
                    <a:srgbClr val="053052"/>
                  </a:solidFill>
                  <a:cs typeface="+mn-ea"/>
                  <a:sym typeface="+mn-lt"/>
                </a:rPr>
                <a:t>数据预处理</a:t>
              </a:r>
            </a:p>
          </p:txBody>
        </p:sp>
      </p:grpSp>
      <p:sp>
        <p:nvSpPr>
          <p:cNvPr id="62" name="图形"/>
          <p:cNvSpPr/>
          <p:nvPr/>
        </p:nvSpPr>
        <p:spPr>
          <a:xfrm rot="10800000">
            <a:off x="7735570" y="2113915"/>
            <a:ext cx="3119755" cy="337820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rgbClr val="FAC5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135">
              <a:solidFill>
                <a:schemeClr val="bg1">
                  <a:lumMod val="50000"/>
                </a:schemeClr>
              </a:solidFill>
              <a:cs typeface="+mn-ea"/>
              <a:sym typeface="+mn-lt"/>
            </a:endParaRPr>
          </a:p>
        </p:txBody>
      </p:sp>
      <p:sp>
        <p:nvSpPr>
          <p:cNvPr id="40" name="图形"/>
          <p:cNvSpPr txBox="1"/>
          <p:nvPr/>
        </p:nvSpPr>
        <p:spPr>
          <a:xfrm>
            <a:off x="1460500" y="2540000"/>
            <a:ext cx="2606040" cy="521970"/>
          </a:xfrm>
          <a:prstGeom prst="rect">
            <a:avLst/>
          </a:prstGeom>
          <a:noFill/>
        </p:spPr>
        <p:txBody>
          <a:bodyPr wrap="square" rtlCol="0">
            <a:spAutoFit/>
          </a:bodyPr>
          <a:lstStyle/>
          <a:p>
            <a:pPr algn="l"/>
            <a:r>
              <a:rPr lang="zh-CN" altLang="en-US" sz="2800">
                <a:solidFill>
                  <a:schemeClr val="bg1"/>
                </a:solidFill>
                <a:cs typeface="+mn-ea"/>
                <a:sym typeface="+mn-lt"/>
              </a:rPr>
              <a:t>添加标题文本</a:t>
            </a:r>
          </a:p>
        </p:txBody>
      </p:sp>
      <p:sp>
        <p:nvSpPr>
          <p:cNvPr id="25" name="图形"/>
          <p:cNvSpPr txBox="1"/>
          <p:nvPr/>
        </p:nvSpPr>
        <p:spPr>
          <a:xfrm>
            <a:off x="1460500" y="3110865"/>
            <a:ext cx="8154670" cy="1383665"/>
          </a:xfrm>
          <a:prstGeom prst="rect">
            <a:avLst/>
          </a:prstGeom>
          <a:noFill/>
        </p:spPr>
        <p:txBody>
          <a:bodyPr wrap="square" rtlCol="0">
            <a:spAutoFit/>
          </a:bodyPr>
          <a:lstStyle/>
          <a:p>
            <a:pPr>
              <a:lnSpc>
                <a:spcPct val="150000"/>
              </a:lnSpc>
            </a:pPr>
            <a:r>
              <a:rPr lang="zh-CN" altLang="en-US" sz="1400" dirty="0">
                <a:solidFill>
                  <a:schemeClr val="bg1"/>
                </a:solidFill>
                <a:cs typeface="+mn-ea"/>
                <a:sym typeface="+mn-lt"/>
              </a:rPr>
              <a:t>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a:t>
            </a:r>
          </a:p>
        </p:txBody>
      </p:sp>
      <p:pic>
        <p:nvPicPr>
          <p:cNvPr id="3" name="图片 2" descr="1EF0939FEAE5FFDF9181370D8CF8CA64"/>
          <p:cNvPicPr>
            <a:picLocks noChangeAspect="1"/>
          </p:cNvPicPr>
          <p:nvPr/>
        </p:nvPicPr>
        <p:blipFill>
          <a:blip r:embed="rId3"/>
          <a:stretch>
            <a:fillRect/>
          </a:stretch>
        </p:blipFill>
        <p:spPr>
          <a:xfrm>
            <a:off x="2723515" y="1015365"/>
            <a:ext cx="7480300" cy="5107940"/>
          </a:xfrm>
          <a:prstGeom prst="rect">
            <a:avLst/>
          </a:prstGeom>
        </p:spPr>
      </p:pic>
    </p:spTree>
    <p:custDataLst>
      <p:tags r:id="rId1"/>
    </p:custDataLst>
  </p:cSld>
  <p:clrMapOvr>
    <a:masterClrMapping/>
  </p:clrMapOvr>
  <p:transition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blinds(horizontal)">
                                      <p:cBhvr>
                                        <p:cTn id="2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2" grpId="1" animBg="1"/>
      <p:bldP spid="40" grpId="0"/>
      <p:bldP spid="40" grpId="1"/>
      <p:bldP spid="25" grpId="0"/>
      <p:bldP spid="2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631190" y="217170"/>
            <a:ext cx="7999095" cy="798195"/>
            <a:chOff x="-994" y="342"/>
            <a:chExt cx="12597" cy="1257"/>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6697" y="583"/>
              <a:ext cx="4906" cy="1016"/>
            </a:xfrm>
            <a:prstGeom prst="rect">
              <a:avLst/>
            </a:prstGeom>
            <a:noFill/>
          </p:spPr>
          <p:txBody>
            <a:bodyPr wrap="square" rtlCol="0">
              <a:spAutoFit/>
            </a:bodyPr>
            <a:lstStyle/>
            <a:p>
              <a:pPr algn="dist"/>
              <a:r>
                <a:rPr lang="zh-CN" altLang="en-US" sz="3600">
                  <a:solidFill>
                    <a:srgbClr val="053052"/>
                  </a:solidFill>
                  <a:cs typeface="+mn-ea"/>
                  <a:sym typeface="+mn-lt"/>
                </a:rPr>
                <a:t>数据预处理</a:t>
              </a:r>
            </a:p>
          </p:txBody>
        </p:sp>
      </p:grpSp>
      <p:sp>
        <p:nvSpPr>
          <p:cNvPr id="62" name="图形"/>
          <p:cNvSpPr/>
          <p:nvPr/>
        </p:nvSpPr>
        <p:spPr>
          <a:xfrm rot="10800000">
            <a:off x="7735570" y="2113915"/>
            <a:ext cx="3119755" cy="337820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rgbClr val="FAC5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135">
              <a:solidFill>
                <a:schemeClr val="bg1">
                  <a:lumMod val="50000"/>
                </a:schemeClr>
              </a:solidFill>
              <a:cs typeface="+mn-ea"/>
              <a:sym typeface="+mn-lt"/>
            </a:endParaRPr>
          </a:p>
        </p:txBody>
      </p:sp>
      <p:sp>
        <p:nvSpPr>
          <p:cNvPr id="40" name="图形"/>
          <p:cNvSpPr txBox="1"/>
          <p:nvPr/>
        </p:nvSpPr>
        <p:spPr>
          <a:xfrm>
            <a:off x="1460500" y="2540000"/>
            <a:ext cx="2606040" cy="521970"/>
          </a:xfrm>
          <a:prstGeom prst="rect">
            <a:avLst/>
          </a:prstGeom>
          <a:noFill/>
        </p:spPr>
        <p:txBody>
          <a:bodyPr wrap="square" rtlCol="0">
            <a:spAutoFit/>
          </a:bodyPr>
          <a:lstStyle/>
          <a:p>
            <a:pPr algn="l"/>
            <a:r>
              <a:rPr lang="zh-CN" altLang="en-US" sz="2800">
                <a:solidFill>
                  <a:schemeClr val="bg1"/>
                </a:solidFill>
                <a:cs typeface="+mn-ea"/>
                <a:sym typeface="+mn-lt"/>
              </a:rPr>
              <a:t>添加标题文本</a:t>
            </a:r>
          </a:p>
        </p:txBody>
      </p:sp>
      <p:sp>
        <p:nvSpPr>
          <p:cNvPr id="25" name="图形"/>
          <p:cNvSpPr txBox="1"/>
          <p:nvPr/>
        </p:nvSpPr>
        <p:spPr>
          <a:xfrm>
            <a:off x="1460500" y="3110865"/>
            <a:ext cx="8154670" cy="1383665"/>
          </a:xfrm>
          <a:prstGeom prst="rect">
            <a:avLst/>
          </a:prstGeom>
          <a:noFill/>
        </p:spPr>
        <p:txBody>
          <a:bodyPr wrap="square" rtlCol="0">
            <a:spAutoFit/>
          </a:bodyPr>
          <a:lstStyle/>
          <a:p>
            <a:pPr>
              <a:lnSpc>
                <a:spcPct val="150000"/>
              </a:lnSpc>
            </a:pPr>
            <a:r>
              <a:rPr lang="zh-CN" altLang="en-US" sz="1400" dirty="0">
                <a:solidFill>
                  <a:schemeClr val="bg1"/>
                </a:solidFill>
                <a:cs typeface="+mn-ea"/>
                <a:sym typeface="+mn-lt"/>
              </a:rPr>
              <a:t>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a:t>
            </a:r>
          </a:p>
        </p:txBody>
      </p:sp>
      <p:pic>
        <p:nvPicPr>
          <p:cNvPr id="3" name="图片 2">
            <a:extLst>
              <a:ext uri="{FF2B5EF4-FFF2-40B4-BE49-F238E27FC236}">
                <a16:creationId xmlns:a16="http://schemas.microsoft.com/office/drawing/2014/main" id="{A54138DC-C9FD-4460-A8DD-CFC2E2184E5C}"/>
              </a:ext>
            </a:extLst>
          </p:cNvPr>
          <p:cNvPicPr>
            <a:picLocks noChangeAspect="1"/>
          </p:cNvPicPr>
          <p:nvPr/>
        </p:nvPicPr>
        <p:blipFill>
          <a:blip r:embed="rId3"/>
          <a:stretch>
            <a:fillRect/>
          </a:stretch>
        </p:blipFill>
        <p:spPr>
          <a:xfrm>
            <a:off x="1460500" y="1625088"/>
            <a:ext cx="8296552" cy="3943608"/>
          </a:xfrm>
          <a:prstGeom prst="rect">
            <a:avLst/>
          </a:prstGeom>
        </p:spPr>
      </p:pic>
    </p:spTree>
    <p:custDataLst>
      <p:tags r:id="rId1"/>
    </p:custDataLst>
  </p:cSld>
  <p:clrMapOvr>
    <a:masterClrMapping/>
  </p:clrMapOvr>
  <p:transition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blinds(horizontal)">
                                      <p:cBhvr>
                                        <p:cTn id="2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2" grpId="1" animBg="1"/>
      <p:bldP spid="40" grpId="0"/>
      <p:bldP spid="40" grpId="1"/>
      <p:bldP spid="25" grpId="0"/>
      <p:bldP spid="2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631190" y="217170"/>
            <a:ext cx="7999095" cy="798195"/>
            <a:chOff x="-994" y="342"/>
            <a:chExt cx="12597" cy="1257"/>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6697" y="583"/>
              <a:ext cx="4906" cy="1016"/>
            </a:xfrm>
            <a:prstGeom prst="rect">
              <a:avLst/>
            </a:prstGeom>
            <a:noFill/>
          </p:spPr>
          <p:txBody>
            <a:bodyPr wrap="square" rtlCol="0">
              <a:spAutoFit/>
            </a:bodyPr>
            <a:lstStyle/>
            <a:p>
              <a:pPr algn="dist"/>
              <a:r>
                <a:rPr lang="zh-CN" altLang="en-US" sz="3600" dirty="0">
                  <a:solidFill>
                    <a:srgbClr val="053052"/>
                  </a:solidFill>
                  <a:cs typeface="+mn-ea"/>
                  <a:sym typeface="+mn-lt"/>
                </a:rPr>
                <a:t>属性构造</a:t>
              </a:r>
            </a:p>
          </p:txBody>
        </p:sp>
      </p:grpSp>
      <p:sp>
        <p:nvSpPr>
          <p:cNvPr id="62" name="图形"/>
          <p:cNvSpPr/>
          <p:nvPr/>
        </p:nvSpPr>
        <p:spPr>
          <a:xfrm rot="10800000">
            <a:off x="7735570" y="2113915"/>
            <a:ext cx="3119755" cy="337820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rgbClr val="FAC5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135">
              <a:solidFill>
                <a:schemeClr val="bg1">
                  <a:lumMod val="50000"/>
                </a:schemeClr>
              </a:solidFill>
              <a:cs typeface="+mn-ea"/>
              <a:sym typeface="+mn-lt"/>
            </a:endParaRPr>
          </a:p>
        </p:txBody>
      </p:sp>
      <p:sp>
        <p:nvSpPr>
          <p:cNvPr id="40" name="图形"/>
          <p:cNvSpPr txBox="1"/>
          <p:nvPr/>
        </p:nvSpPr>
        <p:spPr>
          <a:xfrm>
            <a:off x="1460500" y="2540000"/>
            <a:ext cx="2606040" cy="521970"/>
          </a:xfrm>
          <a:prstGeom prst="rect">
            <a:avLst/>
          </a:prstGeom>
          <a:noFill/>
        </p:spPr>
        <p:txBody>
          <a:bodyPr wrap="square" rtlCol="0">
            <a:spAutoFit/>
          </a:bodyPr>
          <a:lstStyle/>
          <a:p>
            <a:pPr algn="l"/>
            <a:r>
              <a:rPr lang="zh-CN" altLang="en-US" sz="2800">
                <a:solidFill>
                  <a:schemeClr val="bg1"/>
                </a:solidFill>
                <a:cs typeface="+mn-ea"/>
                <a:sym typeface="+mn-lt"/>
              </a:rPr>
              <a:t>添加标题文本</a:t>
            </a:r>
          </a:p>
        </p:txBody>
      </p:sp>
      <p:sp>
        <p:nvSpPr>
          <p:cNvPr id="25" name="图形"/>
          <p:cNvSpPr txBox="1"/>
          <p:nvPr/>
        </p:nvSpPr>
        <p:spPr>
          <a:xfrm>
            <a:off x="1460500" y="3110865"/>
            <a:ext cx="8154670" cy="1383665"/>
          </a:xfrm>
          <a:prstGeom prst="rect">
            <a:avLst/>
          </a:prstGeom>
          <a:noFill/>
        </p:spPr>
        <p:txBody>
          <a:bodyPr wrap="square" rtlCol="0">
            <a:spAutoFit/>
          </a:bodyPr>
          <a:lstStyle/>
          <a:p>
            <a:pPr>
              <a:lnSpc>
                <a:spcPct val="150000"/>
              </a:lnSpc>
            </a:pPr>
            <a:r>
              <a:rPr lang="zh-CN" altLang="en-US" sz="1400" dirty="0">
                <a:solidFill>
                  <a:schemeClr val="bg1"/>
                </a:solidFill>
                <a:cs typeface="+mn-ea"/>
                <a:sym typeface="+mn-lt"/>
              </a:rPr>
              <a:t>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a:t>
            </a:r>
          </a:p>
        </p:txBody>
      </p:sp>
      <p:pic>
        <p:nvPicPr>
          <p:cNvPr id="4" name="图片 3" descr="14E5CEA2653E0DA04714AB96EF813849"/>
          <p:cNvPicPr>
            <a:picLocks noChangeAspect="1"/>
          </p:cNvPicPr>
          <p:nvPr/>
        </p:nvPicPr>
        <p:blipFill>
          <a:blip r:embed="rId3"/>
          <a:stretch>
            <a:fillRect/>
          </a:stretch>
        </p:blipFill>
        <p:spPr>
          <a:xfrm>
            <a:off x="2689225" y="1246505"/>
            <a:ext cx="7230110" cy="5160645"/>
          </a:xfrm>
          <a:prstGeom prst="rect">
            <a:avLst/>
          </a:prstGeom>
        </p:spPr>
      </p:pic>
    </p:spTree>
    <p:custDataLst>
      <p:tags r:id="rId1"/>
    </p:custDataLst>
  </p:cSld>
  <p:clrMapOvr>
    <a:masterClrMapping/>
  </p:clrMapOvr>
  <p:transition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blinds(horizontal)">
                                      <p:cBhvr>
                                        <p:cTn id="2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2" grpId="1" animBg="1"/>
      <p:bldP spid="40" grpId="0"/>
      <p:bldP spid="40" grpId="1"/>
      <p:bldP spid="25" grpId="0"/>
      <p:bldP spid="2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631190" y="217170"/>
            <a:ext cx="9349105" cy="799465"/>
            <a:chOff x="-994" y="342"/>
            <a:chExt cx="14723" cy="1259"/>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6697" y="583"/>
              <a:ext cx="7032" cy="1018"/>
            </a:xfrm>
            <a:prstGeom prst="rect">
              <a:avLst/>
            </a:prstGeom>
            <a:noFill/>
          </p:spPr>
          <p:txBody>
            <a:bodyPr wrap="square" rtlCol="0">
              <a:spAutoFit/>
            </a:bodyPr>
            <a:lstStyle/>
            <a:p>
              <a:pPr algn="dist"/>
              <a:r>
                <a:rPr lang="zh-CN" altLang="en-US" sz="3600" dirty="0">
                  <a:solidFill>
                    <a:srgbClr val="053052"/>
                  </a:solidFill>
                  <a:cs typeface="+mn-ea"/>
                  <a:sym typeface="+mn-lt"/>
                </a:rPr>
                <a:t>筛选候选洗浴事件</a:t>
              </a:r>
            </a:p>
          </p:txBody>
        </p:sp>
      </p:grpSp>
      <p:sp>
        <p:nvSpPr>
          <p:cNvPr id="62" name="图形"/>
          <p:cNvSpPr/>
          <p:nvPr/>
        </p:nvSpPr>
        <p:spPr>
          <a:xfrm rot="10800000">
            <a:off x="7735570" y="2113915"/>
            <a:ext cx="3119755" cy="337820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rgbClr val="FAC5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135">
              <a:solidFill>
                <a:schemeClr val="bg1">
                  <a:lumMod val="50000"/>
                </a:schemeClr>
              </a:solidFill>
              <a:cs typeface="+mn-ea"/>
              <a:sym typeface="+mn-lt"/>
            </a:endParaRPr>
          </a:p>
        </p:txBody>
      </p:sp>
      <p:sp>
        <p:nvSpPr>
          <p:cNvPr id="40" name="图形"/>
          <p:cNvSpPr txBox="1"/>
          <p:nvPr/>
        </p:nvSpPr>
        <p:spPr>
          <a:xfrm>
            <a:off x="1460500" y="2540000"/>
            <a:ext cx="2606040" cy="521970"/>
          </a:xfrm>
          <a:prstGeom prst="rect">
            <a:avLst/>
          </a:prstGeom>
          <a:noFill/>
        </p:spPr>
        <p:txBody>
          <a:bodyPr wrap="square" rtlCol="0">
            <a:spAutoFit/>
          </a:bodyPr>
          <a:lstStyle/>
          <a:p>
            <a:pPr algn="l"/>
            <a:r>
              <a:rPr lang="zh-CN" altLang="en-US" sz="2800">
                <a:solidFill>
                  <a:schemeClr val="bg1"/>
                </a:solidFill>
                <a:cs typeface="+mn-ea"/>
                <a:sym typeface="+mn-lt"/>
              </a:rPr>
              <a:t>添加标题文本</a:t>
            </a:r>
          </a:p>
        </p:txBody>
      </p:sp>
      <p:sp>
        <p:nvSpPr>
          <p:cNvPr id="25" name="图形"/>
          <p:cNvSpPr txBox="1"/>
          <p:nvPr/>
        </p:nvSpPr>
        <p:spPr>
          <a:xfrm>
            <a:off x="1460500" y="3110865"/>
            <a:ext cx="8154670" cy="1383665"/>
          </a:xfrm>
          <a:prstGeom prst="rect">
            <a:avLst/>
          </a:prstGeom>
          <a:noFill/>
        </p:spPr>
        <p:txBody>
          <a:bodyPr wrap="square" rtlCol="0">
            <a:spAutoFit/>
          </a:bodyPr>
          <a:lstStyle/>
          <a:p>
            <a:pPr>
              <a:lnSpc>
                <a:spcPct val="150000"/>
              </a:lnSpc>
            </a:pPr>
            <a:r>
              <a:rPr lang="zh-CN" altLang="en-US" sz="1400" dirty="0">
                <a:solidFill>
                  <a:schemeClr val="bg1"/>
                </a:solidFill>
                <a:cs typeface="+mn-ea"/>
                <a:sym typeface="+mn-lt"/>
              </a:rPr>
              <a:t>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a:t>
            </a:r>
          </a:p>
        </p:txBody>
      </p:sp>
      <p:pic>
        <p:nvPicPr>
          <p:cNvPr id="3" name="图片 2" descr="D511E759CCC117C57968C323601BE39A"/>
          <p:cNvPicPr>
            <a:picLocks noChangeAspect="1"/>
          </p:cNvPicPr>
          <p:nvPr/>
        </p:nvPicPr>
        <p:blipFill>
          <a:blip r:embed="rId3"/>
          <a:stretch>
            <a:fillRect/>
          </a:stretch>
        </p:blipFill>
        <p:spPr>
          <a:xfrm>
            <a:off x="1691005" y="1423035"/>
            <a:ext cx="8809990" cy="4069080"/>
          </a:xfrm>
          <a:prstGeom prst="rect">
            <a:avLst/>
          </a:prstGeom>
        </p:spPr>
      </p:pic>
    </p:spTree>
    <p:custDataLst>
      <p:tags r:id="rId1"/>
    </p:custDataLst>
  </p:cSld>
  <p:clrMapOvr>
    <a:masterClrMapping/>
  </p:clrMapOvr>
  <p:transition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blinds(horizontal)">
                                      <p:cBhvr>
                                        <p:cTn id="2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2" grpId="1" animBg="1"/>
      <p:bldP spid="40" grpId="0"/>
      <p:bldP spid="40" grpId="1"/>
      <p:bldP spid="25" grpId="0"/>
      <p:bldP spid="2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631190" y="217170"/>
            <a:ext cx="7999095" cy="798195"/>
            <a:chOff x="-994" y="342"/>
            <a:chExt cx="12597" cy="1257"/>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6697" y="583"/>
              <a:ext cx="4906" cy="1016"/>
            </a:xfrm>
            <a:prstGeom prst="rect">
              <a:avLst/>
            </a:prstGeom>
            <a:noFill/>
          </p:spPr>
          <p:txBody>
            <a:bodyPr wrap="square" rtlCol="0">
              <a:spAutoFit/>
            </a:bodyPr>
            <a:lstStyle/>
            <a:p>
              <a:pPr algn="dist"/>
              <a:r>
                <a:rPr lang="zh-CN" altLang="en-US" sz="3600">
                  <a:solidFill>
                    <a:srgbClr val="053052"/>
                  </a:solidFill>
                  <a:cs typeface="+mn-ea"/>
                  <a:sym typeface="+mn-lt"/>
                </a:rPr>
                <a:t>模型建立</a:t>
              </a:r>
            </a:p>
          </p:txBody>
        </p:sp>
      </p:grpSp>
      <p:sp>
        <p:nvSpPr>
          <p:cNvPr id="62" name="图形"/>
          <p:cNvSpPr/>
          <p:nvPr/>
        </p:nvSpPr>
        <p:spPr>
          <a:xfrm rot="10800000">
            <a:off x="7735570" y="2113915"/>
            <a:ext cx="3119755" cy="337820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rgbClr val="FAC5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135">
              <a:solidFill>
                <a:schemeClr val="bg1">
                  <a:lumMod val="50000"/>
                </a:schemeClr>
              </a:solidFill>
              <a:cs typeface="+mn-ea"/>
              <a:sym typeface="+mn-lt"/>
            </a:endParaRPr>
          </a:p>
        </p:txBody>
      </p:sp>
      <p:sp>
        <p:nvSpPr>
          <p:cNvPr id="40" name="图形"/>
          <p:cNvSpPr txBox="1"/>
          <p:nvPr/>
        </p:nvSpPr>
        <p:spPr>
          <a:xfrm>
            <a:off x="1460500" y="2540000"/>
            <a:ext cx="2606040" cy="521970"/>
          </a:xfrm>
          <a:prstGeom prst="rect">
            <a:avLst/>
          </a:prstGeom>
          <a:noFill/>
        </p:spPr>
        <p:txBody>
          <a:bodyPr wrap="square" rtlCol="0">
            <a:spAutoFit/>
          </a:bodyPr>
          <a:lstStyle/>
          <a:p>
            <a:pPr algn="l"/>
            <a:r>
              <a:rPr lang="zh-CN" altLang="en-US" sz="2800">
                <a:solidFill>
                  <a:schemeClr val="bg1"/>
                </a:solidFill>
                <a:cs typeface="+mn-ea"/>
                <a:sym typeface="+mn-lt"/>
              </a:rPr>
              <a:t>添加标题文本</a:t>
            </a:r>
          </a:p>
        </p:txBody>
      </p:sp>
      <p:sp>
        <p:nvSpPr>
          <p:cNvPr id="25" name="图形"/>
          <p:cNvSpPr txBox="1"/>
          <p:nvPr/>
        </p:nvSpPr>
        <p:spPr>
          <a:xfrm>
            <a:off x="1460500" y="3110865"/>
            <a:ext cx="8154670" cy="1383665"/>
          </a:xfrm>
          <a:prstGeom prst="rect">
            <a:avLst/>
          </a:prstGeom>
          <a:noFill/>
        </p:spPr>
        <p:txBody>
          <a:bodyPr wrap="square" rtlCol="0">
            <a:spAutoFit/>
          </a:bodyPr>
          <a:lstStyle/>
          <a:p>
            <a:pPr>
              <a:lnSpc>
                <a:spcPct val="150000"/>
              </a:lnSpc>
            </a:pPr>
            <a:r>
              <a:rPr lang="zh-CN" altLang="en-US" sz="1400" dirty="0">
                <a:solidFill>
                  <a:schemeClr val="bg1"/>
                </a:solidFill>
                <a:cs typeface="+mn-ea"/>
                <a:sym typeface="+mn-lt"/>
              </a:rPr>
              <a:t>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a:t>
            </a:r>
          </a:p>
        </p:txBody>
      </p:sp>
      <p:pic>
        <p:nvPicPr>
          <p:cNvPr id="3" name="图片 2" descr="28158089BCBD26DB3DDB7DDA08B59A7B"/>
          <p:cNvPicPr>
            <a:picLocks noChangeAspect="1"/>
          </p:cNvPicPr>
          <p:nvPr/>
        </p:nvPicPr>
        <p:blipFill>
          <a:blip r:embed="rId3"/>
          <a:stretch>
            <a:fillRect/>
          </a:stretch>
        </p:blipFill>
        <p:spPr>
          <a:xfrm>
            <a:off x="1870710" y="1021715"/>
            <a:ext cx="8791575" cy="5562600"/>
          </a:xfrm>
          <a:prstGeom prst="rect">
            <a:avLst/>
          </a:prstGeom>
        </p:spPr>
      </p:pic>
    </p:spTree>
    <p:custDataLst>
      <p:tags r:id="rId1"/>
    </p:custDataLst>
  </p:cSld>
  <p:clrMapOvr>
    <a:masterClrMapping/>
  </p:clrMapOvr>
  <p:transition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blinds(horizontal)">
                                      <p:cBhvr>
                                        <p:cTn id="2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2" grpId="1" animBg="1"/>
      <p:bldP spid="40" grpId="0"/>
      <p:bldP spid="40" grpId="1"/>
      <p:bldP spid="25" grpId="0"/>
      <p:bldP spid="2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631190" y="217170"/>
            <a:ext cx="7999095" cy="798195"/>
            <a:chOff x="-994" y="342"/>
            <a:chExt cx="12597" cy="1257"/>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6697" y="583"/>
              <a:ext cx="4906" cy="1016"/>
            </a:xfrm>
            <a:prstGeom prst="rect">
              <a:avLst/>
            </a:prstGeom>
            <a:noFill/>
          </p:spPr>
          <p:txBody>
            <a:bodyPr wrap="square" rtlCol="0">
              <a:spAutoFit/>
            </a:bodyPr>
            <a:lstStyle/>
            <a:p>
              <a:pPr algn="dist"/>
              <a:r>
                <a:rPr lang="zh-CN" altLang="en-US" sz="3600">
                  <a:solidFill>
                    <a:srgbClr val="053052"/>
                  </a:solidFill>
                  <a:cs typeface="+mn-ea"/>
                  <a:sym typeface="+mn-lt"/>
                </a:rPr>
                <a:t>模型评价</a:t>
              </a:r>
            </a:p>
          </p:txBody>
        </p:sp>
      </p:grpSp>
      <p:sp>
        <p:nvSpPr>
          <p:cNvPr id="62" name="图形"/>
          <p:cNvSpPr/>
          <p:nvPr/>
        </p:nvSpPr>
        <p:spPr>
          <a:xfrm rot="10800000">
            <a:off x="7735570" y="2113915"/>
            <a:ext cx="3119755" cy="337820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rgbClr val="FAC5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135">
              <a:solidFill>
                <a:schemeClr val="bg1">
                  <a:lumMod val="50000"/>
                </a:schemeClr>
              </a:solidFill>
              <a:cs typeface="+mn-ea"/>
              <a:sym typeface="+mn-lt"/>
            </a:endParaRPr>
          </a:p>
        </p:txBody>
      </p:sp>
      <p:sp>
        <p:nvSpPr>
          <p:cNvPr id="40" name="图形"/>
          <p:cNvSpPr txBox="1"/>
          <p:nvPr/>
        </p:nvSpPr>
        <p:spPr>
          <a:xfrm>
            <a:off x="1460500" y="2540000"/>
            <a:ext cx="2606040" cy="521970"/>
          </a:xfrm>
          <a:prstGeom prst="rect">
            <a:avLst/>
          </a:prstGeom>
          <a:noFill/>
        </p:spPr>
        <p:txBody>
          <a:bodyPr wrap="square" rtlCol="0">
            <a:spAutoFit/>
          </a:bodyPr>
          <a:lstStyle/>
          <a:p>
            <a:pPr algn="l"/>
            <a:r>
              <a:rPr lang="zh-CN" altLang="en-US" sz="2800">
                <a:solidFill>
                  <a:schemeClr val="bg1"/>
                </a:solidFill>
                <a:cs typeface="+mn-ea"/>
                <a:sym typeface="+mn-lt"/>
              </a:rPr>
              <a:t>添加标题文本</a:t>
            </a:r>
          </a:p>
        </p:txBody>
      </p:sp>
      <p:sp>
        <p:nvSpPr>
          <p:cNvPr id="25" name="图形"/>
          <p:cNvSpPr txBox="1"/>
          <p:nvPr/>
        </p:nvSpPr>
        <p:spPr>
          <a:xfrm>
            <a:off x="1460500" y="3110865"/>
            <a:ext cx="8154670" cy="1383665"/>
          </a:xfrm>
          <a:prstGeom prst="rect">
            <a:avLst/>
          </a:prstGeom>
          <a:noFill/>
        </p:spPr>
        <p:txBody>
          <a:bodyPr wrap="square" rtlCol="0">
            <a:spAutoFit/>
          </a:bodyPr>
          <a:lstStyle/>
          <a:p>
            <a:pPr>
              <a:lnSpc>
                <a:spcPct val="150000"/>
              </a:lnSpc>
            </a:pPr>
            <a:r>
              <a:rPr lang="zh-CN" altLang="en-US" sz="1400" dirty="0">
                <a:solidFill>
                  <a:schemeClr val="bg1"/>
                </a:solidFill>
                <a:cs typeface="+mn-ea"/>
                <a:sym typeface="+mn-lt"/>
              </a:rPr>
              <a:t>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a:t>
            </a:r>
          </a:p>
        </p:txBody>
      </p:sp>
      <p:pic>
        <p:nvPicPr>
          <p:cNvPr id="3" name="图片 2" descr="E1D0996CE89A0514611CC5F577C45551"/>
          <p:cNvPicPr>
            <a:picLocks noChangeAspect="1"/>
          </p:cNvPicPr>
          <p:nvPr/>
        </p:nvPicPr>
        <p:blipFill>
          <a:blip r:embed="rId3"/>
          <a:stretch>
            <a:fillRect/>
          </a:stretch>
        </p:blipFill>
        <p:spPr>
          <a:xfrm>
            <a:off x="2122805" y="1015365"/>
            <a:ext cx="8507730" cy="5278120"/>
          </a:xfrm>
          <a:prstGeom prst="rect">
            <a:avLst/>
          </a:prstGeom>
        </p:spPr>
      </p:pic>
    </p:spTree>
    <p:custDataLst>
      <p:tags r:id="rId1"/>
    </p:custDataLst>
  </p:cSld>
  <p:clrMapOvr>
    <a:masterClrMapping/>
  </p:clrMapOvr>
  <p:transition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blinds(horizontal)">
                                      <p:cBhvr>
                                        <p:cTn id="2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2" grpId="1" animBg="1"/>
      <p:bldP spid="40" grpId="0"/>
      <p:bldP spid="40" grpId="1"/>
      <p:bldP spid="25" grpId="0"/>
      <p:bldP spid="2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631190" y="217170"/>
            <a:ext cx="7999095" cy="798195"/>
            <a:chOff x="-994" y="342"/>
            <a:chExt cx="12597" cy="1257"/>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6697" y="583"/>
              <a:ext cx="4906" cy="1016"/>
            </a:xfrm>
            <a:prstGeom prst="rect">
              <a:avLst/>
            </a:prstGeom>
            <a:noFill/>
          </p:spPr>
          <p:txBody>
            <a:bodyPr wrap="square" rtlCol="0">
              <a:spAutoFit/>
            </a:bodyPr>
            <a:lstStyle/>
            <a:p>
              <a:pPr algn="dist"/>
              <a:r>
                <a:rPr lang="zh-CN" altLang="en-US" sz="3600">
                  <a:solidFill>
                    <a:srgbClr val="053052"/>
                  </a:solidFill>
                  <a:cs typeface="+mn-ea"/>
                  <a:sym typeface="+mn-lt"/>
                </a:rPr>
                <a:t>模型评价</a:t>
              </a:r>
            </a:p>
          </p:txBody>
        </p:sp>
      </p:grpSp>
      <p:sp>
        <p:nvSpPr>
          <p:cNvPr id="62" name="图形"/>
          <p:cNvSpPr/>
          <p:nvPr/>
        </p:nvSpPr>
        <p:spPr>
          <a:xfrm rot="10800000">
            <a:off x="7735570" y="2113915"/>
            <a:ext cx="3119755" cy="337820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rgbClr val="FAC5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135">
              <a:solidFill>
                <a:schemeClr val="bg1">
                  <a:lumMod val="50000"/>
                </a:schemeClr>
              </a:solidFill>
              <a:cs typeface="+mn-ea"/>
              <a:sym typeface="+mn-lt"/>
            </a:endParaRPr>
          </a:p>
        </p:txBody>
      </p:sp>
      <p:sp>
        <p:nvSpPr>
          <p:cNvPr id="40" name="图形"/>
          <p:cNvSpPr txBox="1"/>
          <p:nvPr/>
        </p:nvSpPr>
        <p:spPr>
          <a:xfrm>
            <a:off x="1460500" y="2540000"/>
            <a:ext cx="2606040" cy="521970"/>
          </a:xfrm>
          <a:prstGeom prst="rect">
            <a:avLst/>
          </a:prstGeom>
          <a:noFill/>
        </p:spPr>
        <p:txBody>
          <a:bodyPr wrap="square" rtlCol="0">
            <a:spAutoFit/>
          </a:bodyPr>
          <a:lstStyle/>
          <a:p>
            <a:pPr algn="l"/>
            <a:r>
              <a:rPr lang="zh-CN" altLang="en-US" sz="2800">
                <a:solidFill>
                  <a:schemeClr val="bg1"/>
                </a:solidFill>
                <a:cs typeface="+mn-ea"/>
                <a:sym typeface="+mn-lt"/>
              </a:rPr>
              <a:t>添加标题文本</a:t>
            </a:r>
          </a:p>
        </p:txBody>
      </p:sp>
      <p:sp>
        <p:nvSpPr>
          <p:cNvPr id="25" name="图形"/>
          <p:cNvSpPr txBox="1"/>
          <p:nvPr/>
        </p:nvSpPr>
        <p:spPr>
          <a:xfrm>
            <a:off x="1460500" y="3110865"/>
            <a:ext cx="8154670" cy="1383665"/>
          </a:xfrm>
          <a:prstGeom prst="rect">
            <a:avLst/>
          </a:prstGeom>
          <a:noFill/>
        </p:spPr>
        <p:txBody>
          <a:bodyPr wrap="square" rtlCol="0">
            <a:spAutoFit/>
          </a:bodyPr>
          <a:lstStyle/>
          <a:p>
            <a:pPr>
              <a:lnSpc>
                <a:spcPct val="150000"/>
              </a:lnSpc>
            </a:pPr>
            <a:r>
              <a:rPr lang="zh-CN" altLang="en-US" sz="1400" dirty="0">
                <a:solidFill>
                  <a:schemeClr val="bg1"/>
                </a:solidFill>
                <a:cs typeface="+mn-ea"/>
                <a:sym typeface="+mn-lt"/>
              </a:rPr>
              <a:t>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a:t>
            </a:r>
          </a:p>
        </p:txBody>
      </p:sp>
      <p:pic>
        <p:nvPicPr>
          <p:cNvPr id="4" name="图片 3">
            <a:extLst>
              <a:ext uri="{FF2B5EF4-FFF2-40B4-BE49-F238E27FC236}">
                <a16:creationId xmlns:a16="http://schemas.microsoft.com/office/drawing/2014/main" id="{062556D1-B31C-4B67-B041-0C0F617CEFA2}"/>
              </a:ext>
            </a:extLst>
          </p:cNvPr>
          <p:cNvPicPr>
            <a:picLocks noChangeAspect="1"/>
          </p:cNvPicPr>
          <p:nvPr/>
        </p:nvPicPr>
        <p:blipFill>
          <a:blip r:embed="rId3"/>
          <a:stretch>
            <a:fillRect/>
          </a:stretch>
        </p:blipFill>
        <p:spPr>
          <a:xfrm>
            <a:off x="6548172" y="1064260"/>
            <a:ext cx="1639466" cy="3125916"/>
          </a:xfrm>
          <a:prstGeom prst="rect">
            <a:avLst/>
          </a:prstGeom>
        </p:spPr>
      </p:pic>
      <p:pic>
        <p:nvPicPr>
          <p:cNvPr id="5" name="图片 4">
            <a:extLst>
              <a:ext uri="{FF2B5EF4-FFF2-40B4-BE49-F238E27FC236}">
                <a16:creationId xmlns:a16="http://schemas.microsoft.com/office/drawing/2014/main" id="{9B97BDCF-2014-426E-B329-2756C2FD93E0}"/>
              </a:ext>
            </a:extLst>
          </p:cNvPr>
          <p:cNvPicPr>
            <a:picLocks noChangeAspect="1"/>
          </p:cNvPicPr>
          <p:nvPr/>
        </p:nvPicPr>
        <p:blipFill>
          <a:blip r:embed="rId4"/>
          <a:stretch>
            <a:fillRect/>
          </a:stretch>
        </p:blipFill>
        <p:spPr>
          <a:xfrm>
            <a:off x="3140516" y="1064260"/>
            <a:ext cx="1112079" cy="5514440"/>
          </a:xfrm>
          <a:prstGeom prst="rect">
            <a:avLst/>
          </a:prstGeom>
        </p:spPr>
      </p:pic>
    </p:spTree>
    <p:custDataLst>
      <p:tags r:id="rId1"/>
    </p:custDataLst>
    <p:extLst>
      <p:ext uri="{BB962C8B-B14F-4D97-AF65-F5344CB8AC3E}">
        <p14:creationId xmlns:p14="http://schemas.microsoft.com/office/powerpoint/2010/main" val="244911082"/>
      </p:ext>
    </p:extLst>
  </p:cSld>
  <p:clrMapOvr>
    <a:masterClrMapping/>
  </p:clrMapOvr>
  <p:transition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blinds(horizontal)">
                                      <p:cBhvr>
                                        <p:cTn id="2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2" grpId="1" animBg="1"/>
      <p:bldP spid="40" grpId="0"/>
      <p:bldP spid="40" grpId="1"/>
      <p:bldP spid="25" grpId="0"/>
      <p:bldP spid="25" grpId="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 name="图形"/>
          <p:cNvGrpSpPr/>
          <p:nvPr/>
        </p:nvGrpSpPr>
        <p:grpSpPr>
          <a:xfrm>
            <a:off x="-1327150" y="-798195"/>
            <a:ext cx="13978255" cy="9012555"/>
            <a:chOff x="-2090" y="-1257"/>
            <a:chExt cx="22013" cy="14193"/>
          </a:xfrm>
        </p:grpSpPr>
        <p:grpSp>
          <p:nvGrpSpPr>
            <p:cNvPr id="18" name="组合 17"/>
            <p:cNvGrpSpPr/>
            <p:nvPr/>
          </p:nvGrpSpPr>
          <p:grpSpPr>
            <a:xfrm rot="16200000" flipH="1">
              <a:off x="443" y="4073"/>
              <a:ext cx="1913" cy="1130"/>
              <a:chOff x="1795" y="1487"/>
              <a:chExt cx="2350" cy="1388"/>
            </a:xfrm>
          </p:grpSpPr>
          <p:grpSp>
            <p:nvGrpSpPr>
              <p:cNvPr id="33" name="组合 32"/>
              <p:cNvGrpSpPr/>
              <p:nvPr/>
            </p:nvGrpSpPr>
            <p:grpSpPr>
              <a:xfrm>
                <a:off x="1795" y="1487"/>
                <a:ext cx="2351" cy="309"/>
                <a:chOff x="1595" y="1487"/>
                <a:chExt cx="1720" cy="226"/>
              </a:xfrm>
            </p:grpSpPr>
            <p:sp>
              <p:nvSpPr>
                <p:cNvPr id="35"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9" name="组合 38"/>
              <p:cNvGrpSpPr/>
              <p:nvPr/>
            </p:nvGrpSpPr>
            <p:grpSpPr>
              <a:xfrm>
                <a:off x="1795" y="2027"/>
                <a:ext cx="2351" cy="309"/>
                <a:chOff x="1595" y="1487"/>
                <a:chExt cx="1720" cy="226"/>
              </a:xfrm>
            </p:grpSpPr>
            <p:sp>
              <p:nvSpPr>
                <p:cNvPr id="40"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6" name="组合 55"/>
              <p:cNvGrpSpPr/>
              <p:nvPr/>
            </p:nvGrpSpPr>
            <p:grpSpPr>
              <a:xfrm>
                <a:off x="1795" y="2567"/>
                <a:ext cx="2351" cy="309"/>
                <a:chOff x="1595" y="1487"/>
                <a:chExt cx="1720" cy="226"/>
              </a:xfrm>
            </p:grpSpPr>
            <p:sp>
              <p:nvSpPr>
                <p:cNvPr id="62"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71" name="组合 70"/>
            <p:cNvGrpSpPr/>
            <p:nvPr/>
          </p:nvGrpSpPr>
          <p:grpSpPr>
            <a:xfrm flipH="1">
              <a:off x="11315" y="-1257"/>
              <a:ext cx="4070" cy="2449"/>
              <a:chOff x="4383" y="1801"/>
              <a:chExt cx="7553" cy="4543"/>
            </a:xfrm>
            <a:solidFill>
              <a:srgbClr val="FAC500"/>
            </a:solidFill>
          </p:grpSpPr>
          <p:sp>
            <p:nvSpPr>
              <p:cNvPr id="77" name="图形"/>
              <p:cNvSpPr/>
              <p:nvPr/>
            </p:nvSpPr>
            <p:spPr>
              <a:xfrm rot="2580000">
                <a:off x="4383" y="5386"/>
                <a:ext cx="4974" cy="139"/>
              </a:xfrm>
              <a:custGeom>
                <a:avLst/>
                <a:gdLst/>
                <a:ahLst/>
                <a:cxnLst>
                  <a:cxn ang="3">
                    <a:pos x="hc" y="t"/>
                  </a:cxn>
                  <a:cxn ang="cd2">
                    <a:pos x="l" y="vc"/>
                  </a:cxn>
                  <a:cxn ang="cd4">
                    <a:pos x="hc" y="b"/>
                  </a:cxn>
                  <a:cxn ang="0">
                    <a:pos x="r" y="vc"/>
                  </a:cxn>
                </a:cxnLst>
                <a:rect l="l" t="t" r="r" b="b"/>
                <a:pathLst>
                  <a:path w="4974" h="139">
                    <a:moveTo>
                      <a:pt x="0" y="0"/>
                    </a:moveTo>
                    <a:lnTo>
                      <a:pt x="4974" y="0"/>
                    </a:lnTo>
                    <a:lnTo>
                      <a:pt x="4955" y="25"/>
                    </a:lnTo>
                    <a:cubicBezTo>
                      <a:pt x="4932" y="56"/>
                      <a:pt x="4908" y="87"/>
                      <a:pt x="4884" y="117"/>
                    </a:cubicBezTo>
                    <a:lnTo>
                      <a:pt x="4866" y="139"/>
                    </a:lnTo>
                    <a:lnTo>
                      <a:pt x="108" y="139"/>
                    </a:lnTo>
                    <a:lnTo>
                      <a:pt x="102" y="131"/>
                    </a:lnTo>
                    <a:cubicBezTo>
                      <a:pt x="69" y="91"/>
                      <a:pt x="37" y="50"/>
                      <a:pt x="6" y="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8" name="图形"/>
              <p:cNvSpPr/>
              <p:nvPr/>
            </p:nvSpPr>
            <p:spPr>
              <a:xfrm rot="2580000">
                <a:off x="5077" y="4003"/>
                <a:ext cx="6165" cy="139"/>
              </a:xfrm>
              <a:custGeom>
                <a:avLst/>
                <a:gdLst/>
                <a:ahLst/>
                <a:cxnLst>
                  <a:cxn ang="3">
                    <a:pos x="hc" y="t"/>
                  </a:cxn>
                  <a:cxn ang="cd2">
                    <a:pos x="l" y="vc"/>
                  </a:cxn>
                  <a:cxn ang="cd4">
                    <a:pos x="hc" y="b"/>
                  </a:cxn>
                  <a:cxn ang="0">
                    <a:pos x="r" y="vc"/>
                  </a:cxn>
                </a:cxnLst>
                <a:rect l="l" t="t" r="r" b="b"/>
                <a:pathLst>
                  <a:path w="6165" h="139">
                    <a:moveTo>
                      <a:pt x="1" y="0"/>
                    </a:moveTo>
                    <a:lnTo>
                      <a:pt x="6164" y="0"/>
                    </a:lnTo>
                    <a:lnTo>
                      <a:pt x="6165" y="29"/>
                    </a:lnTo>
                    <a:cubicBezTo>
                      <a:pt x="6165" y="54"/>
                      <a:pt x="6165" y="78"/>
                      <a:pt x="6165" y="103"/>
                    </a:cubicBezTo>
                    <a:lnTo>
                      <a:pt x="6164" y="139"/>
                    </a:lnTo>
                    <a:lnTo>
                      <a:pt x="1" y="139"/>
                    </a:lnTo>
                    <a:lnTo>
                      <a:pt x="0" y="110"/>
                    </a:lnTo>
                    <a:cubicBezTo>
                      <a:pt x="0" y="85"/>
                      <a:pt x="0" y="61"/>
                      <a:pt x="0" y="36"/>
                    </a:cubicBez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9" name="图形"/>
              <p:cNvSpPr/>
              <p:nvPr/>
            </p:nvSpPr>
            <p:spPr>
              <a:xfrm rot="2580000">
                <a:off x="6960" y="2621"/>
                <a:ext cx="4976" cy="139"/>
              </a:xfrm>
              <a:custGeom>
                <a:avLst/>
                <a:gdLst/>
                <a:ahLst/>
                <a:cxnLst>
                  <a:cxn ang="3">
                    <a:pos x="hc" y="t"/>
                  </a:cxn>
                  <a:cxn ang="cd2">
                    <a:pos x="l" y="vc"/>
                  </a:cxn>
                  <a:cxn ang="cd4">
                    <a:pos x="hc" y="b"/>
                  </a:cxn>
                  <a:cxn ang="0">
                    <a:pos x="r" y="vc"/>
                  </a:cxn>
                </a:cxnLst>
                <a:rect l="l" t="t" r="r" b="b"/>
                <a:pathLst>
                  <a:path w="4976" h="139">
                    <a:moveTo>
                      <a:pt x="108" y="0"/>
                    </a:moveTo>
                    <a:lnTo>
                      <a:pt x="4868" y="0"/>
                    </a:lnTo>
                    <a:lnTo>
                      <a:pt x="4873" y="6"/>
                    </a:lnTo>
                    <a:cubicBezTo>
                      <a:pt x="4906" y="47"/>
                      <a:pt x="4939" y="88"/>
                      <a:pt x="4969" y="130"/>
                    </a:cubicBezTo>
                    <a:lnTo>
                      <a:pt x="4976" y="139"/>
                    </a:lnTo>
                    <a:lnTo>
                      <a:pt x="0" y="139"/>
                    </a:lnTo>
                    <a:lnTo>
                      <a:pt x="20" y="112"/>
                    </a:lnTo>
                    <a:cubicBezTo>
                      <a:pt x="43" y="81"/>
                      <a:pt x="67" y="51"/>
                      <a:pt x="91" y="21"/>
                    </a:cubicBezTo>
                    <a:lnTo>
                      <a:pt x="1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09" name="图形"/>
              <p:cNvSpPr/>
              <p:nvPr/>
            </p:nvSpPr>
            <p:spPr>
              <a:xfrm rot="2580000">
                <a:off x="7549" y="2343"/>
                <a:ext cx="4318" cy="139"/>
              </a:xfrm>
              <a:custGeom>
                <a:avLst/>
                <a:gdLst/>
                <a:ahLst/>
                <a:cxnLst>
                  <a:cxn ang="3">
                    <a:pos x="hc" y="t"/>
                  </a:cxn>
                  <a:cxn ang="cd2">
                    <a:pos x="l" y="vc"/>
                  </a:cxn>
                  <a:cxn ang="cd4">
                    <a:pos x="hc" y="b"/>
                  </a:cxn>
                  <a:cxn ang="0">
                    <a:pos x="r" y="vc"/>
                  </a:cxn>
                </a:cxnLst>
                <a:rect l="l" t="t" r="r" b="b"/>
                <a:pathLst>
                  <a:path w="4318" h="139">
                    <a:moveTo>
                      <a:pt x="151" y="0"/>
                    </a:moveTo>
                    <a:lnTo>
                      <a:pt x="4166" y="0"/>
                    </a:lnTo>
                    <a:lnTo>
                      <a:pt x="4187" y="17"/>
                    </a:lnTo>
                    <a:cubicBezTo>
                      <a:pt x="4226" y="52"/>
                      <a:pt x="4264" y="87"/>
                      <a:pt x="4302" y="124"/>
                    </a:cubicBezTo>
                    <a:lnTo>
                      <a:pt x="4318" y="139"/>
                    </a:lnTo>
                    <a:lnTo>
                      <a:pt x="0" y="139"/>
                    </a:lnTo>
                    <a:lnTo>
                      <a:pt x="28" y="112"/>
                    </a:lnTo>
                    <a:cubicBezTo>
                      <a:pt x="37" y="103"/>
                      <a:pt x="47" y="94"/>
                      <a:pt x="57" y="85"/>
                    </a:cubicBezTo>
                    <a:cubicBezTo>
                      <a:pt x="86" y="58"/>
                      <a:pt x="115" y="31"/>
                      <a:pt x="145" y="5"/>
                    </a:cubicBezTo>
                    <a:lnTo>
                      <a:pt x="1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0" name="图形"/>
              <p:cNvSpPr/>
              <p:nvPr/>
            </p:nvSpPr>
            <p:spPr>
              <a:xfrm rot="2580000">
                <a:off x="8275" y="2067"/>
                <a:ext cx="3381" cy="139"/>
              </a:xfrm>
              <a:custGeom>
                <a:avLst/>
                <a:gdLst/>
                <a:ahLst/>
                <a:cxnLst>
                  <a:cxn ang="3">
                    <a:pos x="hc" y="t"/>
                  </a:cxn>
                  <a:cxn ang="cd2">
                    <a:pos x="l" y="vc"/>
                  </a:cxn>
                  <a:cxn ang="cd4">
                    <a:pos x="hc" y="b"/>
                  </a:cxn>
                  <a:cxn ang="0">
                    <a:pos x="r" y="vc"/>
                  </a:cxn>
                </a:cxnLst>
                <a:rect l="l" t="t" r="r" b="b"/>
                <a:pathLst>
                  <a:path w="3381" h="139">
                    <a:moveTo>
                      <a:pt x="233" y="0"/>
                    </a:moveTo>
                    <a:lnTo>
                      <a:pt x="3147" y="0"/>
                    </a:lnTo>
                    <a:lnTo>
                      <a:pt x="3152" y="2"/>
                    </a:lnTo>
                    <a:cubicBezTo>
                      <a:pt x="3230" y="44"/>
                      <a:pt x="3306" y="90"/>
                      <a:pt x="3380" y="139"/>
                    </a:cubicBezTo>
                    <a:lnTo>
                      <a:pt x="3381" y="139"/>
                    </a:lnTo>
                    <a:lnTo>
                      <a:pt x="0" y="139"/>
                    </a:lnTo>
                    <a:lnTo>
                      <a:pt x="20" y="126"/>
                    </a:lnTo>
                    <a:cubicBezTo>
                      <a:pt x="85" y="84"/>
                      <a:pt x="151" y="45"/>
                      <a:pt x="218" y="8"/>
                    </a:cubicBezTo>
                    <a:lnTo>
                      <a:pt x="2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2" name="图形"/>
              <p:cNvSpPr/>
              <p:nvPr/>
            </p:nvSpPr>
            <p:spPr>
              <a:xfrm rot="2580000">
                <a:off x="9346" y="1801"/>
                <a:ext cx="1745" cy="126"/>
              </a:xfrm>
              <a:custGeom>
                <a:avLst/>
                <a:gdLst/>
                <a:ahLst/>
                <a:cxnLst>
                  <a:cxn ang="3">
                    <a:pos x="hc" y="t"/>
                  </a:cxn>
                  <a:cxn ang="cd2">
                    <a:pos x="l" y="vc"/>
                  </a:cxn>
                  <a:cxn ang="cd4">
                    <a:pos x="hc" y="b"/>
                  </a:cxn>
                  <a:cxn ang="0">
                    <a:pos x="r" y="vc"/>
                  </a:cxn>
                </a:cxnLst>
                <a:rect l="l" t="t" r="r" b="b"/>
                <a:pathLst>
                  <a:path w="1745" h="126">
                    <a:moveTo>
                      <a:pt x="870" y="0"/>
                    </a:moveTo>
                    <a:cubicBezTo>
                      <a:pt x="1153" y="0"/>
                      <a:pt x="1436" y="38"/>
                      <a:pt x="1711" y="116"/>
                    </a:cubicBezTo>
                    <a:lnTo>
                      <a:pt x="1745" y="126"/>
                    </a:lnTo>
                    <a:lnTo>
                      <a:pt x="0" y="126"/>
                    </a:lnTo>
                    <a:lnTo>
                      <a:pt x="27" y="118"/>
                    </a:lnTo>
                    <a:cubicBezTo>
                      <a:pt x="302" y="39"/>
                      <a:pt x="586" y="0"/>
                      <a:pt x="8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3" name="图形"/>
              <p:cNvSpPr/>
              <p:nvPr/>
            </p:nvSpPr>
            <p:spPr>
              <a:xfrm rot="2580000">
                <a:off x="5226" y="6218"/>
                <a:ext cx="1749" cy="126"/>
              </a:xfrm>
              <a:custGeom>
                <a:avLst/>
                <a:gdLst/>
                <a:ahLst/>
                <a:cxnLst>
                  <a:cxn ang="3">
                    <a:pos x="hc" y="t"/>
                  </a:cxn>
                  <a:cxn ang="cd2">
                    <a:pos x="l" y="vc"/>
                  </a:cxn>
                  <a:cxn ang="cd4">
                    <a:pos x="hc" y="b"/>
                  </a:cxn>
                  <a:cxn ang="0">
                    <a:pos x="r" y="vc"/>
                  </a:cxn>
                </a:cxnLst>
                <a:rect l="l" t="t" r="r" b="b"/>
                <a:pathLst>
                  <a:path w="1749" h="126">
                    <a:moveTo>
                      <a:pt x="0" y="0"/>
                    </a:moveTo>
                    <a:lnTo>
                      <a:pt x="1749" y="0"/>
                    </a:lnTo>
                    <a:lnTo>
                      <a:pt x="1720" y="8"/>
                    </a:lnTo>
                    <a:cubicBezTo>
                      <a:pt x="1157" y="168"/>
                      <a:pt x="560" y="165"/>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4" name="图形"/>
              <p:cNvSpPr/>
              <p:nvPr/>
            </p:nvSpPr>
            <p:spPr>
              <a:xfrm rot="2580000">
                <a:off x="4663" y="5939"/>
                <a:ext cx="3380" cy="139"/>
              </a:xfrm>
              <a:custGeom>
                <a:avLst/>
                <a:gdLst/>
                <a:ahLst/>
                <a:cxnLst>
                  <a:cxn ang="3">
                    <a:pos x="hc" y="t"/>
                  </a:cxn>
                  <a:cxn ang="cd2">
                    <a:pos x="l" y="vc"/>
                  </a:cxn>
                  <a:cxn ang="cd4">
                    <a:pos x="hc" y="b"/>
                  </a:cxn>
                  <a:cxn ang="0">
                    <a:pos x="r" y="vc"/>
                  </a:cxn>
                </a:cxnLst>
                <a:rect l="l" t="t" r="r" b="b"/>
                <a:pathLst>
                  <a:path w="3380" h="139">
                    <a:moveTo>
                      <a:pt x="0" y="0"/>
                    </a:moveTo>
                    <a:lnTo>
                      <a:pt x="3380" y="0"/>
                    </a:lnTo>
                    <a:lnTo>
                      <a:pt x="3361" y="13"/>
                    </a:lnTo>
                    <a:cubicBezTo>
                      <a:pt x="3296" y="55"/>
                      <a:pt x="3230" y="94"/>
                      <a:pt x="3163" y="130"/>
                    </a:cubicBezTo>
                    <a:lnTo>
                      <a:pt x="3147" y="139"/>
                    </a:lnTo>
                    <a:lnTo>
                      <a:pt x="234" y="139"/>
                    </a:lnTo>
                    <a:lnTo>
                      <a:pt x="229" y="136"/>
                    </a:lnTo>
                    <a:cubicBezTo>
                      <a:pt x="151" y="95"/>
                      <a:pt x="75" y="49"/>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5" name="图形"/>
              <p:cNvSpPr/>
              <p:nvPr/>
            </p:nvSpPr>
            <p:spPr>
              <a:xfrm rot="2580000">
                <a:off x="4453" y="5663"/>
                <a:ext cx="4318" cy="139"/>
              </a:xfrm>
              <a:custGeom>
                <a:avLst/>
                <a:gdLst/>
                <a:ahLst/>
                <a:cxnLst>
                  <a:cxn ang="3">
                    <a:pos x="hc" y="t"/>
                  </a:cxn>
                  <a:cxn ang="cd2">
                    <a:pos x="l" y="vc"/>
                  </a:cxn>
                  <a:cxn ang="cd4">
                    <a:pos x="hc" y="b"/>
                  </a:cxn>
                  <a:cxn ang="0">
                    <a:pos x="r" y="vc"/>
                  </a:cxn>
                </a:cxnLst>
                <a:rect l="l" t="t" r="r" b="b"/>
                <a:pathLst>
                  <a:path w="4318" h="139">
                    <a:moveTo>
                      <a:pt x="0" y="0"/>
                    </a:moveTo>
                    <a:lnTo>
                      <a:pt x="4318" y="0"/>
                    </a:lnTo>
                    <a:lnTo>
                      <a:pt x="4290" y="27"/>
                    </a:lnTo>
                    <a:cubicBezTo>
                      <a:pt x="4281" y="36"/>
                      <a:pt x="4271" y="45"/>
                      <a:pt x="4261" y="54"/>
                    </a:cubicBezTo>
                    <a:cubicBezTo>
                      <a:pt x="4232" y="81"/>
                      <a:pt x="4202" y="108"/>
                      <a:pt x="4172" y="134"/>
                    </a:cubicBezTo>
                    <a:lnTo>
                      <a:pt x="4166" y="139"/>
                    </a:lnTo>
                    <a:lnTo>
                      <a:pt x="151" y="139"/>
                    </a:lnTo>
                    <a:lnTo>
                      <a:pt x="131" y="122"/>
                    </a:lnTo>
                    <a:cubicBezTo>
                      <a:pt x="92" y="87"/>
                      <a:pt x="53" y="52"/>
                      <a:pt x="16"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6" name="图形"/>
              <p:cNvSpPr/>
              <p:nvPr/>
            </p:nvSpPr>
            <p:spPr>
              <a:xfrm rot="2580000">
                <a:off x="4403" y="5109"/>
                <a:ext cx="5449" cy="139"/>
              </a:xfrm>
              <a:custGeom>
                <a:avLst/>
                <a:gdLst/>
                <a:ahLst/>
                <a:cxnLst>
                  <a:cxn ang="3">
                    <a:pos x="hc" y="t"/>
                  </a:cxn>
                  <a:cxn ang="cd2">
                    <a:pos x="l" y="vc"/>
                  </a:cxn>
                  <a:cxn ang="cd4">
                    <a:pos x="hc" y="b"/>
                  </a:cxn>
                  <a:cxn ang="0">
                    <a:pos x="r" y="vc"/>
                  </a:cxn>
                </a:cxnLst>
                <a:rect l="l" t="t" r="r" b="b"/>
                <a:pathLst>
                  <a:path w="5449" h="139">
                    <a:moveTo>
                      <a:pt x="0" y="0"/>
                    </a:moveTo>
                    <a:lnTo>
                      <a:pt x="5449" y="0"/>
                    </a:lnTo>
                    <a:lnTo>
                      <a:pt x="5439" y="19"/>
                    </a:lnTo>
                    <a:cubicBezTo>
                      <a:pt x="5422" y="52"/>
                      <a:pt x="5403" y="85"/>
                      <a:pt x="5384" y="118"/>
                    </a:cubicBezTo>
                    <a:lnTo>
                      <a:pt x="5371" y="139"/>
                    </a:lnTo>
                    <a:lnTo>
                      <a:pt x="78" y="139"/>
                    </a:lnTo>
                    <a:lnTo>
                      <a:pt x="73" y="129"/>
                    </a:lnTo>
                    <a:cubicBezTo>
                      <a:pt x="53" y="96"/>
                      <a:pt x="34" y="63"/>
                      <a:pt x="16"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3" name="图形"/>
              <p:cNvSpPr/>
              <p:nvPr/>
            </p:nvSpPr>
            <p:spPr>
              <a:xfrm rot="2580000">
                <a:off x="4492" y="4833"/>
                <a:ext cx="5787" cy="139"/>
              </a:xfrm>
              <a:custGeom>
                <a:avLst/>
                <a:gdLst/>
                <a:ahLst/>
                <a:cxnLst>
                  <a:cxn ang="3">
                    <a:pos x="hc" y="t"/>
                  </a:cxn>
                  <a:cxn ang="cd2">
                    <a:pos x="l" y="vc"/>
                  </a:cxn>
                  <a:cxn ang="cd4">
                    <a:pos x="hc" y="b"/>
                  </a:cxn>
                  <a:cxn ang="0">
                    <a:pos x="r" y="vc"/>
                  </a:cxn>
                </a:cxnLst>
                <a:rect l="l" t="t" r="r" b="b"/>
                <a:pathLst>
                  <a:path w="5787" h="139">
                    <a:moveTo>
                      <a:pt x="0" y="0"/>
                    </a:moveTo>
                    <a:lnTo>
                      <a:pt x="5787" y="0"/>
                    </a:lnTo>
                    <a:lnTo>
                      <a:pt x="5779" y="20"/>
                    </a:lnTo>
                    <a:cubicBezTo>
                      <a:pt x="5766" y="55"/>
                      <a:pt x="5752" y="90"/>
                      <a:pt x="5738" y="125"/>
                    </a:cubicBezTo>
                    <a:lnTo>
                      <a:pt x="5732" y="139"/>
                    </a:lnTo>
                    <a:lnTo>
                      <a:pt x="55" y="139"/>
                    </a:lnTo>
                    <a:lnTo>
                      <a:pt x="53" y="134"/>
                    </a:lnTo>
                    <a:cubicBezTo>
                      <a:pt x="38" y="99"/>
                      <a:pt x="24" y="65"/>
                      <a:pt x="11"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8" name="图形"/>
              <p:cNvSpPr/>
              <p:nvPr/>
            </p:nvSpPr>
            <p:spPr>
              <a:xfrm rot="2580000">
                <a:off x="4638" y="4556"/>
                <a:ext cx="6011" cy="139"/>
              </a:xfrm>
              <a:custGeom>
                <a:avLst/>
                <a:gdLst/>
                <a:ahLst/>
                <a:cxnLst>
                  <a:cxn ang="3">
                    <a:pos x="hc" y="t"/>
                  </a:cxn>
                  <a:cxn ang="cd2">
                    <a:pos x="l" y="vc"/>
                  </a:cxn>
                  <a:cxn ang="cd4">
                    <a:pos x="hc" y="b"/>
                  </a:cxn>
                  <a:cxn ang="0">
                    <a:pos x="r" y="vc"/>
                  </a:cxn>
                </a:cxnLst>
                <a:rect l="l" t="t" r="r" b="b"/>
                <a:pathLst>
                  <a:path w="6011" h="139">
                    <a:moveTo>
                      <a:pt x="0" y="0"/>
                    </a:moveTo>
                    <a:lnTo>
                      <a:pt x="6011" y="0"/>
                    </a:lnTo>
                    <a:lnTo>
                      <a:pt x="6009" y="7"/>
                    </a:lnTo>
                    <a:cubicBezTo>
                      <a:pt x="6001" y="43"/>
                      <a:pt x="5992" y="79"/>
                      <a:pt x="5982" y="115"/>
                    </a:cubicBezTo>
                    <a:lnTo>
                      <a:pt x="5976" y="139"/>
                    </a:lnTo>
                    <a:lnTo>
                      <a:pt x="35" y="139"/>
                    </a:lnTo>
                    <a:lnTo>
                      <a:pt x="31" y="123"/>
                    </a:lnTo>
                    <a:cubicBezTo>
                      <a:pt x="21" y="87"/>
                      <a:pt x="12" y="51"/>
                      <a:pt x="3"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9" name="图形"/>
              <p:cNvSpPr/>
              <p:nvPr/>
            </p:nvSpPr>
            <p:spPr>
              <a:xfrm rot="2580000">
                <a:off x="4834" y="4280"/>
                <a:ext cx="6134" cy="139"/>
              </a:xfrm>
              <a:custGeom>
                <a:avLst/>
                <a:gdLst/>
                <a:ahLst/>
                <a:cxnLst>
                  <a:cxn ang="3">
                    <a:pos x="hc" y="t"/>
                  </a:cxn>
                  <a:cxn ang="cd2">
                    <a:pos x="l" y="vc"/>
                  </a:cxn>
                  <a:cxn ang="cd4">
                    <a:pos x="hc" y="b"/>
                  </a:cxn>
                  <a:cxn ang="0">
                    <a:pos x="r" y="vc"/>
                  </a:cxn>
                </a:cxnLst>
                <a:rect l="l" t="t" r="r" b="b"/>
                <a:pathLst>
                  <a:path w="6134" h="139">
                    <a:moveTo>
                      <a:pt x="0" y="0"/>
                    </a:moveTo>
                    <a:lnTo>
                      <a:pt x="6134" y="0"/>
                    </a:lnTo>
                    <a:lnTo>
                      <a:pt x="6132" y="19"/>
                    </a:lnTo>
                    <a:cubicBezTo>
                      <a:pt x="6128" y="56"/>
                      <a:pt x="6123" y="93"/>
                      <a:pt x="6118" y="129"/>
                    </a:cubicBezTo>
                    <a:lnTo>
                      <a:pt x="6117" y="139"/>
                    </a:lnTo>
                    <a:lnTo>
                      <a:pt x="17" y="139"/>
                    </a:lnTo>
                    <a:lnTo>
                      <a:pt x="17" y="136"/>
                    </a:lnTo>
                    <a:cubicBezTo>
                      <a:pt x="11" y="100"/>
                      <a:pt x="7" y="63"/>
                      <a:pt x="3" y="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1" name="图形"/>
              <p:cNvSpPr/>
              <p:nvPr/>
            </p:nvSpPr>
            <p:spPr>
              <a:xfrm rot="2580000">
                <a:off x="5350" y="3727"/>
                <a:ext cx="6134" cy="139"/>
              </a:xfrm>
              <a:custGeom>
                <a:avLst/>
                <a:gdLst/>
                <a:ahLst/>
                <a:cxnLst>
                  <a:cxn ang="3">
                    <a:pos x="hc" y="t"/>
                  </a:cxn>
                  <a:cxn ang="cd2">
                    <a:pos x="l" y="vc"/>
                  </a:cxn>
                  <a:cxn ang="cd4">
                    <a:pos x="hc" y="b"/>
                  </a:cxn>
                  <a:cxn ang="0">
                    <a:pos x="r" y="vc"/>
                  </a:cxn>
                </a:cxnLst>
                <a:rect l="l" t="t" r="r" b="b"/>
                <a:pathLst>
                  <a:path w="6134" h="139">
                    <a:moveTo>
                      <a:pt x="17" y="0"/>
                    </a:moveTo>
                    <a:lnTo>
                      <a:pt x="6117" y="0"/>
                    </a:lnTo>
                    <a:lnTo>
                      <a:pt x="6117" y="1"/>
                    </a:lnTo>
                    <a:cubicBezTo>
                      <a:pt x="6123" y="38"/>
                      <a:pt x="6127" y="75"/>
                      <a:pt x="6131" y="112"/>
                    </a:cubicBezTo>
                    <a:lnTo>
                      <a:pt x="6134" y="139"/>
                    </a:lnTo>
                    <a:lnTo>
                      <a:pt x="0" y="139"/>
                    </a:lnTo>
                    <a:lnTo>
                      <a:pt x="2" y="118"/>
                    </a:lnTo>
                    <a:cubicBezTo>
                      <a:pt x="6" y="82"/>
                      <a:pt x="11" y="45"/>
                      <a:pt x="16" y="8"/>
                    </a:cubicBezTo>
                    <a:lnTo>
                      <a:pt x="1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2" name="图形"/>
              <p:cNvSpPr/>
              <p:nvPr/>
            </p:nvSpPr>
            <p:spPr>
              <a:xfrm rot="2580000">
                <a:off x="5669" y="3450"/>
                <a:ext cx="6011" cy="139"/>
              </a:xfrm>
              <a:custGeom>
                <a:avLst/>
                <a:gdLst/>
                <a:ahLst/>
                <a:cxnLst>
                  <a:cxn ang="3">
                    <a:pos x="hc" y="t"/>
                  </a:cxn>
                  <a:cxn ang="cd2">
                    <a:pos x="l" y="vc"/>
                  </a:cxn>
                  <a:cxn ang="cd4">
                    <a:pos x="hc" y="b"/>
                  </a:cxn>
                  <a:cxn ang="0">
                    <a:pos x="r" y="vc"/>
                  </a:cxn>
                </a:cxnLst>
                <a:rect l="l" t="t" r="r" b="b"/>
                <a:pathLst>
                  <a:path w="6011" h="139">
                    <a:moveTo>
                      <a:pt x="35" y="0"/>
                    </a:moveTo>
                    <a:lnTo>
                      <a:pt x="5976" y="0"/>
                    </a:lnTo>
                    <a:lnTo>
                      <a:pt x="5980" y="15"/>
                    </a:lnTo>
                    <a:cubicBezTo>
                      <a:pt x="5990" y="51"/>
                      <a:pt x="5999" y="87"/>
                      <a:pt x="6008" y="124"/>
                    </a:cubicBezTo>
                    <a:lnTo>
                      <a:pt x="6011" y="139"/>
                    </a:lnTo>
                    <a:lnTo>
                      <a:pt x="0" y="139"/>
                    </a:lnTo>
                    <a:lnTo>
                      <a:pt x="2" y="131"/>
                    </a:lnTo>
                    <a:cubicBezTo>
                      <a:pt x="10" y="95"/>
                      <a:pt x="19" y="59"/>
                      <a:pt x="29" y="23"/>
                    </a:cubicBezTo>
                    <a:lnTo>
                      <a:pt x="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3" name="图形"/>
              <p:cNvSpPr/>
              <p:nvPr/>
            </p:nvSpPr>
            <p:spPr>
              <a:xfrm rot="2580000">
                <a:off x="6040" y="3174"/>
                <a:ext cx="5787" cy="139"/>
              </a:xfrm>
              <a:custGeom>
                <a:avLst/>
                <a:gdLst/>
                <a:ahLst/>
                <a:cxnLst>
                  <a:cxn ang="3">
                    <a:pos x="hc" y="t"/>
                  </a:cxn>
                  <a:cxn ang="cd2">
                    <a:pos x="l" y="vc"/>
                  </a:cxn>
                  <a:cxn ang="cd4">
                    <a:pos x="hc" y="b"/>
                  </a:cxn>
                  <a:cxn ang="0">
                    <a:pos x="r" y="vc"/>
                  </a:cxn>
                </a:cxnLst>
                <a:rect l="l" t="t" r="r" b="b"/>
                <a:pathLst>
                  <a:path w="5787" h="139">
                    <a:moveTo>
                      <a:pt x="55" y="0"/>
                    </a:moveTo>
                    <a:lnTo>
                      <a:pt x="5732" y="0"/>
                    </a:lnTo>
                    <a:lnTo>
                      <a:pt x="5734" y="4"/>
                    </a:lnTo>
                    <a:cubicBezTo>
                      <a:pt x="5749" y="39"/>
                      <a:pt x="5763" y="74"/>
                      <a:pt x="5776" y="109"/>
                    </a:cubicBezTo>
                    <a:lnTo>
                      <a:pt x="5787" y="139"/>
                    </a:lnTo>
                    <a:lnTo>
                      <a:pt x="0" y="139"/>
                    </a:lnTo>
                    <a:lnTo>
                      <a:pt x="8" y="118"/>
                    </a:lnTo>
                    <a:cubicBezTo>
                      <a:pt x="21" y="83"/>
                      <a:pt x="35" y="48"/>
                      <a:pt x="49" y="14"/>
                    </a:cubicBezTo>
                    <a:lnTo>
                      <a:pt x="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4" name="图形"/>
              <p:cNvSpPr/>
              <p:nvPr/>
            </p:nvSpPr>
            <p:spPr>
              <a:xfrm rot="2580000">
                <a:off x="6466" y="2897"/>
                <a:ext cx="5450" cy="139"/>
              </a:xfrm>
              <a:custGeom>
                <a:avLst/>
                <a:gdLst/>
                <a:ahLst/>
                <a:cxnLst>
                  <a:cxn ang="3">
                    <a:pos x="hc" y="t"/>
                  </a:cxn>
                  <a:cxn ang="cd2">
                    <a:pos x="l" y="vc"/>
                  </a:cxn>
                  <a:cxn ang="cd4">
                    <a:pos x="hc" y="b"/>
                  </a:cxn>
                  <a:cxn ang="0">
                    <a:pos x="r" y="vc"/>
                  </a:cxn>
                </a:cxnLst>
                <a:rect l="l" t="t" r="r" b="b"/>
                <a:pathLst>
                  <a:path w="5450" h="139">
                    <a:moveTo>
                      <a:pt x="78" y="0"/>
                    </a:moveTo>
                    <a:lnTo>
                      <a:pt x="5371" y="0"/>
                    </a:lnTo>
                    <a:lnTo>
                      <a:pt x="5377" y="9"/>
                    </a:lnTo>
                    <a:cubicBezTo>
                      <a:pt x="5397" y="42"/>
                      <a:pt x="5416" y="75"/>
                      <a:pt x="5434" y="109"/>
                    </a:cubicBezTo>
                    <a:lnTo>
                      <a:pt x="5450" y="139"/>
                    </a:lnTo>
                    <a:lnTo>
                      <a:pt x="0" y="139"/>
                    </a:lnTo>
                    <a:lnTo>
                      <a:pt x="10" y="120"/>
                    </a:lnTo>
                    <a:cubicBezTo>
                      <a:pt x="28" y="87"/>
                      <a:pt x="47" y="54"/>
                      <a:pt x="66" y="21"/>
                    </a:cubicBezTo>
                    <a:lnTo>
                      <a:pt x="7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45" name="组合 144"/>
            <p:cNvGrpSpPr/>
            <p:nvPr/>
          </p:nvGrpSpPr>
          <p:grpSpPr>
            <a:xfrm flipH="1">
              <a:off x="8889" y="-631"/>
              <a:ext cx="1274" cy="2427"/>
              <a:chOff x="9266" y="-267"/>
              <a:chExt cx="1274" cy="2427"/>
            </a:xfrm>
          </p:grpSpPr>
          <p:sp>
            <p:nvSpPr>
              <p:cNvPr id="146"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7" name="图形"/>
              <p:cNvSpPr/>
              <p:nvPr/>
            </p:nvSpPr>
            <p:spPr>
              <a:xfrm>
                <a:off x="9660" y="1280"/>
                <a:ext cx="488" cy="488"/>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48" name="图形"/>
              <p:cNvCxnSpPr/>
              <p:nvPr/>
            </p:nvCxnSpPr>
            <p:spPr>
              <a:xfrm>
                <a:off x="9904" y="-267"/>
                <a:ext cx="0" cy="1750"/>
              </a:xfrm>
              <a:prstGeom prst="line">
                <a:avLst/>
              </a:prstGeom>
              <a:ln w="25400">
                <a:solidFill>
                  <a:srgbClr val="053052"/>
                </a:solidFill>
              </a:ln>
            </p:spPr>
            <p:style>
              <a:lnRef idx="1">
                <a:schemeClr val="accent1"/>
              </a:lnRef>
              <a:fillRef idx="0">
                <a:schemeClr val="accent1"/>
              </a:fillRef>
              <a:effectRef idx="0">
                <a:schemeClr val="accent1"/>
              </a:effectRef>
              <a:fontRef idx="minor">
                <a:schemeClr val="tx1"/>
              </a:fontRef>
            </p:style>
          </p:cxnSp>
        </p:grpSp>
        <p:grpSp>
          <p:nvGrpSpPr>
            <p:cNvPr id="149" name="组合 148"/>
            <p:cNvGrpSpPr/>
            <p:nvPr/>
          </p:nvGrpSpPr>
          <p:grpSpPr>
            <a:xfrm flipH="1">
              <a:off x="-857" y="390"/>
              <a:ext cx="4377" cy="2135"/>
              <a:chOff x="14413" y="390"/>
              <a:chExt cx="5873" cy="2865"/>
            </a:xfrm>
          </p:grpSpPr>
          <p:sp>
            <p:nvSpPr>
              <p:cNvPr id="150" name="图形"/>
              <p:cNvSpPr/>
              <p:nvPr/>
            </p:nvSpPr>
            <p:spPr>
              <a:xfrm>
                <a:off x="14890" y="1024"/>
                <a:ext cx="5396" cy="173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1" name="图形"/>
              <p:cNvSpPr/>
              <p:nvPr/>
            </p:nvSpPr>
            <p:spPr>
              <a:xfrm>
                <a:off x="15059" y="1169"/>
                <a:ext cx="1440" cy="1440"/>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2" name="图形"/>
              <p:cNvSpPr/>
              <p:nvPr/>
            </p:nvSpPr>
            <p:spPr>
              <a:xfrm>
                <a:off x="14737" y="847"/>
                <a:ext cx="2085" cy="2085"/>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3" name="图形"/>
              <p:cNvSpPr/>
              <p:nvPr/>
            </p:nvSpPr>
            <p:spPr>
              <a:xfrm>
                <a:off x="14413" y="523"/>
                <a:ext cx="2733" cy="2733"/>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4" name="图形"/>
              <p:cNvSpPr/>
              <p:nvPr/>
            </p:nvSpPr>
            <p:spPr>
              <a:xfrm>
                <a:off x="14483" y="2549"/>
                <a:ext cx="467" cy="46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5" name="图形"/>
              <p:cNvSpPr/>
              <p:nvPr/>
            </p:nvSpPr>
            <p:spPr>
              <a:xfrm>
                <a:off x="16032" y="390"/>
                <a:ext cx="467" cy="46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6" name="图形"/>
            <p:cNvSpPr/>
            <p:nvPr/>
          </p:nvSpPr>
          <p:spPr>
            <a:xfrm rot="19680000" flipH="1">
              <a:off x="5205" y="660"/>
              <a:ext cx="731" cy="731"/>
            </a:xfrm>
            <a:prstGeom prst="plus">
              <a:avLst>
                <a:gd name="adj" fmla="val 3368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7" name="图形"/>
            <p:cNvSpPr/>
            <p:nvPr/>
          </p:nvSpPr>
          <p:spPr>
            <a:xfrm rot="19680000" flipH="1">
              <a:off x="16298" y="1186"/>
              <a:ext cx="731" cy="731"/>
            </a:xfrm>
            <a:prstGeom prst="plus">
              <a:avLst>
                <a:gd name="adj" fmla="val 33680"/>
              </a:avLst>
            </a:prstGeom>
            <a:solidFill>
              <a:srgbClr val="C2E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8" name="图形"/>
            <p:cNvSpPr/>
            <p:nvPr/>
          </p:nvSpPr>
          <p:spPr>
            <a:xfrm rot="18480000" flipH="1">
              <a:off x="17836" y="3578"/>
              <a:ext cx="731" cy="731"/>
            </a:xfrm>
            <a:prstGeom prst="plus">
              <a:avLst>
                <a:gd name="adj" fmla="val 33680"/>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59" name="组合 158"/>
            <p:cNvGrpSpPr/>
            <p:nvPr/>
          </p:nvGrpSpPr>
          <p:grpSpPr>
            <a:xfrm flipH="1">
              <a:off x="-2090" y="8248"/>
              <a:ext cx="6570" cy="2654"/>
              <a:chOff x="14949" y="8248"/>
              <a:chExt cx="6570" cy="2654"/>
            </a:xfrm>
          </p:grpSpPr>
          <p:sp>
            <p:nvSpPr>
              <p:cNvPr id="160" name="图形"/>
              <p:cNvSpPr/>
              <p:nvPr/>
            </p:nvSpPr>
            <p:spPr>
              <a:xfrm>
                <a:off x="15652" y="8882"/>
                <a:ext cx="5163" cy="1385"/>
              </a:xfrm>
              <a:prstGeom prst="roundRect">
                <a:avLst>
                  <a:gd name="adj" fmla="val 50000"/>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1" name="图形"/>
              <p:cNvSpPr/>
              <p:nvPr/>
            </p:nvSpPr>
            <p:spPr>
              <a:xfrm>
                <a:off x="15266" y="8551"/>
                <a:ext cx="5936" cy="2048"/>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2" name="图形"/>
              <p:cNvSpPr/>
              <p:nvPr/>
            </p:nvSpPr>
            <p:spPr>
              <a:xfrm>
                <a:off x="14949" y="8248"/>
                <a:ext cx="6570" cy="2654"/>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3" name="组合 162"/>
            <p:cNvGrpSpPr/>
            <p:nvPr/>
          </p:nvGrpSpPr>
          <p:grpSpPr>
            <a:xfrm flipH="1">
              <a:off x="17521" y="837"/>
              <a:ext cx="990" cy="850"/>
              <a:chOff x="3156" y="1487"/>
              <a:chExt cx="990" cy="850"/>
            </a:xfrm>
          </p:grpSpPr>
          <p:grpSp>
            <p:nvGrpSpPr>
              <p:cNvPr id="164" name="组合 163"/>
              <p:cNvGrpSpPr/>
              <p:nvPr/>
            </p:nvGrpSpPr>
            <p:grpSpPr>
              <a:xfrm>
                <a:off x="3156" y="1487"/>
                <a:ext cx="990" cy="310"/>
                <a:chOff x="2591" y="1487"/>
                <a:chExt cx="724" cy="227"/>
              </a:xfrm>
            </p:grpSpPr>
            <p:sp>
              <p:nvSpPr>
                <p:cNvPr id="165"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6"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7" name="组合 166"/>
              <p:cNvGrpSpPr/>
              <p:nvPr/>
            </p:nvGrpSpPr>
            <p:grpSpPr>
              <a:xfrm>
                <a:off x="3156" y="2027"/>
                <a:ext cx="990" cy="310"/>
                <a:chOff x="2591" y="1487"/>
                <a:chExt cx="724" cy="227"/>
              </a:xfrm>
            </p:grpSpPr>
            <p:sp>
              <p:nvSpPr>
                <p:cNvPr id="168"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9"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0" name="图形"/>
            <p:cNvSpPr/>
            <p:nvPr/>
          </p:nvSpPr>
          <p:spPr>
            <a:xfrm rot="19680000" flipH="1">
              <a:off x="1389" y="6474"/>
              <a:ext cx="606" cy="606"/>
            </a:xfrm>
            <a:prstGeom prst="plus">
              <a:avLst>
                <a:gd name="adj" fmla="val 33680"/>
              </a:avLst>
            </a:prstGeom>
            <a:solidFill>
              <a:srgbClr val="C2E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1" name="组合 170"/>
            <p:cNvGrpSpPr/>
            <p:nvPr/>
          </p:nvGrpSpPr>
          <p:grpSpPr>
            <a:xfrm rot="16200000" flipH="1">
              <a:off x="15213" y="9478"/>
              <a:ext cx="4926" cy="1990"/>
              <a:chOff x="14949" y="8248"/>
              <a:chExt cx="6570" cy="2654"/>
            </a:xfrm>
          </p:grpSpPr>
          <p:sp>
            <p:nvSpPr>
              <p:cNvPr id="172" name="图形"/>
              <p:cNvSpPr/>
              <p:nvPr/>
            </p:nvSpPr>
            <p:spPr>
              <a:xfrm>
                <a:off x="15652" y="8882"/>
                <a:ext cx="5163" cy="1385"/>
              </a:xfrm>
              <a:prstGeom prst="roundRect">
                <a:avLst>
                  <a:gd name="adj" fmla="val 50000"/>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3" name="图形"/>
              <p:cNvSpPr/>
              <p:nvPr/>
            </p:nvSpPr>
            <p:spPr>
              <a:xfrm>
                <a:off x="15266" y="8551"/>
                <a:ext cx="5936" cy="2048"/>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4" name="图形"/>
              <p:cNvSpPr/>
              <p:nvPr/>
            </p:nvSpPr>
            <p:spPr>
              <a:xfrm>
                <a:off x="14949" y="8248"/>
                <a:ext cx="6570" cy="2654"/>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5" name="组合 174"/>
            <p:cNvGrpSpPr/>
            <p:nvPr/>
          </p:nvGrpSpPr>
          <p:grpSpPr>
            <a:xfrm flipH="1">
              <a:off x="8396" y="8748"/>
              <a:ext cx="2110" cy="1270"/>
              <a:chOff x="4383" y="1801"/>
              <a:chExt cx="7553" cy="4543"/>
            </a:xfrm>
            <a:solidFill>
              <a:srgbClr val="C2E6F5"/>
            </a:solidFill>
          </p:grpSpPr>
          <p:sp>
            <p:nvSpPr>
              <p:cNvPr id="176" name="图形"/>
              <p:cNvSpPr/>
              <p:nvPr/>
            </p:nvSpPr>
            <p:spPr>
              <a:xfrm rot="2580000">
                <a:off x="4383" y="5386"/>
                <a:ext cx="4974" cy="139"/>
              </a:xfrm>
              <a:custGeom>
                <a:avLst/>
                <a:gdLst/>
                <a:ahLst/>
                <a:cxnLst>
                  <a:cxn ang="3">
                    <a:pos x="hc" y="t"/>
                  </a:cxn>
                  <a:cxn ang="cd2">
                    <a:pos x="l" y="vc"/>
                  </a:cxn>
                  <a:cxn ang="cd4">
                    <a:pos x="hc" y="b"/>
                  </a:cxn>
                  <a:cxn ang="0">
                    <a:pos x="r" y="vc"/>
                  </a:cxn>
                </a:cxnLst>
                <a:rect l="l" t="t" r="r" b="b"/>
                <a:pathLst>
                  <a:path w="4974" h="139">
                    <a:moveTo>
                      <a:pt x="0" y="0"/>
                    </a:moveTo>
                    <a:lnTo>
                      <a:pt x="4974" y="0"/>
                    </a:lnTo>
                    <a:lnTo>
                      <a:pt x="4955" y="25"/>
                    </a:lnTo>
                    <a:cubicBezTo>
                      <a:pt x="4932" y="56"/>
                      <a:pt x="4908" y="87"/>
                      <a:pt x="4884" y="117"/>
                    </a:cubicBezTo>
                    <a:lnTo>
                      <a:pt x="4866" y="139"/>
                    </a:lnTo>
                    <a:lnTo>
                      <a:pt x="108" y="139"/>
                    </a:lnTo>
                    <a:lnTo>
                      <a:pt x="102" y="131"/>
                    </a:lnTo>
                    <a:cubicBezTo>
                      <a:pt x="69" y="91"/>
                      <a:pt x="37" y="50"/>
                      <a:pt x="6" y="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7" name="图形"/>
              <p:cNvSpPr/>
              <p:nvPr/>
            </p:nvSpPr>
            <p:spPr>
              <a:xfrm rot="2580000">
                <a:off x="5077" y="4003"/>
                <a:ext cx="6165" cy="139"/>
              </a:xfrm>
              <a:custGeom>
                <a:avLst/>
                <a:gdLst/>
                <a:ahLst/>
                <a:cxnLst>
                  <a:cxn ang="3">
                    <a:pos x="hc" y="t"/>
                  </a:cxn>
                  <a:cxn ang="cd2">
                    <a:pos x="l" y="vc"/>
                  </a:cxn>
                  <a:cxn ang="cd4">
                    <a:pos x="hc" y="b"/>
                  </a:cxn>
                  <a:cxn ang="0">
                    <a:pos x="r" y="vc"/>
                  </a:cxn>
                </a:cxnLst>
                <a:rect l="l" t="t" r="r" b="b"/>
                <a:pathLst>
                  <a:path w="6165" h="139">
                    <a:moveTo>
                      <a:pt x="1" y="0"/>
                    </a:moveTo>
                    <a:lnTo>
                      <a:pt x="6164" y="0"/>
                    </a:lnTo>
                    <a:lnTo>
                      <a:pt x="6165" y="29"/>
                    </a:lnTo>
                    <a:cubicBezTo>
                      <a:pt x="6165" y="54"/>
                      <a:pt x="6165" y="78"/>
                      <a:pt x="6165" y="103"/>
                    </a:cubicBezTo>
                    <a:lnTo>
                      <a:pt x="6164" y="139"/>
                    </a:lnTo>
                    <a:lnTo>
                      <a:pt x="1" y="139"/>
                    </a:lnTo>
                    <a:lnTo>
                      <a:pt x="0" y="110"/>
                    </a:lnTo>
                    <a:cubicBezTo>
                      <a:pt x="0" y="85"/>
                      <a:pt x="0" y="61"/>
                      <a:pt x="0" y="36"/>
                    </a:cubicBez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8" name="图形"/>
              <p:cNvSpPr/>
              <p:nvPr/>
            </p:nvSpPr>
            <p:spPr>
              <a:xfrm rot="2580000">
                <a:off x="6960" y="2621"/>
                <a:ext cx="4976" cy="139"/>
              </a:xfrm>
              <a:custGeom>
                <a:avLst/>
                <a:gdLst/>
                <a:ahLst/>
                <a:cxnLst>
                  <a:cxn ang="3">
                    <a:pos x="hc" y="t"/>
                  </a:cxn>
                  <a:cxn ang="cd2">
                    <a:pos x="l" y="vc"/>
                  </a:cxn>
                  <a:cxn ang="cd4">
                    <a:pos x="hc" y="b"/>
                  </a:cxn>
                  <a:cxn ang="0">
                    <a:pos x="r" y="vc"/>
                  </a:cxn>
                </a:cxnLst>
                <a:rect l="l" t="t" r="r" b="b"/>
                <a:pathLst>
                  <a:path w="4976" h="139">
                    <a:moveTo>
                      <a:pt x="108" y="0"/>
                    </a:moveTo>
                    <a:lnTo>
                      <a:pt x="4868" y="0"/>
                    </a:lnTo>
                    <a:lnTo>
                      <a:pt x="4873" y="6"/>
                    </a:lnTo>
                    <a:cubicBezTo>
                      <a:pt x="4906" y="47"/>
                      <a:pt x="4939" y="88"/>
                      <a:pt x="4969" y="130"/>
                    </a:cubicBezTo>
                    <a:lnTo>
                      <a:pt x="4976" y="139"/>
                    </a:lnTo>
                    <a:lnTo>
                      <a:pt x="0" y="139"/>
                    </a:lnTo>
                    <a:lnTo>
                      <a:pt x="20" y="112"/>
                    </a:lnTo>
                    <a:cubicBezTo>
                      <a:pt x="43" y="81"/>
                      <a:pt x="67" y="51"/>
                      <a:pt x="91" y="21"/>
                    </a:cubicBezTo>
                    <a:lnTo>
                      <a:pt x="1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9" name="图形"/>
              <p:cNvSpPr/>
              <p:nvPr/>
            </p:nvSpPr>
            <p:spPr>
              <a:xfrm rot="2580000">
                <a:off x="7549" y="2343"/>
                <a:ext cx="4318" cy="139"/>
              </a:xfrm>
              <a:custGeom>
                <a:avLst/>
                <a:gdLst/>
                <a:ahLst/>
                <a:cxnLst>
                  <a:cxn ang="3">
                    <a:pos x="hc" y="t"/>
                  </a:cxn>
                  <a:cxn ang="cd2">
                    <a:pos x="l" y="vc"/>
                  </a:cxn>
                  <a:cxn ang="cd4">
                    <a:pos x="hc" y="b"/>
                  </a:cxn>
                  <a:cxn ang="0">
                    <a:pos x="r" y="vc"/>
                  </a:cxn>
                </a:cxnLst>
                <a:rect l="l" t="t" r="r" b="b"/>
                <a:pathLst>
                  <a:path w="4318" h="139">
                    <a:moveTo>
                      <a:pt x="151" y="0"/>
                    </a:moveTo>
                    <a:lnTo>
                      <a:pt x="4166" y="0"/>
                    </a:lnTo>
                    <a:lnTo>
                      <a:pt x="4187" y="17"/>
                    </a:lnTo>
                    <a:cubicBezTo>
                      <a:pt x="4226" y="52"/>
                      <a:pt x="4264" y="87"/>
                      <a:pt x="4302" y="124"/>
                    </a:cubicBezTo>
                    <a:lnTo>
                      <a:pt x="4318" y="139"/>
                    </a:lnTo>
                    <a:lnTo>
                      <a:pt x="0" y="139"/>
                    </a:lnTo>
                    <a:lnTo>
                      <a:pt x="28" y="112"/>
                    </a:lnTo>
                    <a:cubicBezTo>
                      <a:pt x="37" y="103"/>
                      <a:pt x="47" y="94"/>
                      <a:pt x="57" y="85"/>
                    </a:cubicBezTo>
                    <a:cubicBezTo>
                      <a:pt x="86" y="58"/>
                      <a:pt x="115" y="31"/>
                      <a:pt x="145" y="5"/>
                    </a:cubicBezTo>
                    <a:lnTo>
                      <a:pt x="1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0" name="图形"/>
              <p:cNvSpPr/>
              <p:nvPr/>
            </p:nvSpPr>
            <p:spPr>
              <a:xfrm rot="2580000">
                <a:off x="8275" y="2067"/>
                <a:ext cx="3381" cy="139"/>
              </a:xfrm>
              <a:custGeom>
                <a:avLst/>
                <a:gdLst/>
                <a:ahLst/>
                <a:cxnLst>
                  <a:cxn ang="3">
                    <a:pos x="hc" y="t"/>
                  </a:cxn>
                  <a:cxn ang="cd2">
                    <a:pos x="l" y="vc"/>
                  </a:cxn>
                  <a:cxn ang="cd4">
                    <a:pos x="hc" y="b"/>
                  </a:cxn>
                  <a:cxn ang="0">
                    <a:pos x="r" y="vc"/>
                  </a:cxn>
                </a:cxnLst>
                <a:rect l="l" t="t" r="r" b="b"/>
                <a:pathLst>
                  <a:path w="3381" h="139">
                    <a:moveTo>
                      <a:pt x="233" y="0"/>
                    </a:moveTo>
                    <a:lnTo>
                      <a:pt x="3147" y="0"/>
                    </a:lnTo>
                    <a:lnTo>
                      <a:pt x="3152" y="2"/>
                    </a:lnTo>
                    <a:cubicBezTo>
                      <a:pt x="3230" y="44"/>
                      <a:pt x="3306" y="90"/>
                      <a:pt x="3380" y="139"/>
                    </a:cubicBezTo>
                    <a:lnTo>
                      <a:pt x="3381" y="139"/>
                    </a:lnTo>
                    <a:lnTo>
                      <a:pt x="0" y="139"/>
                    </a:lnTo>
                    <a:lnTo>
                      <a:pt x="20" y="126"/>
                    </a:lnTo>
                    <a:cubicBezTo>
                      <a:pt x="85" y="84"/>
                      <a:pt x="151" y="45"/>
                      <a:pt x="218" y="8"/>
                    </a:cubicBezTo>
                    <a:lnTo>
                      <a:pt x="2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1" name="图形"/>
              <p:cNvSpPr/>
              <p:nvPr/>
            </p:nvSpPr>
            <p:spPr>
              <a:xfrm rot="2580000">
                <a:off x="9346" y="1801"/>
                <a:ext cx="1745" cy="126"/>
              </a:xfrm>
              <a:custGeom>
                <a:avLst/>
                <a:gdLst/>
                <a:ahLst/>
                <a:cxnLst>
                  <a:cxn ang="3">
                    <a:pos x="hc" y="t"/>
                  </a:cxn>
                  <a:cxn ang="cd2">
                    <a:pos x="l" y="vc"/>
                  </a:cxn>
                  <a:cxn ang="cd4">
                    <a:pos x="hc" y="b"/>
                  </a:cxn>
                  <a:cxn ang="0">
                    <a:pos x="r" y="vc"/>
                  </a:cxn>
                </a:cxnLst>
                <a:rect l="l" t="t" r="r" b="b"/>
                <a:pathLst>
                  <a:path w="1745" h="126">
                    <a:moveTo>
                      <a:pt x="870" y="0"/>
                    </a:moveTo>
                    <a:cubicBezTo>
                      <a:pt x="1153" y="0"/>
                      <a:pt x="1436" y="38"/>
                      <a:pt x="1711" y="116"/>
                    </a:cubicBezTo>
                    <a:lnTo>
                      <a:pt x="1745" y="126"/>
                    </a:lnTo>
                    <a:lnTo>
                      <a:pt x="0" y="126"/>
                    </a:lnTo>
                    <a:lnTo>
                      <a:pt x="27" y="118"/>
                    </a:lnTo>
                    <a:cubicBezTo>
                      <a:pt x="302" y="39"/>
                      <a:pt x="586" y="0"/>
                      <a:pt x="8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2" name="图形"/>
              <p:cNvSpPr/>
              <p:nvPr/>
            </p:nvSpPr>
            <p:spPr>
              <a:xfrm rot="2580000">
                <a:off x="5226" y="6218"/>
                <a:ext cx="1749" cy="126"/>
              </a:xfrm>
              <a:custGeom>
                <a:avLst/>
                <a:gdLst/>
                <a:ahLst/>
                <a:cxnLst>
                  <a:cxn ang="3">
                    <a:pos x="hc" y="t"/>
                  </a:cxn>
                  <a:cxn ang="cd2">
                    <a:pos x="l" y="vc"/>
                  </a:cxn>
                  <a:cxn ang="cd4">
                    <a:pos x="hc" y="b"/>
                  </a:cxn>
                  <a:cxn ang="0">
                    <a:pos x="r" y="vc"/>
                  </a:cxn>
                </a:cxnLst>
                <a:rect l="l" t="t" r="r" b="b"/>
                <a:pathLst>
                  <a:path w="1749" h="126">
                    <a:moveTo>
                      <a:pt x="0" y="0"/>
                    </a:moveTo>
                    <a:lnTo>
                      <a:pt x="1749" y="0"/>
                    </a:lnTo>
                    <a:lnTo>
                      <a:pt x="1720" y="8"/>
                    </a:lnTo>
                    <a:cubicBezTo>
                      <a:pt x="1157" y="168"/>
                      <a:pt x="560" y="165"/>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3" name="图形"/>
              <p:cNvSpPr/>
              <p:nvPr/>
            </p:nvSpPr>
            <p:spPr>
              <a:xfrm rot="2580000">
                <a:off x="4663" y="5939"/>
                <a:ext cx="3380" cy="139"/>
              </a:xfrm>
              <a:custGeom>
                <a:avLst/>
                <a:gdLst/>
                <a:ahLst/>
                <a:cxnLst>
                  <a:cxn ang="3">
                    <a:pos x="hc" y="t"/>
                  </a:cxn>
                  <a:cxn ang="cd2">
                    <a:pos x="l" y="vc"/>
                  </a:cxn>
                  <a:cxn ang="cd4">
                    <a:pos x="hc" y="b"/>
                  </a:cxn>
                  <a:cxn ang="0">
                    <a:pos x="r" y="vc"/>
                  </a:cxn>
                </a:cxnLst>
                <a:rect l="l" t="t" r="r" b="b"/>
                <a:pathLst>
                  <a:path w="3380" h="139">
                    <a:moveTo>
                      <a:pt x="0" y="0"/>
                    </a:moveTo>
                    <a:lnTo>
                      <a:pt x="3380" y="0"/>
                    </a:lnTo>
                    <a:lnTo>
                      <a:pt x="3361" y="13"/>
                    </a:lnTo>
                    <a:cubicBezTo>
                      <a:pt x="3296" y="55"/>
                      <a:pt x="3230" y="94"/>
                      <a:pt x="3163" y="130"/>
                    </a:cubicBezTo>
                    <a:lnTo>
                      <a:pt x="3147" y="139"/>
                    </a:lnTo>
                    <a:lnTo>
                      <a:pt x="234" y="139"/>
                    </a:lnTo>
                    <a:lnTo>
                      <a:pt x="229" y="136"/>
                    </a:lnTo>
                    <a:cubicBezTo>
                      <a:pt x="151" y="95"/>
                      <a:pt x="75" y="49"/>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4" name="图形"/>
              <p:cNvSpPr/>
              <p:nvPr/>
            </p:nvSpPr>
            <p:spPr>
              <a:xfrm rot="2580000">
                <a:off x="4453" y="5663"/>
                <a:ext cx="4318" cy="139"/>
              </a:xfrm>
              <a:custGeom>
                <a:avLst/>
                <a:gdLst/>
                <a:ahLst/>
                <a:cxnLst>
                  <a:cxn ang="3">
                    <a:pos x="hc" y="t"/>
                  </a:cxn>
                  <a:cxn ang="cd2">
                    <a:pos x="l" y="vc"/>
                  </a:cxn>
                  <a:cxn ang="cd4">
                    <a:pos x="hc" y="b"/>
                  </a:cxn>
                  <a:cxn ang="0">
                    <a:pos x="r" y="vc"/>
                  </a:cxn>
                </a:cxnLst>
                <a:rect l="l" t="t" r="r" b="b"/>
                <a:pathLst>
                  <a:path w="4318" h="139">
                    <a:moveTo>
                      <a:pt x="0" y="0"/>
                    </a:moveTo>
                    <a:lnTo>
                      <a:pt x="4318" y="0"/>
                    </a:lnTo>
                    <a:lnTo>
                      <a:pt x="4290" y="27"/>
                    </a:lnTo>
                    <a:cubicBezTo>
                      <a:pt x="4281" y="36"/>
                      <a:pt x="4271" y="45"/>
                      <a:pt x="4261" y="54"/>
                    </a:cubicBezTo>
                    <a:cubicBezTo>
                      <a:pt x="4232" y="81"/>
                      <a:pt x="4202" y="108"/>
                      <a:pt x="4172" y="134"/>
                    </a:cubicBezTo>
                    <a:lnTo>
                      <a:pt x="4166" y="139"/>
                    </a:lnTo>
                    <a:lnTo>
                      <a:pt x="151" y="139"/>
                    </a:lnTo>
                    <a:lnTo>
                      <a:pt x="131" y="122"/>
                    </a:lnTo>
                    <a:cubicBezTo>
                      <a:pt x="92" y="87"/>
                      <a:pt x="53" y="52"/>
                      <a:pt x="16"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5" name="图形"/>
              <p:cNvSpPr/>
              <p:nvPr/>
            </p:nvSpPr>
            <p:spPr>
              <a:xfrm rot="2580000">
                <a:off x="4403" y="5109"/>
                <a:ext cx="5449" cy="139"/>
              </a:xfrm>
              <a:custGeom>
                <a:avLst/>
                <a:gdLst/>
                <a:ahLst/>
                <a:cxnLst>
                  <a:cxn ang="3">
                    <a:pos x="hc" y="t"/>
                  </a:cxn>
                  <a:cxn ang="cd2">
                    <a:pos x="l" y="vc"/>
                  </a:cxn>
                  <a:cxn ang="cd4">
                    <a:pos x="hc" y="b"/>
                  </a:cxn>
                  <a:cxn ang="0">
                    <a:pos x="r" y="vc"/>
                  </a:cxn>
                </a:cxnLst>
                <a:rect l="l" t="t" r="r" b="b"/>
                <a:pathLst>
                  <a:path w="5449" h="139">
                    <a:moveTo>
                      <a:pt x="0" y="0"/>
                    </a:moveTo>
                    <a:lnTo>
                      <a:pt x="5449" y="0"/>
                    </a:lnTo>
                    <a:lnTo>
                      <a:pt x="5439" y="19"/>
                    </a:lnTo>
                    <a:cubicBezTo>
                      <a:pt x="5422" y="52"/>
                      <a:pt x="5403" y="85"/>
                      <a:pt x="5384" y="118"/>
                    </a:cubicBezTo>
                    <a:lnTo>
                      <a:pt x="5371" y="139"/>
                    </a:lnTo>
                    <a:lnTo>
                      <a:pt x="78" y="139"/>
                    </a:lnTo>
                    <a:lnTo>
                      <a:pt x="73" y="129"/>
                    </a:lnTo>
                    <a:cubicBezTo>
                      <a:pt x="53" y="96"/>
                      <a:pt x="34" y="63"/>
                      <a:pt x="16"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6" name="图形"/>
              <p:cNvSpPr/>
              <p:nvPr/>
            </p:nvSpPr>
            <p:spPr>
              <a:xfrm rot="2580000">
                <a:off x="4492" y="4833"/>
                <a:ext cx="5787" cy="139"/>
              </a:xfrm>
              <a:custGeom>
                <a:avLst/>
                <a:gdLst/>
                <a:ahLst/>
                <a:cxnLst>
                  <a:cxn ang="3">
                    <a:pos x="hc" y="t"/>
                  </a:cxn>
                  <a:cxn ang="cd2">
                    <a:pos x="l" y="vc"/>
                  </a:cxn>
                  <a:cxn ang="cd4">
                    <a:pos x="hc" y="b"/>
                  </a:cxn>
                  <a:cxn ang="0">
                    <a:pos x="r" y="vc"/>
                  </a:cxn>
                </a:cxnLst>
                <a:rect l="l" t="t" r="r" b="b"/>
                <a:pathLst>
                  <a:path w="5787" h="139">
                    <a:moveTo>
                      <a:pt x="0" y="0"/>
                    </a:moveTo>
                    <a:lnTo>
                      <a:pt x="5787" y="0"/>
                    </a:lnTo>
                    <a:lnTo>
                      <a:pt x="5779" y="20"/>
                    </a:lnTo>
                    <a:cubicBezTo>
                      <a:pt x="5766" y="55"/>
                      <a:pt x="5752" y="90"/>
                      <a:pt x="5738" y="125"/>
                    </a:cubicBezTo>
                    <a:lnTo>
                      <a:pt x="5732" y="139"/>
                    </a:lnTo>
                    <a:lnTo>
                      <a:pt x="55" y="139"/>
                    </a:lnTo>
                    <a:lnTo>
                      <a:pt x="53" y="134"/>
                    </a:lnTo>
                    <a:cubicBezTo>
                      <a:pt x="38" y="99"/>
                      <a:pt x="24" y="65"/>
                      <a:pt x="11"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7" name="图形"/>
              <p:cNvSpPr/>
              <p:nvPr/>
            </p:nvSpPr>
            <p:spPr>
              <a:xfrm rot="2580000">
                <a:off x="4638" y="4556"/>
                <a:ext cx="6011" cy="139"/>
              </a:xfrm>
              <a:custGeom>
                <a:avLst/>
                <a:gdLst/>
                <a:ahLst/>
                <a:cxnLst>
                  <a:cxn ang="3">
                    <a:pos x="hc" y="t"/>
                  </a:cxn>
                  <a:cxn ang="cd2">
                    <a:pos x="l" y="vc"/>
                  </a:cxn>
                  <a:cxn ang="cd4">
                    <a:pos x="hc" y="b"/>
                  </a:cxn>
                  <a:cxn ang="0">
                    <a:pos x="r" y="vc"/>
                  </a:cxn>
                </a:cxnLst>
                <a:rect l="l" t="t" r="r" b="b"/>
                <a:pathLst>
                  <a:path w="6011" h="139">
                    <a:moveTo>
                      <a:pt x="0" y="0"/>
                    </a:moveTo>
                    <a:lnTo>
                      <a:pt x="6011" y="0"/>
                    </a:lnTo>
                    <a:lnTo>
                      <a:pt x="6009" y="7"/>
                    </a:lnTo>
                    <a:cubicBezTo>
                      <a:pt x="6001" y="43"/>
                      <a:pt x="5992" y="79"/>
                      <a:pt x="5982" y="115"/>
                    </a:cubicBezTo>
                    <a:lnTo>
                      <a:pt x="5976" y="139"/>
                    </a:lnTo>
                    <a:lnTo>
                      <a:pt x="35" y="139"/>
                    </a:lnTo>
                    <a:lnTo>
                      <a:pt x="31" y="123"/>
                    </a:lnTo>
                    <a:cubicBezTo>
                      <a:pt x="21" y="87"/>
                      <a:pt x="12" y="51"/>
                      <a:pt x="3"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8" name="图形"/>
              <p:cNvSpPr/>
              <p:nvPr/>
            </p:nvSpPr>
            <p:spPr>
              <a:xfrm rot="2580000">
                <a:off x="4834" y="4280"/>
                <a:ext cx="6134" cy="139"/>
              </a:xfrm>
              <a:custGeom>
                <a:avLst/>
                <a:gdLst/>
                <a:ahLst/>
                <a:cxnLst>
                  <a:cxn ang="3">
                    <a:pos x="hc" y="t"/>
                  </a:cxn>
                  <a:cxn ang="cd2">
                    <a:pos x="l" y="vc"/>
                  </a:cxn>
                  <a:cxn ang="cd4">
                    <a:pos x="hc" y="b"/>
                  </a:cxn>
                  <a:cxn ang="0">
                    <a:pos x="r" y="vc"/>
                  </a:cxn>
                </a:cxnLst>
                <a:rect l="l" t="t" r="r" b="b"/>
                <a:pathLst>
                  <a:path w="6134" h="139">
                    <a:moveTo>
                      <a:pt x="0" y="0"/>
                    </a:moveTo>
                    <a:lnTo>
                      <a:pt x="6134" y="0"/>
                    </a:lnTo>
                    <a:lnTo>
                      <a:pt x="6132" y="19"/>
                    </a:lnTo>
                    <a:cubicBezTo>
                      <a:pt x="6128" y="56"/>
                      <a:pt x="6123" y="93"/>
                      <a:pt x="6118" y="129"/>
                    </a:cubicBezTo>
                    <a:lnTo>
                      <a:pt x="6117" y="139"/>
                    </a:lnTo>
                    <a:lnTo>
                      <a:pt x="17" y="139"/>
                    </a:lnTo>
                    <a:lnTo>
                      <a:pt x="17" y="136"/>
                    </a:lnTo>
                    <a:cubicBezTo>
                      <a:pt x="11" y="100"/>
                      <a:pt x="7" y="63"/>
                      <a:pt x="3" y="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9" name="图形"/>
              <p:cNvSpPr/>
              <p:nvPr/>
            </p:nvSpPr>
            <p:spPr>
              <a:xfrm rot="2580000">
                <a:off x="5350" y="3727"/>
                <a:ext cx="6134" cy="139"/>
              </a:xfrm>
              <a:custGeom>
                <a:avLst/>
                <a:gdLst/>
                <a:ahLst/>
                <a:cxnLst>
                  <a:cxn ang="3">
                    <a:pos x="hc" y="t"/>
                  </a:cxn>
                  <a:cxn ang="cd2">
                    <a:pos x="l" y="vc"/>
                  </a:cxn>
                  <a:cxn ang="cd4">
                    <a:pos x="hc" y="b"/>
                  </a:cxn>
                  <a:cxn ang="0">
                    <a:pos x="r" y="vc"/>
                  </a:cxn>
                </a:cxnLst>
                <a:rect l="l" t="t" r="r" b="b"/>
                <a:pathLst>
                  <a:path w="6134" h="139">
                    <a:moveTo>
                      <a:pt x="17" y="0"/>
                    </a:moveTo>
                    <a:lnTo>
                      <a:pt x="6117" y="0"/>
                    </a:lnTo>
                    <a:lnTo>
                      <a:pt x="6117" y="1"/>
                    </a:lnTo>
                    <a:cubicBezTo>
                      <a:pt x="6123" y="38"/>
                      <a:pt x="6127" y="75"/>
                      <a:pt x="6131" y="112"/>
                    </a:cubicBezTo>
                    <a:lnTo>
                      <a:pt x="6134" y="139"/>
                    </a:lnTo>
                    <a:lnTo>
                      <a:pt x="0" y="139"/>
                    </a:lnTo>
                    <a:lnTo>
                      <a:pt x="2" y="118"/>
                    </a:lnTo>
                    <a:cubicBezTo>
                      <a:pt x="6" y="82"/>
                      <a:pt x="11" y="45"/>
                      <a:pt x="16" y="8"/>
                    </a:cubicBezTo>
                    <a:lnTo>
                      <a:pt x="1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90" name="图形"/>
              <p:cNvSpPr/>
              <p:nvPr/>
            </p:nvSpPr>
            <p:spPr>
              <a:xfrm rot="2580000">
                <a:off x="5669" y="3450"/>
                <a:ext cx="6011" cy="139"/>
              </a:xfrm>
              <a:custGeom>
                <a:avLst/>
                <a:gdLst/>
                <a:ahLst/>
                <a:cxnLst>
                  <a:cxn ang="3">
                    <a:pos x="hc" y="t"/>
                  </a:cxn>
                  <a:cxn ang="cd2">
                    <a:pos x="l" y="vc"/>
                  </a:cxn>
                  <a:cxn ang="cd4">
                    <a:pos x="hc" y="b"/>
                  </a:cxn>
                  <a:cxn ang="0">
                    <a:pos x="r" y="vc"/>
                  </a:cxn>
                </a:cxnLst>
                <a:rect l="l" t="t" r="r" b="b"/>
                <a:pathLst>
                  <a:path w="6011" h="139">
                    <a:moveTo>
                      <a:pt x="35" y="0"/>
                    </a:moveTo>
                    <a:lnTo>
                      <a:pt x="5976" y="0"/>
                    </a:lnTo>
                    <a:lnTo>
                      <a:pt x="5980" y="15"/>
                    </a:lnTo>
                    <a:cubicBezTo>
                      <a:pt x="5990" y="51"/>
                      <a:pt x="5999" y="87"/>
                      <a:pt x="6008" y="124"/>
                    </a:cubicBezTo>
                    <a:lnTo>
                      <a:pt x="6011" y="139"/>
                    </a:lnTo>
                    <a:lnTo>
                      <a:pt x="0" y="139"/>
                    </a:lnTo>
                    <a:lnTo>
                      <a:pt x="2" y="131"/>
                    </a:lnTo>
                    <a:cubicBezTo>
                      <a:pt x="10" y="95"/>
                      <a:pt x="19" y="59"/>
                      <a:pt x="29" y="23"/>
                    </a:cubicBezTo>
                    <a:lnTo>
                      <a:pt x="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91" name="图形"/>
              <p:cNvSpPr/>
              <p:nvPr/>
            </p:nvSpPr>
            <p:spPr>
              <a:xfrm rot="2580000">
                <a:off x="6040" y="3174"/>
                <a:ext cx="5787" cy="139"/>
              </a:xfrm>
              <a:custGeom>
                <a:avLst/>
                <a:gdLst/>
                <a:ahLst/>
                <a:cxnLst>
                  <a:cxn ang="3">
                    <a:pos x="hc" y="t"/>
                  </a:cxn>
                  <a:cxn ang="cd2">
                    <a:pos x="l" y="vc"/>
                  </a:cxn>
                  <a:cxn ang="cd4">
                    <a:pos x="hc" y="b"/>
                  </a:cxn>
                  <a:cxn ang="0">
                    <a:pos x="r" y="vc"/>
                  </a:cxn>
                </a:cxnLst>
                <a:rect l="l" t="t" r="r" b="b"/>
                <a:pathLst>
                  <a:path w="5787" h="139">
                    <a:moveTo>
                      <a:pt x="55" y="0"/>
                    </a:moveTo>
                    <a:lnTo>
                      <a:pt x="5732" y="0"/>
                    </a:lnTo>
                    <a:lnTo>
                      <a:pt x="5734" y="4"/>
                    </a:lnTo>
                    <a:cubicBezTo>
                      <a:pt x="5749" y="39"/>
                      <a:pt x="5763" y="74"/>
                      <a:pt x="5776" y="109"/>
                    </a:cubicBezTo>
                    <a:lnTo>
                      <a:pt x="5787" y="139"/>
                    </a:lnTo>
                    <a:lnTo>
                      <a:pt x="0" y="139"/>
                    </a:lnTo>
                    <a:lnTo>
                      <a:pt x="8" y="118"/>
                    </a:lnTo>
                    <a:cubicBezTo>
                      <a:pt x="21" y="83"/>
                      <a:pt x="35" y="48"/>
                      <a:pt x="49" y="14"/>
                    </a:cubicBezTo>
                    <a:lnTo>
                      <a:pt x="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92" name="图形"/>
              <p:cNvSpPr/>
              <p:nvPr/>
            </p:nvSpPr>
            <p:spPr>
              <a:xfrm rot="2580000">
                <a:off x="6466" y="2897"/>
                <a:ext cx="5450" cy="139"/>
              </a:xfrm>
              <a:custGeom>
                <a:avLst/>
                <a:gdLst/>
                <a:ahLst/>
                <a:cxnLst>
                  <a:cxn ang="3">
                    <a:pos x="hc" y="t"/>
                  </a:cxn>
                  <a:cxn ang="cd2">
                    <a:pos x="l" y="vc"/>
                  </a:cxn>
                  <a:cxn ang="cd4">
                    <a:pos x="hc" y="b"/>
                  </a:cxn>
                  <a:cxn ang="0">
                    <a:pos x="r" y="vc"/>
                  </a:cxn>
                </a:cxnLst>
                <a:rect l="l" t="t" r="r" b="b"/>
                <a:pathLst>
                  <a:path w="5450" h="139">
                    <a:moveTo>
                      <a:pt x="78" y="0"/>
                    </a:moveTo>
                    <a:lnTo>
                      <a:pt x="5371" y="0"/>
                    </a:lnTo>
                    <a:lnTo>
                      <a:pt x="5377" y="9"/>
                    </a:lnTo>
                    <a:cubicBezTo>
                      <a:pt x="5397" y="42"/>
                      <a:pt x="5416" y="75"/>
                      <a:pt x="5434" y="109"/>
                    </a:cubicBezTo>
                    <a:lnTo>
                      <a:pt x="5450" y="139"/>
                    </a:lnTo>
                    <a:lnTo>
                      <a:pt x="0" y="139"/>
                    </a:lnTo>
                    <a:lnTo>
                      <a:pt x="10" y="120"/>
                    </a:lnTo>
                    <a:cubicBezTo>
                      <a:pt x="28" y="87"/>
                      <a:pt x="47" y="54"/>
                      <a:pt x="66" y="21"/>
                    </a:cubicBezTo>
                    <a:lnTo>
                      <a:pt x="7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93" name="组合 192"/>
            <p:cNvGrpSpPr/>
            <p:nvPr/>
          </p:nvGrpSpPr>
          <p:grpSpPr>
            <a:xfrm rot="16200000" flipH="1" flipV="1">
              <a:off x="4728" y="9691"/>
              <a:ext cx="4174" cy="1942"/>
              <a:chOff x="14413" y="523"/>
              <a:chExt cx="5873" cy="2733"/>
            </a:xfrm>
          </p:grpSpPr>
          <p:sp>
            <p:nvSpPr>
              <p:cNvPr id="194" name="图形"/>
              <p:cNvSpPr/>
              <p:nvPr/>
            </p:nvSpPr>
            <p:spPr>
              <a:xfrm>
                <a:off x="14890" y="1024"/>
                <a:ext cx="5396" cy="173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5" name="图形"/>
              <p:cNvSpPr/>
              <p:nvPr/>
            </p:nvSpPr>
            <p:spPr>
              <a:xfrm>
                <a:off x="15262" y="1372"/>
                <a:ext cx="1035" cy="1035"/>
              </a:xfrm>
              <a:prstGeom prst="ellipse">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6" name="图形"/>
              <p:cNvSpPr/>
              <p:nvPr/>
            </p:nvSpPr>
            <p:spPr>
              <a:xfrm>
                <a:off x="14737" y="847"/>
                <a:ext cx="2085" cy="2085"/>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7" name="图形"/>
              <p:cNvSpPr/>
              <p:nvPr/>
            </p:nvSpPr>
            <p:spPr>
              <a:xfrm>
                <a:off x="14413" y="523"/>
                <a:ext cx="2733" cy="2733"/>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98" name="组合 197"/>
            <p:cNvGrpSpPr/>
            <p:nvPr/>
          </p:nvGrpSpPr>
          <p:grpSpPr>
            <a:xfrm flipH="1">
              <a:off x="12964" y="9372"/>
              <a:ext cx="2351" cy="849"/>
              <a:chOff x="1795" y="1487"/>
              <a:chExt cx="2351" cy="849"/>
            </a:xfrm>
          </p:grpSpPr>
          <p:grpSp>
            <p:nvGrpSpPr>
              <p:cNvPr id="199" name="组合 198"/>
              <p:cNvGrpSpPr/>
              <p:nvPr/>
            </p:nvGrpSpPr>
            <p:grpSpPr>
              <a:xfrm>
                <a:off x="1795" y="1487"/>
                <a:ext cx="2351" cy="309"/>
                <a:chOff x="1595" y="1487"/>
                <a:chExt cx="1720" cy="226"/>
              </a:xfrm>
            </p:grpSpPr>
            <p:sp>
              <p:nvSpPr>
                <p:cNvPr id="200"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1"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2"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3"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4" name="组合 203"/>
              <p:cNvGrpSpPr/>
              <p:nvPr/>
            </p:nvGrpSpPr>
            <p:grpSpPr>
              <a:xfrm>
                <a:off x="1795" y="2027"/>
                <a:ext cx="2351" cy="309"/>
                <a:chOff x="1595" y="1487"/>
                <a:chExt cx="1720" cy="226"/>
              </a:xfrm>
            </p:grpSpPr>
            <p:sp>
              <p:nvSpPr>
                <p:cNvPr id="205"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6"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7"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8"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9" name="图形"/>
            <p:cNvSpPr/>
            <p:nvPr/>
          </p:nvSpPr>
          <p:spPr>
            <a:xfrm rot="19680000" flipH="1">
              <a:off x="11686" y="9479"/>
              <a:ext cx="635" cy="635"/>
            </a:xfrm>
            <a:prstGeom prst="plus">
              <a:avLst>
                <a:gd name="adj" fmla="val 3368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0" name="组合 209"/>
            <p:cNvGrpSpPr/>
            <p:nvPr/>
          </p:nvGrpSpPr>
          <p:grpSpPr>
            <a:xfrm rot="5400000">
              <a:off x="18357" y="4792"/>
              <a:ext cx="1078" cy="2054"/>
              <a:chOff x="9266" y="-267"/>
              <a:chExt cx="1274" cy="2427"/>
            </a:xfrm>
          </p:grpSpPr>
          <p:sp>
            <p:nvSpPr>
              <p:cNvPr id="211"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2" name="图形"/>
              <p:cNvSpPr/>
              <p:nvPr/>
            </p:nvSpPr>
            <p:spPr>
              <a:xfrm>
                <a:off x="9660" y="1280"/>
                <a:ext cx="488" cy="488"/>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13" name="图形"/>
              <p:cNvCxnSpPr/>
              <p:nvPr/>
            </p:nvCxnSpPr>
            <p:spPr>
              <a:xfrm>
                <a:off x="9904" y="-267"/>
                <a:ext cx="0" cy="1750"/>
              </a:xfrm>
              <a:prstGeom prst="line">
                <a:avLst/>
              </a:prstGeom>
              <a:ln w="25400">
                <a:solidFill>
                  <a:srgbClr val="053052"/>
                </a:solidFill>
              </a:ln>
            </p:spPr>
            <p:style>
              <a:lnRef idx="1">
                <a:schemeClr val="accent1"/>
              </a:lnRef>
              <a:fillRef idx="0">
                <a:schemeClr val="accent1"/>
              </a:fillRef>
              <a:effectRef idx="0">
                <a:schemeClr val="accent1"/>
              </a:effectRef>
              <a:fontRef idx="minor">
                <a:schemeClr val="tx1"/>
              </a:fontRef>
            </p:style>
          </p:cxnSp>
        </p:grpSp>
      </p:grpSp>
      <p:sp>
        <p:nvSpPr>
          <p:cNvPr id="214" name="图形"/>
          <p:cNvSpPr txBox="1"/>
          <p:nvPr/>
        </p:nvSpPr>
        <p:spPr>
          <a:xfrm>
            <a:off x="2086610" y="2503805"/>
            <a:ext cx="2029460" cy="1861185"/>
          </a:xfrm>
          <a:prstGeom prst="rect">
            <a:avLst/>
          </a:prstGeom>
          <a:noFill/>
        </p:spPr>
        <p:txBody>
          <a:bodyPr wrap="square" rtlCol="0">
            <a:spAutoFit/>
          </a:bodyPr>
          <a:lstStyle/>
          <a:p>
            <a:pPr algn="ctr"/>
            <a:r>
              <a:rPr lang="en-US" altLang="zh-CN" sz="11500">
                <a:solidFill>
                  <a:srgbClr val="F6C500"/>
                </a:solidFill>
                <a:cs typeface="+mn-ea"/>
                <a:sym typeface="+mn-lt"/>
              </a:rPr>
              <a:t>03</a:t>
            </a:r>
          </a:p>
        </p:txBody>
      </p:sp>
      <p:sp>
        <p:nvSpPr>
          <p:cNvPr id="216" name="图形"/>
          <p:cNvSpPr txBox="1"/>
          <p:nvPr/>
        </p:nvSpPr>
        <p:spPr>
          <a:xfrm>
            <a:off x="4239895" y="2921635"/>
            <a:ext cx="5109845" cy="1014730"/>
          </a:xfrm>
          <a:prstGeom prst="rect">
            <a:avLst/>
          </a:prstGeom>
          <a:noFill/>
        </p:spPr>
        <p:txBody>
          <a:bodyPr wrap="square" rtlCol="0">
            <a:spAutoFit/>
          </a:bodyPr>
          <a:lstStyle/>
          <a:p>
            <a:pPr algn="dist"/>
            <a:r>
              <a:rPr lang="zh-CN" altLang="en-US" sz="6000">
                <a:solidFill>
                  <a:srgbClr val="053052"/>
                </a:solidFill>
                <a:cs typeface="+mn-ea"/>
                <a:sym typeface="+mn-lt"/>
              </a:rPr>
              <a:t>项目不足</a:t>
            </a:r>
          </a:p>
        </p:txBody>
      </p:sp>
    </p:spTree>
    <p:custDataLst>
      <p:tags r:id="rId1"/>
    </p:custDataLst>
  </p:cSld>
  <p:clrMapOvr>
    <a:masterClrMapping/>
  </p:clrMapOvr>
  <p:transition advTm="3000">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26" presetClass="entr" presetSubtype="0" fill="hold" grpId="0" nodeType="afterEffect">
                                  <p:stCondLst>
                                    <p:cond delay="0"/>
                                  </p:stCondLst>
                                  <p:childTnLst>
                                    <p:set>
                                      <p:cBhvr>
                                        <p:cTn id="13" dur="1" fill="hold">
                                          <p:stCondLst>
                                            <p:cond delay="0"/>
                                          </p:stCondLst>
                                        </p:cTn>
                                        <p:tgtEl>
                                          <p:spTgt spid="214"/>
                                        </p:tgtEl>
                                        <p:attrNameLst>
                                          <p:attrName>style.visibility</p:attrName>
                                        </p:attrNameLst>
                                      </p:cBhvr>
                                      <p:to>
                                        <p:strVal val="visible"/>
                                      </p:to>
                                    </p:set>
                                    <p:animEffect transition="in" filter="wipe(down)">
                                      <p:cBhvr>
                                        <p:cTn id="14" dur="580">
                                          <p:stCondLst>
                                            <p:cond delay="0"/>
                                          </p:stCondLst>
                                        </p:cTn>
                                        <p:tgtEl>
                                          <p:spTgt spid="214"/>
                                        </p:tgtEl>
                                      </p:cBhvr>
                                    </p:animEffect>
                                    <p:anim calcmode="lin" valueType="num">
                                      <p:cBhvr>
                                        <p:cTn id="15" dur="1822" tmFilter="0,0; 0.14,0.36; 0.43,0.73; 0.71,0.91; 1.0,1.0">
                                          <p:stCondLst>
                                            <p:cond delay="0"/>
                                          </p:stCondLst>
                                        </p:cTn>
                                        <p:tgtEl>
                                          <p:spTgt spid="21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1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1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1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14"/>
                                        </p:tgtEl>
                                        <p:attrNameLst>
                                          <p:attrName>ppt_y</p:attrName>
                                        </p:attrNameLst>
                                      </p:cBhvr>
                                      <p:tavLst>
                                        <p:tav tm="0" fmla="#ppt_y-sin(pi*$)/81">
                                          <p:val>
                                            <p:fltVal val="0"/>
                                          </p:val>
                                        </p:tav>
                                        <p:tav tm="100000">
                                          <p:val>
                                            <p:fltVal val="1"/>
                                          </p:val>
                                        </p:tav>
                                      </p:tavLst>
                                    </p:anim>
                                    <p:animScale>
                                      <p:cBhvr>
                                        <p:cTn id="20" dur="26">
                                          <p:stCondLst>
                                            <p:cond delay="650"/>
                                          </p:stCondLst>
                                        </p:cTn>
                                        <p:tgtEl>
                                          <p:spTgt spid="214"/>
                                        </p:tgtEl>
                                      </p:cBhvr>
                                      <p:to x="100000" y="60000"/>
                                    </p:animScale>
                                    <p:animScale>
                                      <p:cBhvr>
                                        <p:cTn id="21" dur="166" decel="50000">
                                          <p:stCondLst>
                                            <p:cond delay="676"/>
                                          </p:stCondLst>
                                        </p:cTn>
                                        <p:tgtEl>
                                          <p:spTgt spid="214"/>
                                        </p:tgtEl>
                                      </p:cBhvr>
                                      <p:to x="100000" y="100000"/>
                                    </p:animScale>
                                    <p:animScale>
                                      <p:cBhvr>
                                        <p:cTn id="22" dur="26">
                                          <p:stCondLst>
                                            <p:cond delay="1312"/>
                                          </p:stCondLst>
                                        </p:cTn>
                                        <p:tgtEl>
                                          <p:spTgt spid="214"/>
                                        </p:tgtEl>
                                      </p:cBhvr>
                                      <p:to x="100000" y="80000"/>
                                    </p:animScale>
                                    <p:animScale>
                                      <p:cBhvr>
                                        <p:cTn id="23" dur="166" decel="50000">
                                          <p:stCondLst>
                                            <p:cond delay="1338"/>
                                          </p:stCondLst>
                                        </p:cTn>
                                        <p:tgtEl>
                                          <p:spTgt spid="214"/>
                                        </p:tgtEl>
                                      </p:cBhvr>
                                      <p:to x="100000" y="100000"/>
                                    </p:animScale>
                                    <p:animScale>
                                      <p:cBhvr>
                                        <p:cTn id="24" dur="26">
                                          <p:stCondLst>
                                            <p:cond delay="1642"/>
                                          </p:stCondLst>
                                        </p:cTn>
                                        <p:tgtEl>
                                          <p:spTgt spid="214"/>
                                        </p:tgtEl>
                                      </p:cBhvr>
                                      <p:to x="100000" y="90000"/>
                                    </p:animScale>
                                    <p:animScale>
                                      <p:cBhvr>
                                        <p:cTn id="25" dur="166" decel="50000">
                                          <p:stCondLst>
                                            <p:cond delay="1668"/>
                                          </p:stCondLst>
                                        </p:cTn>
                                        <p:tgtEl>
                                          <p:spTgt spid="214"/>
                                        </p:tgtEl>
                                      </p:cBhvr>
                                      <p:to x="100000" y="100000"/>
                                    </p:animScale>
                                    <p:animScale>
                                      <p:cBhvr>
                                        <p:cTn id="26" dur="26">
                                          <p:stCondLst>
                                            <p:cond delay="1808"/>
                                          </p:stCondLst>
                                        </p:cTn>
                                        <p:tgtEl>
                                          <p:spTgt spid="214"/>
                                        </p:tgtEl>
                                      </p:cBhvr>
                                      <p:to x="100000" y="95000"/>
                                    </p:animScale>
                                    <p:animScale>
                                      <p:cBhvr>
                                        <p:cTn id="27" dur="166" decel="50000">
                                          <p:stCondLst>
                                            <p:cond delay="1834"/>
                                          </p:stCondLst>
                                        </p:cTn>
                                        <p:tgtEl>
                                          <p:spTgt spid="214"/>
                                        </p:tgtEl>
                                      </p:cBhvr>
                                      <p:to x="100000" y="100000"/>
                                    </p:animScale>
                                  </p:childTnLst>
                                </p:cTn>
                              </p:par>
                            </p:childTnLst>
                          </p:cTn>
                        </p:par>
                        <p:par>
                          <p:cTn id="28" fill="hold">
                            <p:stCondLst>
                              <p:cond delay="3000"/>
                            </p:stCondLst>
                            <p:childTnLst>
                              <p:par>
                                <p:cTn id="29" presetID="26" presetClass="entr" presetSubtype="0" fill="hold" grpId="0" nodeType="afterEffect">
                                  <p:stCondLst>
                                    <p:cond delay="0"/>
                                  </p:stCondLst>
                                  <p:childTnLst>
                                    <p:set>
                                      <p:cBhvr>
                                        <p:cTn id="30" dur="1" fill="hold">
                                          <p:stCondLst>
                                            <p:cond delay="0"/>
                                          </p:stCondLst>
                                        </p:cTn>
                                        <p:tgtEl>
                                          <p:spTgt spid="216"/>
                                        </p:tgtEl>
                                        <p:attrNameLst>
                                          <p:attrName>style.visibility</p:attrName>
                                        </p:attrNameLst>
                                      </p:cBhvr>
                                      <p:to>
                                        <p:strVal val="visible"/>
                                      </p:to>
                                    </p:set>
                                    <p:animEffect transition="in" filter="wipe(down)">
                                      <p:cBhvr>
                                        <p:cTn id="31" dur="580">
                                          <p:stCondLst>
                                            <p:cond delay="0"/>
                                          </p:stCondLst>
                                        </p:cTn>
                                        <p:tgtEl>
                                          <p:spTgt spid="216"/>
                                        </p:tgtEl>
                                      </p:cBhvr>
                                    </p:animEffect>
                                    <p:anim calcmode="lin" valueType="num">
                                      <p:cBhvr>
                                        <p:cTn id="32" dur="1822" tmFilter="0,0; 0.14,0.36; 0.43,0.73; 0.71,0.91; 1.0,1.0">
                                          <p:stCondLst>
                                            <p:cond delay="0"/>
                                          </p:stCondLst>
                                        </p:cTn>
                                        <p:tgtEl>
                                          <p:spTgt spid="216"/>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216"/>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216"/>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216"/>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216"/>
                                        </p:tgtEl>
                                        <p:attrNameLst>
                                          <p:attrName>ppt_y</p:attrName>
                                        </p:attrNameLst>
                                      </p:cBhvr>
                                      <p:tavLst>
                                        <p:tav tm="0" fmla="#ppt_y-sin(pi*$)/81">
                                          <p:val>
                                            <p:fltVal val="0"/>
                                          </p:val>
                                        </p:tav>
                                        <p:tav tm="100000">
                                          <p:val>
                                            <p:fltVal val="1"/>
                                          </p:val>
                                        </p:tav>
                                      </p:tavLst>
                                    </p:anim>
                                    <p:animScale>
                                      <p:cBhvr>
                                        <p:cTn id="37" dur="26">
                                          <p:stCondLst>
                                            <p:cond delay="650"/>
                                          </p:stCondLst>
                                        </p:cTn>
                                        <p:tgtEl>
                                          <p:spTgt spid="216"/>
                                        </p:tgtEl>
                                      </p:cBhvr>
                                      <p:to x="100000" y="60000"/>
                                    </p:animScale>
                                    <p:animScale>
                                      <p:cBhvr>
                                        <p:cTn id="38" dur="166" decel="50000">
                                          <p:stCondLst>
                                            <p:cond delay="676"/>
                                          </p:stCondLst>
                                        </p:cTn>
                                        <p:tgtEl>
                                          <p:spTgt spid="216"/>
                                        </p:tgtEl>
                                      </p:cBhvr>
                                      <p:to x="100000" y="100000"/>
                                    </p:animScale>
                                    <p:animScale>
                                      <p:cBhvr>
                                        <p:cTn id="39" dur="26">
                                          <p:stCondLst>
                                            <p:cond delay="1312"/>
                                          </p:stCondLst>
                                        </p:cTn>
                                        <p:tgtEl>
                                          <p:spTgt spid="216"/>
                                        </p:tgtEl>
                                      </p:cBhvr>
                                      <p:to x="100000" y="80000"/>
                                    </p:animScale>
                                    <p:animScale>
                                      <p:cBhvr>
                                        <p:cTn id="40" dur="166" decel="50000">
                                          <p:stCondLst>
                                            <p:cond delay="1338"/>
                                          </p:stCondLst>
                                        </p:cTn>
                                        <p:tgtEl>
                                          <p:spTgt spid="216"/>
                                        </p:tgtEl>
                                      </p:cBhvr>
                                      <p:to x="100000" y="100000"/>
                                    </p:animScale>
                                    <p:animScale>
                                      <p:cBhvr>
                                        <p:cTn id="41" dur="26">
                                          <p:stCondLst>
                                            <p:cond delay="1642"/>
                                          </p:stCondLst>
                                        </p:cTn>
                                        <p:tgtEl>
                                          <p:spTgt spid="216"/>
                                        </p:tgtEl>
                                      </p:cBhvr>
                                      <p:to x="100000" y="90000"/>
                                    </p:animScale>
                                    <p:animScale>
                                      <p:cBhvr>
                                        <p:cTn id="42" dur="166" decel="50000">
                                          <p:stCondLst>
                                            <p:cond delay="1668"/>
                                          </p:stCondLst>
                                        </p:cTn>
                                        <p:tgtEl>
                                          <p:spTgt spid="216"/>
                                        </p:tgtEl>
                                      </p:cBhvr>
                                      <p:to x="100000" y="100000"/>
                                    </p:animScale>
                                    <p:animScale>
                                      <p:cBhvr>
                                        <p:cTn id="43" dur="26">
                                          <p:stCondLst>
                                            <p:cond delay="1808"/>
                                          </p:stCondLst>
                                        </p:cTn>
                                        <p:tgtEl>
                                          <p:spTgt spid="216"/>
                                        </p:tgtEl>
                                      </p:cBhvr>
                                      <p:to x="100000" y="95000"/>
                                    </p:animScale>
                                    <p:animScale>
                                      <p:cBhvr>
                                        <p:cTn id="44" dur="166" decel="50000">
                                          <p:stCondLst>
                                            <p:cond delay="1834"/>
                                          </p:stCondLst>
                                        </p:cTn>
                                        <p:tgtEl>
                                          <p:spTgt spid="2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4" grpId="1"/>
      <p:bldP spid="216" grpId="0"/>
      <p:bldP spid="21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631190" y="214630"/>
            <a:ext cx="4886960" cy="645160"/>
            <a:chOff x="-994" y="338"/>
            <a:chExt cx="7696" cy="1016"/>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1796" y="338"/>
              <a:ext cx="4906" cy="1016"/>
            </a:xfrm>
            <a:prstGeom prst="rect">
              <a:avLst/>
            </a:prstGeom>
            <a:noFill/>
          </p:spPr>
          <p:txBody>
            <a:bodyPr wrap="square" rtlCol="0">
              <a:spAutoFit/>
            </a:bodyPr>
            <a:lstStyle/>
            <a:p>
              <a:pPr algn="dist"/>
              <a:r>
                <a:rPr lang="zh-CN" altLang="en-US" sz="3600">
                  <a:solidFill>
                    <a:srgbClr val="053052"/>
                  </a:solidFill>
                  <a:cs typeface="+mn-ea"/>
                  <a:sym typeface="+mn-lt"/>
                </a:rPr>
                <a:t>不足之处总结</a:t>
              </a:r>
            </a:p>
          </p:txBody>
        </p:sp>
      </p:grpSp>
      <p:grpSp>
        <p:nvGrpSpPr>
          <p:cNvPr id="29" name="组合 28"/>
          <p:cNvGrpSpPr/>
          <p:nvPr/>
        </p:nvGrpSpPr>
        <p:grpSpPr>
          <a:xfrm>
            <a:off x="1033145" y="1569720"/>
            <a:ext cx="4787900" cy="2056130"/>
            <a:chOff x="1627" y="2472"/>
            <a:chExt cx="7540" cy="3238"/>
          </a:xfrm>
        </p:grpSpPr>
        <p:sp>
          <p:nvSpPr>
            <p:cNvPr id="3" name="图形"/>
            <p:cNvSpPr/>
            <p:nvPr/>
          </p:nvSpPr>
          <p:spPr>
            <a:xfrm>
              <a:off x="1627" y="2480"/>
              <a:ext cx="7541" cy="3230"/>
            </a:xfrm>
            <a:prstGeom prst="rect">
              <a:avLst/>
            </a:prstGeom>
            <a:noFill/>
            <a:ln w="25400">
              <a:solidFill>
                <a:srgbClr val="FAC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图形"/>
            <p:cNvSpPr/>
            <p:nvPr/>
          </p:nvSpPr>
          <p:spPr>
            <a:xfrm flipV="1">
              <a:off x="1647" y="2472"/>
              <a:ext cx="2533" cy="1535"/>
            </a:xfrm>
            <a:prstGeom prst="rtTriangle">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图形"/>
            <p:cNvGrpSpPr/>
            <p:nvPr/>
          </p:nvGrpSpPr>
          <p:grpSpPr>
            <a:xfrm>
              <a:off x="2414" y="2945"/>
              <a:ext cx="6184" cy="2299"/>
              <a:chOff x="1099" y="3190"/>
              <a:chExt cx="6184" cy="2299"/>
            </a:xfrm>
          </p:grpSpPr>
          <p:sp>
            <p:nvSpPr>
              <p:cNvPr id="15" name="图形"/>
              <p:cNvSpPr txBox="1"/>
              <p:nvPr/>
            </p:nvSpPr>
            <p:spPr>
              <a:xfrm>
                <a:off x="4029" y="3190"/>
                <a:ext cx="3254" cy="725"/>
              </a:xfrm>
              <a:prstGeom prst="rect">
                <a:avLst/>
              </a:prstGeom>
              <a:noFill/>
            </p:spPr>
            <p:txBody>
              <a:bodyPr wrap="square" rtlCol="0">
                <a:spAutoFit/>
              </a:bodyPr>
              <a:lstStyle/>
              <a:p>
                <a:pPr algn="r">
                  <a:lnSpc>
                    <a:spcPct val="100000"/>
                  </a:lnSpc>
                </a:pPr>
                <a:r>
                  <a:rPr lang="zh-CN" altLang="en-US" sz="2400">
                    <a:solidFill>
                      <a:srgbClr val="053052"/>
                    </a:solidFill>
                    <a:cs typeface="+mn-ea"/>
                    <a:sym typeface="+mn-lt"/>
                  </a:rPr>
                  <a:t>界面较为简陋</a:t>
                </a:r>
              </a:p>
            </p:txBody>
          </p:sp>
          <p:sp>
            <p:nvSpPr>
              <p:cNvPr id="16" name="图形"/>
              <p:cNvSpPr txBox="1"/>
              <p:nvPr/>
            </p:nvSpPr>
            <p:spPr>
              <a:xfrm>
                <a:off x="1099" y="3819"/>
                <a:ext cx="6184" cy="1670"/>
              </a:xfrm>
              <a:prstGeom prst="rect">
                <a:avLst/>
              </a:prstGeom>
              <a:noFill/>
            </p:spPr>
            <p:txBody>
              <a:bodyPr wrap="square" rtlCol="0">
                <a:noAutofit/>
              </a:bodyPr>
              <a:lstStyle/>
              <a:p>
                <a:pPr algn="l">
                  <a:lnSpc>
                    <a:spcPct val="150000"/>
                  </a:lnSpc>
                </a:pPr>
                <a:r>
                  <a:rPr lang="zh-CN" altLang="en-US" sz="1600">
                    <a:solidFill>
                      <a:schemeClr val="tx1">
                        <a:lumMod val="65000"/>
                        <a:lumOff val="35000"/>
                      </a:schemeClr>
                    </a:solidFill>
                    <a:cs typeface="+mn-ea"/>
                    <a:sym typeface="+mn-lt"/>
                  </a:rPr>
                  <a:t>没有一个比较好看的可视化界面，只是使用了一些基础的画图</a:t>
                </a:r>
              </a:p>
            </p:txBody>
          </p:sp>
        </p:grpSp>
        <p:sp>
          <p:nvSpPr>
            <p:cNvPr id="25" name="图形"/>
            <p:cNvSpPr txBox="1"/>
            <p:nvPr/>
          </p:nvSpPr>
          <p:spPr>
            <a:xfrm>
              <a:off x="1720" y="2580"/>
              <a:ext cx="1125" cy="822"/>
            </a:xfrm>
            <a:prstGeom prst="rect">
              <a:avLst/>
            </a:prstGeom>
            <a:noFill/>
          </p:spPr>
          <p:txBody>
            <a:bodyPr wrap="square" rtlCol="0">
              <a:spAutoFit/>
            </a:bodyPr>
            <a:lstStyle/>
            <a:p>
              <a:pPr algn="ctr"/>
              <a:r>
                <a:rPr lang="en-US" altLang="zh-CN" sz="2800">
                  <a:solidFill>
                    <a:schemeClr val="bg1"/>
                  </a:solidFill>
                  <a:cs typeface="+mn-ea"/>
                  <a:sym typeface="+mn-lt"/>
                </a:rPr>
                <a:t>01</a:t>
              </a:r>
            </a:p>
          </p:txBody>
        </p:sp>
      </p:grpSp>
      <p:grpSp>
        <p:nvGrpSpPr>
          <p:cNvPr id="32" name="组合 31"/>
          <p:cNvGrpSpPr/>
          <p:nvPr/>
        </p:nvGrpSpPr>
        <p:grpSpPr>
          <a:xfrm>
            <a:off x="6332855" y="1569720"/>
            <a:ext cx="4787900" cy="2056130"/>
            <a:chOff x="9973" y="2472"/>
            <a:chExt cx="7540" cy="3238"/>
          </a:xfrm>
        </p:grpSpPr>
        <p:sp>
          <p:nvSpPr>
            <p:cNvPr id="6" name="图形"/>
            <p:cNvSpPr/>
            <p:nvPr/>
          </p:nvSpPr>
          <p:spPr>
            <a:xfrm>
              <a:off x="9973" y="2480"/>
              <a:ext cx="7541" cy="3230"/>
            </a:xfrm>
            <a:prstGeom prst="rect">
              <a:avLst/>
            </a:prstGeom>
            <a:noFill/>
            <a:ln w="254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图形"/>
            <p:cNvSpPr/>
            <p:nvPr/>
          </p:nvSpPr>
          <p:spPr>
            <a:xfrm flipV="1">
              <a:off x="9993" y="2472"/>
              <a:ext cx="2533" cy="1535"/>
            </a:xfrm>
            <a:prstGeom prst="rtTriangl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图形"/>
            <p:cNvGrpSpPr/>
            <p:nvPr/>
          </p:nvGrpSpPr>
          <p:grpSpPr>
            <a:xfrm>
              <a:off x="10739" y="2945"/>
              <a:ext cx="6184" cy="2299"/>
              <a:chOff x="1099" y="3190"/>
              <a:chExt cx="6184" cy="2299"/>
            </a:xfrm>
          </p:grpSpPr>
          <p:sp>
            <p:nvSpPr>
              <p:cNvPr id="17" name="图形"/>
              <p:cNvSpPr txBox="1"/>
              <p:nvPr/>
            </p:nvSpPr>
            <p:spPr>
              <a:xfrm>
                <a:off x="4029" y="3190"/>
                <a:ext cx="3254" cy="725"/>
              </a:xfrm>
              <a:prstGeom prst="rect">
                <a:avLst/>
              </a:prstGeom>
              <a:noFill/>
            </p:spPr>
            <p:txBody>
              <a:bodyPr wrap="square" rtlCol="0">
                <a:spAutoFit/>
              </a:bodyPr>
              <a:lstStyle/>
              <a:p>
                <a:pPr algn="r">
                  <a:lnSpc>
                    <a:spcPct val="100000"/>
                  </a:lnSpc>
                </a:pPr>
                <a:r>
                  <a:rPr lang="zh-CN" altLang="en-US" sz="2400">
                    <a:solidFill>
                      <a:srgbClr val="053052"/>
                    </a:solidFill>
                    <a:cs typeface="+mn-ea"/>
                    <a:sym typeface="+mn-lt"/>
                  </a:rPr>
                  <a:t>功能简单</a:t>
                </a:r>
              </a:p>
            </p:txBody>
          </p:sp>
          <p:sp>
            <p:nvSpPr>
              <p:cNvPr id="18" name="图形"/>
              <p:cNvSpPr txBox="1"/>
              <p:nvPr/>
            </p:nvSpPr>
            <p:spPr>
              <a:xfrm>
                <a:off x="1099" y="3819"/>
                <a:ext cx="6184" cy="1670"/>
              </a:xfrm>
              <a:prstGeom prst="rect">
                <a:avLst/>
              </a:prstGeom>
              <a:noFill/>
            </p:spPr>
            <p:txBody>
              <a:bodyPr wrap="square" rtlCol="0">
                <a:noAutofit/>
              </a:bodyPr>
              <a:lstStyle/>
              <a:p>
                <a:pPr algn="l">
                  <a:lnSpc>
                    <a:spcPct val="150000"/>
                  </a:lnSpc>
                </a:pPr>
                <a:r>
                  <a:rPr lang="zh-CN" altLang="en-US" sz="1600">
                    <a:solidFill>
                      <a:schemeClr val="tx1">
                        <a:lumMod val="65000"/>
                        <a:lumOff val="35000"/>
                      </a:schemeClr>
                    </a:solidFill>
                    <a:cs typeface="+mn-ea"/>
                    <a:sym typeface="+mn-lt"/>
                  </a:rPr>
                  <a:t>只完成了题目要求的一些分析和需求，没再继续深入的做下去完善其他功能</a:t>
                </a:r>
              </a:p>
            </p:txBody>
          </p:sp>
        </p:grpSp>
        <p:sp>
          <p:nvSpPr>
            <p:cNvPr id="26" name="图形"/>
            <p:cNvSpPr txBox="1"/>
            <p:nvPr/>
          </p:nvSpPr>
          <p:spPr>
            <a:xfrm>
              <a:off x="10142" y="2580"/>
              <a:ext cx="1125" cy="822"/>
            </a:xfrm>
            <a:prstGeom prst="rect">
              <a:avLst/>
            </a:prstGeom>
            <a:noFill/>
          </p:spPr>
          <p:txBody>
            <a:bodyPr wrap="square" rtlCol="0">
              <a:spAutoFit/>
            </a:bodyPr>
            <a:lstStyle/>
            <a:p>
              <a:pPr algn="ctr"/>
              <a:r>
                <a:rPr lang="en-US" altLang="zh-CN" sz="2800">
                  <a:solidFill>
                    <a:schemeClr val="bg1"/>
                  </a:solidFill>
                  <a:cs typeface="+mn-ea"/>
                  <a:sym typeface="+mn-lt"/>
                </a:rPr>
                <a:t>02</a:t>
              </a:r>
            </a:p>
          </p:txBody>
        </p:sp>
      </p:grpSp>
      <p:grpSp>
        <p:nvGrpSpPr>
          <p:cNvPr id="33" name="组合 32"/>
          <p:cNvGrpSpPr/>
          <p:nvPr/>
        </p:nvGrpSpPr>
        <p:grpSpPr>
          <a:xfrm>
            <a:off x="3393440" y="3843655"/>
            <a:ext cx="4787900" cy="2056130"/>
            <a:chOff x="1627" y="6156"/>
            <a:chExt cx="7540" cy="3238"/>
          </a:xfrm>
        </p:grpSpPr>
        <p:sp>
          <p:nvSpPr>
            <p:cNvPr id="8" name="图形"/>
            <p:cNvSpPr/>
            <p:nvPr/>
          </p:nvSpPr>
          <p:spPr>
            <a:xfrm>
              <a:off x="1627" y="6164"/>
              <a:ext cx="7541" cy="3230"/>
            </a:xfrm>
            <a:prstGeom prst="rect">
              <a:avLst/>
            </a:prstGeom>
            <a:noFill/>
            <a:ln w="254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图形"/>
            <p:cNvSpPr/>
            <p:nvPr/>
          </p:nvSpPr>
          <p:spPr>
            <a:xfrm flipV="1">
              <a:off x="1647" y="6156"/>
              <a:ext cx="2533" cy="1535"/>
            </a:xfrm>
            <a:prstGeom prst="rtTriangl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2" name="图形"/>
            <p:cNvGrpSpPr/>
            <p:nvPr/>
          </p:nvGrpSpPr>
          <p:grpSpPr>
            <a:xfrm>
              <a:off x="2414" y="6629"/>
              <a:ext cx="6184" cy="2299"/>
              <a:chOff x="1099" y="3190"/>
              <a:chExt cx="6184" cy="2299"/>
            </a:xfrm>
          </p:grpSpPr>
          <p:sp>
            <p:nvSpPr>
              <p:cNvPr id="23" name="图形"/>
              <p:cNvSpPr txBox="1"/>
              <p:nvPr/>
            </p:nvSpPr>
            <p:spPr>
              <a:xfrm>
                <a:off x="2377" y="3190"/>
                <a:ext cx="4906" cy="725"/>
              </a:xfrm>
              <a:prstGeom prst="rect">
                <a:avLst/>
              </a:prstGeom>
              <a:noFill/>
            </p:spPr>
            <p:txBody>
              <a:bodyPr wrap="square" rtlCol="0">
                <a:spAutoFit/>
              </a:bodyPr>
              <a:lstStyle/>
              <a:p>
                <a:pPr algn="r">
                  <a:lnSpc>
                    <a:spcPct val="100000"/>
                  </a:lnSpc>
                </a:pPr>
                <a:r>
                  <a:rPr lang="zh-CN" altLang="en-US" sz="2400">
                    <a:solidFill>
                      <a:srgbClr val="053052"/>
                    </a:solidFill>
                    <a:cs typeface="+mn-ea"/>
                    <a:sym typeface="+mn-lt"/>
                  </a:rPr>
                  <a:t>对函数的使用不熟练</a:t>
                </a:r>
              </a:p>
            </p:txBody>
          </p:sp>
          <p:sp>
            <p:nvSpPr>
              <p:cNvPr id="24" name="图形"/>
              <p:cNvSpPr txBox="1"/>
              <p:nvPr/>
            </p:nvSpPr>
            <p:spPr>
              <a:xfrm>
                <a:off x="1099" y="3819"/>
                <a:ext cx="6184" cy="1670"/>
              </a:xfrm>
              <a:prstGeom prst="rect">
                <a:avLst/>
              </a:prstGeom>
              <a:noFill/>
            </p:spPr>
            <p:txBody>
              <a:bodyPr wrap="square" rtlCol="0">
                <a:noAutofit/>
              </a:bodyPr>
              <a:lstStyle/>
              <a:p>
                <a:pPr algn="l">
                  <a:lnSpc>
                    <a:spcPct val="150000"/>
                  </a:lnSpc>
                </a:pPr>
                <a:r>
                  <a:rPr lang="zh-CN" altLang="en-US" sz="1600">
                    <a:solidFill>
                      <a:schemeClr val="tx1">
                        <a:lumMod val="65000"/>
                        <a:lumOff val="35000"/>
                      </a:schemeClr>
                    </a:solidFill>
                    <a:cs typeface="+mn-ea"/>
                    <a:sym typeface="+mn-lt"/>
                  </a:rPr>
                  <a:t>由于对于某些函数的理解和使用不够，导致过程中进度减慢了一些</a:t>
                </a:r>
              </a:p>
            </p:txBody>
          </p:sp>
        </p:grpSp>
        <p:sp>
          <p:nvSpPr>
            <p:cNvPr id="27" name="图形"/>
            <p:cNvSpPr txBox="1"/>
            <p:nvPr/>
          </p:nvSpPr>
          <p:spPr>
            <a:xfrm>
              <a:off x="1720" y="6304"/>
              <a:ext cx="1125" cy="822"/>
            </a:xfrm>
            <a:prstGeom prst="rect">
              <a:avLst/>
            </a:prstGeom>
            <a:noFill/>
          </p:spPr>
          <p:txBody>
            <a:bodyPr wrap="square" rtlCol="0">
              <a:spAutoFit/>
            </a:bodyPr>
            <a:lstStyle/>
            <a:p>
              <a:pPr algn="ctr"/>
              <a:r>
                <a:rPr lang="en-US" altLang="zh-CN" sz="2800">
                  <a:solidFill>
                    <a:schemeClr val="bg1"/>
                  </a:solidFill>
                  <a:cs typeface="+mn-ea"/>
                  <a:sym typeface="+mn-lt"/>
                </a:rPr>
                <a:t>03</a:t>
              </a:r>
            </a:p>
          </p:txBody>
        </p:sp>
      </p:grpSp>
    </p:spTree>
    <p:custDataLst>
      <p:tags r:id="rId1"/>
    </p:custDataLst>
  </p:cSld>
  <p:clrMapOvr>
    <a:masterClrMapping/>
  </p:clrMapOvr>
  <p:transition advTm="3000">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arn(inVertical)">
                                      <p:cBhvr>
                                        <p:cTn id="13" dur="500"/>
                                        <p:tgtEl>
                                          <p:spTgt spid="29"/>
                                        </p:tgtEl>
                                      </p:cBhvr>
                                    </p:animEffect>
                                  </p:childTnLst>
                                </p:cTn>
                              </p:par>
                            </p:childTnLst>
                          </p:cTn>
                        </p:par>
                        <p:par>
                          <p:cTn id="14" fill="hold">
                            <p:stCondLst>
                              <p:cond delay="1500"/>
                            </p:stCondLst>
                            <p:childTnLst>
                              <p:par>
                                <p:cTn id="15" presetID="16" presetClass="entr" presetSubtype="2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inVertical)">
                                      <p:cBhvr>
                                        <p:cTn id="17" dur="500"/>
                                        <p:tgtEl>
                                          <p:spTgt spid="32"/>
                                        </p:tgtEl>
                                      </p:cBhvr>
                                    </p:animEffect>
                                  </p:childTnLst>
                                </p:cTn>
                              </p:par>
                            </p:childTnLst>
                          </p:cTn>
                        </p:par>
                        <p:par>
                          <p:cTn id="18" fill="hold">
                            <p:stCondLst>
                              <p:cond delay="2000"/>
                            </p:stCondLst>
                            <p:childTnLst>
                              <p:par>
                                <p:cTn id="19" presetID="16" presetClass="entr" presetSubtype="21"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barn(inVertical)">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8" name="图形"/>
          <p:cNvGrpSpPr/>
          <p:nvPr/>
        </p:nvGrpSpPr>
        <p:grpSpPr>
          <a:xfrm>
            <a:off x="-1095375" y="441325"/>
            <a:ext cx="14320520" cy="7941945"/>
            <a:chOff x="-1725" y="695"/>
            <a:chExt cx="22552" cy="12507"/>
          </a:xfrm>
        </p:grpSpPr>
        <p:grpSp>
          <p:nvGrpSpPr>
            <p:cNvPr id="50" name="组合 49"/>
            <p:cNvGrpSpPr/>
            <p:nvPr/>
          </p:nvGrpSpPr>
          <p:grpSpPr>
            <a:xfrm>
              <a:off x="-1725" y="695"/>
              <a:ext cx="6324" cy="2555"/>
              <a:chOff x="14949" y="8248"/>
              <a:chExt cx="6570" cy="2654"/>
            </a:xfrm>
          </p:grpSpPr>
          <p:sp>
            <p:nvSpPr>
              <p:cNvPr id="46" name="图形"/>
              <p:cNvSpPr/>
              <p:nvPr/>
            </p:nvSpPr>
            <p:spPr>
              <a:xfrm>
                <a:off x="15652" y="8882"/>
                <a:ext cx="5163" cy="1385"/>
              </a:xfrm>
              <a:prstGeom prst="roundRect">
                <a:avLst>
                  <a:gd name="adj" fmla="val 50000"/>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2" name="组合 51"/>
            <p:cNvGrpSpPr/>
            <p:nvPr/>
          </p:nvGrpSpPr>
          <p:grpSpPr>
            <a:xfrm>
              <a:off x="16882" y="3138"/>
              <a:ext cx="990" cy="850"/>
              <a:chOff x="3156" y="1487"/>
              <a:chExt cx="990" cy="850"/>
            </a:xfrm>
          </p:grpSpPr>
          <p:grpSp>
            <p:nvGrpSpPr>
              <p:cNvPr id="53" name="组合 52"/>
              <p:cNvGrpSpPr/>
              <p:nvPr/>
            </p:nvGrpSpPr>
            <p:grpSpPr>
              <a:xfrm>
                <a:off x="3156" y="1487"/>
                <a:ext cx="990" cy="310"/>
                <a:chOff x="2591" y="1487"/>
                <a:chExt cx="724" cy="227"/>
              </a:xfrm>
            </p:grpSpPr>
            <p:sp>
              <p:nvSpPr>
                <p:cNvPr id="58"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1" name="组合 60"/>
              <p:cNvGrpSpPr/>
              <p:nvPr/>
            </p:nvGrpSpPr>
            <p:grpSpPr>
              <a:xfrm>
                <a:off x="3156" y="2027"/>
                <a:ext cx="990" cy="310"/>
                <a:chOff x="2591" y="1487"/>
                <a:chExt cx="724" cy="227"/>
              </a:xfrm>
            </p:grpSpPr>
            <p:sp>
              <p:nvSpPr>
                <p:cNvPr id="65"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80" name="图形"/>
            <p:cNvSpPr/>
            <p:nvPr/>
          </p:nvSpPr>
          <p:spPr>
            <a:xfrm rot="19680000">
              <a:off x="17987" y="2434"/>
              <a:ext cx="606" cy="606"/>
            </a:xfrm>
            <a:prstGeom prst="plus">
              <a:avLst>
                <a:gd name="adj" fmla="val 33680"/>
              </a:avLst>
            </a:prstGeom>
            <a:solidFill>
              <a:srgbClr val="C2E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4" name="组合 43"/>
            <p:cNvGrpSpPr/>
            <p:nvPr/>
          </p:nvGrpSpPr>
          <p:grpSpPr>
            <a:xfrm rot="16200000" flipH="1">
              <a:off x="-616" y="9831"/>
              <a:ext cx="4532" cy="2211"/>
              <a:chOff x="14413" y="390"/>
              <a:chExt cx="5873" cy="2865"/>
            </a:xfrm>
          </p:grpSpPr>
          <p:sp>
            <p:nvSpPr>
              <p:cNvPr id="19" name="图形"/>
              <p:cNvSpPr/>
              <p:nvPr/>
            </p:nvSpPr>
            <p:spPr>
              <a:xfrm>
                <a:off x="14890" y="1024"/>
                <a:ext cx="5396" cy="173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图形"/>
              <p:cNvSpPr/>
              <p:nvPr/>
            </p:nvSpPr>
            <p:spPr>
              <a:xfrm>
                <a:off x="15059" y="1169"/>
                <a:ext cx="1440" cy="1440"/>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p:nvPr/>
            </p:nvSpPr>
            <p:spPr>
              <a:xfrm>
                <a:off x="14737" y="847"/>
                <a:ext cx="2085" cy="2085"/>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图形"/>
              <p:cNvSpPr/>
              <p:nvPr/>
            </p:nvSpPr>
            <p:spPr>
              <a:xfrm>
                <a:off x="14413" y="523"/>
                <a:ext cx="2733" cy="2733"/>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图形"/>
              <p:cNvSpPr/>
              <p:nvPr/>
            </p:nvSpPr>
            <p:spPr>
              <a:xfrm>
                <a:off x="14483" y="2549"/>
                <a:ext cx="467" cy="46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图形"/>
              <p:cNvSpPr/>
              <p:nvPr/>
            </p:nvSpPr>
            <p:spPr>
              <a:xfrm>
                <a:off x="16032" y="390"/>
                <a:ext cx="467" cy="46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2" name="组合 81"/>
            <p:cNvGrpSpPr/>
            <p:nvPr/>
          </p:nvGrpSpPr>
          <p:grpSpPr>
            <a:xfrm>
              <a:off x="10490" y="9871"/>
              <a:ext cx="3821" cy="2299"/>
              <a:chOff x="4383" y="1801"/>
              <a:chExt cx="7553" cy="4543"/>
            </a:xfrm>
            <a:solidFill>
              <a:srgbClr val="C2E6F5"/>
            </a:solidFill>
          </p:grpSpPr>
          <p:sp>
            <p:nvSpPr>
              <p:cNvPr id="20" name="图形"/>
              <p:cNvSpPr/>
              <p:nvPr/>
            </p:nvSpPr>
            <p:spPr>
              <a:xfrm rot="2580000">
                <a:off x="4383" y="5386"/>
                <a:ext cx="4974" cy="139"/>
              </a:xfrm>
              <a:custGeom>
                <a:avLst/>
                <a:gdLst/>
                <a:ahLst/>
                <a:cxnLst>
                  <a:cxn ang="3">
                    <a:pos x="hc" y="t"/>
                  </a:cxn>
                  <a:cxn ang="cd2">
                    <a:pos x="l" y="vc"/>
                  </a:cxn>
                  <a:cxn ang="cd4">
                    <a:pos x="hc" y="b"/>
                  </a:cxn>
                  <a:cxn ang="0">
                    <a:pos x="r" y="vc"/>
                  </a:cxn>
                </a:cxnLst>
                <a:rect l="l" t="t" r="r" b="b"/>
                <a:pathLst>
                  <a:path w="4974" h="139">
                    <a:moveTo>
                      <a:pt x="0" y="0"/>
                    </a:moveTo>
                    <a:lnTo>
                      <a:pt x="4974" y="0"/>
                    </a:lnTo>
                    <a:lnTo>
                      <a:pt x="4955" y="25"/>
                    </a:lnTo>
                    <a:cubicBezTo>
                      <a:pt x="4932" y="56"/>
                      <a:pt x="4908" y="87"/>
                      <a:pt x="4884" y="117"/>
                    </a:cubicBezTo>
                    <a:lnTo>
                      <a:pt x="4866" y="139"/>
                    </a:lnTo>
                    <a:lnTo>
                      <a:pt x="108" y="139"/>
                    </a:lnTo>
                    <a:lnTo>
                      <a:pt x="102" y="131"/>
                    </a:lnTo>
                    <a:cubicBezTo>
                      <a:pt x="69" y="91"/>
                      <a:pt x="37" y="50"/>
                      <a:pt x="6" y="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2" name="图形"/>
              <p:cNvSpPr/>
              <p:nvPr/>
            </p:nvSpPr>
            <p:spPr>
              <a:xfrm rot="2580000">
                <a:off x="5077" y="4003"/>
                <a:ext cx="6165" cy="139"/>
              </a:xfrm>
              <a:custGeom>
                <a:avLst/>
                <a:gdLst/>
                <a:ahLst/>
                <a:cxnLst>
                  <a:cxn ang="3">
                    <a:pos x="hc" y="t"/>
                  </a:cxn>
                  <a:cxn ang="cd2">
                    <a:pos x="l" y="vc"/>
                  </a:cxn>
                  <a:cxn ang="cd4">
                    <a:pos x="hc" y="b"/>
                  </a:cxn>
                  <a:cxn ang="0">
                    <a:pos x="r" y="vc"/>
                  </a:cxn>
                </a:cxnLst>
                <a:rect l="l" t="t" r="r" b="b"/>
                <a:pathLst>
                  <a:path w="6165" h="139">
                    <a:moveTo>
                      <a:pt x="1" y="0"/>
                    </a:moveTo>
                    <a:lnTo>
                      <a:pt x="6164" y="0"/>
                    </a:lnTo>
                    <a:lnTo>
                      <a:pt x="6165" y="29"/>
                    </a:lnTo>
                    <a:cubicBezTo>
                      <a:pt x="6165" y="54"/>
                      <a:pt x="6165" y="78"/>
                      <a:pt x="6165" y="103"/>
                    </a:cubicBezTo>
                    <a:lnTo>
                      <a:pt x="6164" y="139"/>
                    </a:lnTo>
                    <a:lnTo>
                      <a:pt x="1" y="139"/>
                    </a:lnTo>
                    <a:lnTo>
                      <a:pt x="0" y="110"/>
                    </a:lnTo>
                    <a:cubicBezTo>
                      <a:pt x="0" y="85"/>
                      <a:pt x="0" y="61"/>
                      <a:pt x="0" y="36"/>
                    </a:cubicBez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 name="图形"/>
              <p:cNvSpPr/>
              <p:nvPr/>
            </p:nvSpPr>
            <p:spPr>
              <a:xfrm rot="2580000">
                <a:off x="6960" y="2621"/>
                <a:ext cx="4976" cy="139"/>
              </a:xfrm>
              <a:custGeom>
                <a:avLst/>
                <a:gdLst/>
                <a:ahLst/>
                <a:cxnLst>
                  <a:cxn ang="3">
                    <a:pos x="hc" y="t"/>
                  </a:cxn>
                  <a:cxn ang="cd2">
                    <a:pos x="l" y="vc"/>
                  </a:cxn>
                  <a:cxn ang="cd4">
                    <a:pos x="hc" y="b"/>
                  </a:cxn>
                  <a:cxn ang="0">
                    <a:pos x="r" y="vc"/>
                  </a:cxn>
                </a:cxnLst>
                <a:rect l="l" t="t" r="r" b="b"/>
                <a:pathLst>
                  <a:path w="4976" h="139">
                    <a:moveTo>
                      <a:pt x="108" y="0"/>
                    </a:moveTo>
                    <a:lnTo>
                      <a:pt x="4868" y="0"/>
                    </a:lnTo>
                    <a:lnTo>
                      <a:pt x="4873" y="6"/>
                    </a:lnTo>
                    <a:cubicBezTo>
                      <a:pt x="4906" y="47"/>
                      <a:pt x="4939" y="88"/>
                      <a:pt x="4969" y="130"/>
                    </a:cubicBezTo>
                    <a:lnTo>
                      <a:pt x="4976" y="139"/>
                    </a:lnTo>
                    <a:lnTo>
                      <a:pt x="0" y="139"/>
                    </a:lnTo>
                    <a:lnTo>
                      <a:pt x="20" y="112"/>
                    </a:lnTo>
                    <a:cubicBezTo>
                      <a:pt x="43" y="81"/>
                      <a:pt x="67" y="51"/>
                      <a:pt x="91" y="21"/>
                    </a:cubicBezTo>
                    <a:lnTo>
                      <a:pt x="1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8" name="图形"/>
              <p:cNvSpPr/>
              <p:nvPr/>
            </p:nvSpPr>
            <p:spPr>
              <a:xfrm rot="2580000">
                <a:off x="7549" y="2343"/>
                <a:ext cx="4318" cy="139"/>
              </a:xfrm>
              <a:custGeom>
                <a:avLst/>
                <a:gdLst/>
                <a:ahLst/>
                <a:cxnLst>
                  <a:cxn ang="3">
                    <a:pos x="hc" y="t"/>
                  </a:cxn>
                  <a:cxn ang="cd2">
                    <a:pos x="l" y="vc"/>
                  </a:cxn>
                  <a:cxn ang="cd4">
                    <a:pos x="hc" y="b"/>
                  </a:cxn>
                  <a:cxn ang="0">
                    <a:pos x="r" y="vc"/>
                  </a:cxn>
                </a:cxnLst>
                <a:rect l="l" t="t" r="r" b="b"/>
                <a:pathLst>
                  <a:path w="4318" h="139">
                    <a:moveTo>
                      <a:pt x="151" y="0"/>
                    </a:moveTo>
                    <a:lnTo>
                      <a:pt x="4166" y="0"/>
                    </a:lnTo>
                    <a:lnTo>
                      <a:pt x="4187" y="17"/>
                    </a:lnTo>
                    <a:cubicBezTo>
                      <a:pt x="4226" y="52"/>
                      <a:pt x="4264" y="87"/>
                      <a:pt x="4302" y="124"/>
                    </a:cubicBezTo>
                    <a:lnTo>
                      <a:pt x="4318" y="139"/>
                    </a:lnTo>
                    <a:lnTo>
                      <a:pt x="0" y="139"/>
                    </a:lnTo>
                    <a:lnTo>
                      <a:pt x="28" y="112"/>
                    </a:lnTo>
                    <a:cubicBezTo>
                      <a:pt x="37" y="103"/>
                      <a:pt x="47" y="94"/>
                      <a:pt x="57" y="85"/>
                    </a:cubicBezTo>
                    <a:cubicBezTo>
                      <a:pt x="86" y="58"/>
                      <a:pt x="115" y="31"/>
                      <a:pt x="145" y="5"/>
                    </a:cubicBezTo>
                    <a:lnTo>
                      <a:pt x="1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1" name="图形"/>
              <p:cNvSpPr/>
              <p:nvPr/>
            </p:nvSpPr>
            <p:spPr>
              <a:xfrm rot="2580000">
                <a:off x="8275" y="2067"/>
                <a:ext cx="3381" cy="139"/>
              </a:xfrm>
              <a:custGeom>
                <a:avLst/>
                <a:gdLst/>
                <a:ahLst/>
                <a:cxnLst>
                  <a:cxn ang="3">
                    <a:pos x="hc" y="t"/>
                  </a:cxn>
                  <a:cxn ang="cd2">
                    <a:pos x="l" y="vc"/>
                  </a:cxn>
                  <a:cxn ang="cd4">
                    <a:pos x="hc" y="b"/>
                  </a:cxn>
                  <a:cxn ang="0">
                    <a:pos x="r" y="vc"/>
                  </a:cxn>
                </a:cxnLst>
                <a:rect l="l" t="t" r="r" b="b"/>
                <a:pathLst>
                  <a:path w="3381" h="139">
                    <a:moveTo>
                      <a:pt x="233" y="0"/>
                    </a:moveTo>
                    <a:lnTo>
                      <a:pt x="3147" y="0"/>
                    </a:lnTo>
                    <a:lnTo>
                      <a:pt x="3152" y="2"/>
                    </a:lnTo>
                    <a:cubicBezTo>
                      <a:pt x="3230" y="44"/>
                      <a:pt x="3306" y="90"/>
                      <a:pt x="3380" y="139"/>
                    </a:cubicBezTo>
                    <a:lnTo>
                      <a:pt x="3381" y="139"/>
                    </a:lnTo>
                    <a:lnTo>
                      <a:pt x="0" y="139"/>
                    </a:lnTo>
                    <a:lnTo>
                      <a:pt x="20" y="126"/>
                    </a:lnTo>
                    <a:cubicBezTo>
                      <a:pt x="85" y="84"/>
                      <a:pt x="151" y="45"/>
                      <a:pt x="218" y="8"/>
                    </a:cubicBezTo>
                    <a:lnTo>
                      <a:pt x="2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4" name="图形"/>
              <p:cNvSpPr/>
              <p:nvPr/>
            </p:nvSpPr>
            <p:spPr>
              <a:xfrm rot="2580000">
                <a:off x="9346" y="1801"/>
                <a:ext cx="1745" cy="126"/>
              </a:xfrm>
              <a:custGeom>
                <a:avLst/>
                <a:gdLst/>
                <a:ahLst/>
                <a:cxnLst>
                  <a:cxn ang="3">
                    <a:pos x="hc" y="t"/>
                  </a:cxn>
                  <a:cxn ang="cd2">
                    <a:pos x="l" y="vc"/>
                  </a:cxn>
                  <a:cxn ang="cd4">
                    <a:pos x="hc" y="b"/>
                  </a:cxn>
                  <a:cxn ang="0">
                    <a:pos x="r" y="vc"/>
                  </a:cxn>
                </a:cxnLst>
                <a:rect l="l" t="t" r="r" b="b"/>
                <a:pathLst>
                  <a:path w="1745" h="126">
                    <a:moveTo>
                      <a:pt x="870" y="0"/>
                    </a:moveTo>
                    <a:cubicBezTo>
                      <a:pt x="1153" y="0"/>
                      <a:pt x="1436" y="38"/>
                      <a:pt x="1711" y="116"/>
                    </a:cubicBezTo>
                    <a:lnTo>
                      <a:pt x="1745" y="126"/>
                    </a:lnTo>
                    <a:lnTo>
                      <a:pt x="0" y="126"/>
                    </a:lnTo>
                    <a:lnTo>
                      <a:pt x="27" y="118"/>
                    </a:lnTo>
                    <a:cubicBezTo>
                      <a:pt x="302" y="39"/>
                      <a:pt x="586" y="0"/>
                      <a:pt x="8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3" name="图形"/>
              <p:cNvSpPr/>
              <p:nvPr/>
            </p:nvSpPr>
            <p:spPr>
              <a:xfrm rot="2580000">
                <a:off x="5226" y="6218"/>
                <a:ext cx="1749" cy="126"/>
              </a:xfrm>
              <a:custGeom>
                <a:avLst/>
                <a:gdLst/>
                <a:ahLst/>
                <a:cxnLst>
                  <a:cxn ang="3">
                    <a:pos x="hc" y="t"/>
                  </a:cxn>
                  <a:cxn ang="cd2">
                    <a:pos x="l" y="vc"/>
                  </a:cxn>
                  <a:cxn ang="cd4">
                    <a:pos x="hc" y="b"/>
                  </a:cxn>
                  <a:cxn ang="0">
                    <a:pos x="r" y="vc"/>
                  </a:cxn>
                </a:cxnLst>
                <a:rect l="l" t="t" r="r" b="b"/>
                <a:pathLst>
                  <a:path w="1749" h="126">
                    <a:moveTo>
                      <a:pt x="0" y="0"/>
                    </a:moveTo>
                    <a:lnTo>
                      <a:pt x="1749" y="0"/>
                    </a:lnTo>
                    <a:lnTo>
                      <a:pt x="1720" y="8"/>
                    </a:lnTo>
                    <a:cubicBezTo>
                      <a:pt x="1157" y="168"/>
                      <a:pt x="560" y="165"/>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5" name="图形"/>
              <p:cNvSpPr/>
              <p:nvPr/>
            </p:nvSpPr>
            <p:spPr>
              <a:xfrm rot="2580000">
                <a:off x="4663" y="5939"/>
                <a:ext cx="3380" cy="139"/>
              </a:xfrm>
              <a:custGeom>
                <a:avLst/>
                <a:gdLst/>
                <a:ahLst/>
                <a:cxnLst>
                  <a:cxn ang="3">
                    <a:pos x="hc" y="t"/>
                  </a:cxn>
                  <a:cxn ang="cd2">
                    <a:pos x="l" y="vc"/>
                  </a:cxn>
                  <a:cxn ang="cd4">
                    <a:pos x="hc" y="b"/>
                  </a:cxn>
                  <a:cxn ang="0">
                    <a:pos x="r" y="vc"/>
                  </a:cxn>
                </a:cxnLst>
                <a:rect l="l" t="t" r="r" b="b"/>
                <a:pathLst>
                  <a:path w="3380" h="139">
                    <a:moveTo>
                      <a:pt x="0" y="0"/>
                    </a:moveTo>
                    <a:lnTo>
                      <a:pt x="3380" y="0"/>
                    </a:lnTo>
                    <a:lnTo>
                      <a:pt x="3361" y="13"/>
                    </a:lnTo>
                    <a:cubicBezTo>
                      <a:pt x="3296" y="55"/>
                      <a:pt x="3230" y="94"/>
                      <a:pt x="3163" y="130"/>
                    </a:cubicBezTo>
                    <a:lnTo>
                      <a:pt x="3147" y="139"/>
                    </a:lnTo>
                    <a:lnTo>
                      <a:pt x="234" y="139"/>
                    </a:lnTo>
                    <a:lnTo>
                      <a:pt x="229" y="136"/>
                    </a:lnTo>
                    <a:cubicBezTo>
                      <a:pt x="151" y="95"/>
                      <a:pt x="75" y="49"/>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8" name="图形"/>
              <p:cNvSpPr/>
              <p:nvPr/>
            </p:nvSpPr>
            <p:spPr>
              <a:xfrm rot="2580000">
                <a:off x="4453" y="5663"/>
                <a:ext cx="4318" cy="139"/>
              </a:xfrm>
              <a:custGeom>
                <a:avLst/>
                <a:gdLst/>
                <a:ahLst/>
                <a:cxnLst>
                  <a:cxn ang="3">
                    <a:pos x="hc" y="t"/>
                  </a:cxn>
                  <a:cxn ang="cd2">
                    <a:pos x="l" y="vc"/>
                  </a:cxn>
                  <a:cxn ang="cd4">
                    <a:pos x="hc" y="b"/>
                  </a:cxn>
                  <a:cxn ang="0">
                    <a:pos x="r" y="vc"/>
                  </a:cxn>
                </a:cxnLst>
                <a:rect l="l" t="t" r="r" b="b"/>
                <a:pathLst>
                  <a:path w="4318" h="139">
                    <a:moveTo>
                      <a:pt x="0" y="0"/>
                    </a:moveTo>
                    <a:lnTo>
                      <a:pt x="4318" y="0"/>
                    </a:lnTo>
                    <a:lnTo>
                      <a:pt x="4290" y="27"/>
                    </a:lnTo>
                    <a:cubicBezTo>
                      <a:pt x="4281" y="36"/>
                      <a:pt x="4271" y="45"/>
                      <a:pt x="4261" y="54"/>
                    </a:cubicBezTo>
                    <a:cubicBezTo>
                      <a:pt x="4232" y="81"/>
                      <a:pt x="4202" y="108"/>
                      <a:pt x="4172" y="134"/>
                    </a:cubicBezTo>
                    <a:lnTo>
                      <a:pt x="4166" y="139"/>
                    </a:lnTo>
                    <a:lnTo>
                      <a:pt x="151" y="139"/>
                    </a:lnTo>
                    <a:lnTo>
                      <a:pt x="131" y="122"/>
                    </a:lnTo>
                    <a:cubicBezTo>
                      <a:pt x="92" y="87"/>
                      <a:pt x="53" y="52"/>
                      <a:pt x="16"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1" name="图形"/>
              <p:cNvSpPr/>
              <p:nvPr/>
            </p:nvSpPr>
            <p:spPr>
              <a:xfrm rot="2580000">
                <a:off x="4403" y="5109"/>
                <a:ext cx="5449" cy="139"/>
              </a:xfrm>
              <a:custGeom>
                <a:avLst/>
                <a:gdLst/>
                <a:ahLst/>
                <a:cxnLst>
                  <a:cxn ang="3">
                    <a:pos x="hc" y="t"/>
                  </a:cxn>
                  <a:cxn ang="cd2">
                    <a:pos x="l" y="vc"/>
                  </a:cxn>
                  <a:cxn ang="cd4">
                    <a:pos x="hc" y="b"/>
                  </a:cxn>
                  <a:cxn ang="0">
                    <a:pos x="r" y="vc"/>
                  </a:cxn>
                </a:cxnLst>
                <a:rect l="l" t="t" r="r" b="b"/>
                <a:pathLst>
                  <a:path w="5449" h="139">
                    <a:moveTo>
                      <a:pt x="0" y="0"/>
                    </a:moveTo>
                    <a:lnTo>
                      <a:pt x="5449" y="0"/>
                    </a:lnTo>
                    <a:lnTo>
                      <a:pt x="5439" y="19"/>
                    </a:lnTo>
                    <a:cubicBezTo>
                      <a:pt x="5422" y="52"/>
                      <a:pt x="5403" y="85"/>
                      <a:pt x="5384" y="118"/>
                    </a:cubicBezTo>
                    <a:lnTo>
                      <a:pt x="5371" y="139"/>
                    </a:lnTo>
                    <a:lnTo>
                      <a:pt x="78" y="139"/>
                    </a:lnTo>
                    <a:lnTo>
                      <a:pt x="73" y="129"/>
                    </a:lnTo>
                    <a:cubicBezTo>
                      <a:pt x="53" y="96"/>
                      <a:pt x="34" y="63"/>
                      <a:pt x="16"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4" name="图形"/>
              <p:cNvSpPr/>
              <p:nvPr/>
            </p:nvSpPr>
            <p:spPr>
              <a:xfrm rot="2580000">
                <a:off x="4492" y="4833"/>
                <a:ext cx="5787" cy="139"/>
              </a:xfrm>
              <a:custGeom>
                <a:avLst/>
                <a:gdLst/>
                <a:ahLst/>
                <a:cxnLst>
                  <a:cxn ang="3">
                    <a:pos x="hc" y="t"/>
                  </a:cxn>
                  <a:cxn ang="cd2">
                    <a:pos x="l" y="vc"/>
                  </a:cxn>
                  <a:cxn ang="cd4">
                    <a:pos x="hc" y="b"/>
                  </a:cxn>
                  <a:cxn ang="0">
                    <a:pos x="r" y="vc"/>
                  </a:cxn>
                </a:cxnLst>
                <a:rect l="l" t="t" r="r" b="b"/>
                <a:pathLst>
                  <a:path w="5787" h="139">
                    <a:moveTo>
                      <a:pt x="0" y="0"/>
                    </a:moveTo>
                    <a:lnTo>
                      <a:pt x="5787" y="0"/>
                    </a:lnTo>
                    <a:lnTo>
                      <a:pt x="5779" y="20"/>
                    </a:lnTo>
                    <a:cubicBezTo>
                      <a:pt x="5766" y="55"/>
                      <a:pt x="5752" y="90"/>
                      <a:pt x="5738" y="125"/>
                    </a:cubicBezTo>
                    <a:lnTo>
                      <a:pt x="5732" y="139"/>
                    </a:lnTo>
                    <a:lnTo>
                      <a:pt x="55" y="139"/>
                    </a:lnTo>
                    <a:lnTo>
                      <a:pt x="53" y="134"/>
                    </a:lnTo>
                    <a:cubicBezTo>
                      <a:pt x="38" y="99"/>
                      <a:pt x="24" y="65"/>
                      <a:pt x="11"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7" name="图形"/>
              <p:cNvSpPr/>
              <p:nvPr/>
            </p:nvSpPr>
            <p:spPr>
              <a:xfrm rot="2580000">
                <a:off x="4638" y="4556"/>
                <a:ext cx="6011" cy="139"/>
              </a:xfrm>
              <a:custGeom>
                <a:avLst/>
                <a:gdLst/>
                <a:ahLst/>
                <a:cxnLst>
                  <a:cxn ang="3">
                    <a:pos x="hc" y="t"/>
                  </a:cxn>
                  <a:cxn ang="cd2">
                    <a:pos x="l" y="vc"/>
                  </a:cxn>
                  <a:cxn ang="cd4">
                    <a:pos x="hc" y="b"/>
                  </a:cxn>
                  <a:cxn ang="0">
                    <a:pos x="r" y="vc"/>
                  </a:cxn>
                </a:cxnLst>
                <a:rect l="l" t="t" r="r" b="b"/>
                <a:pathLst>
                  <a:path w="6011" h="139">
                    <a:moveTo>
                      <a:pt x="0" y="0"/>
                    </a:moveTo>
                    <a:lnTo>
                      <a:pt x="6011" y="0"/>
                    </a:lnTo>
                    <a:lnTo>
                      <a:pt x="6009" y="7"/>
                    </a:lnTo>
                    <a:cubicBezTo>
                      <a:pt x="6001" y="43"/>
                      <a:pt x="5992" y="79"/>
                      <a:pt x="5982" y="115"/>
                    </a:cubicBezTo>
                    <a:lnTo>
                      <a:pt x="5976" y="139"/>
                    </a:lnTo>
                    <a:lnTo>
                      <a:pt x="35" y="139"/>
                    </a:lnTo>
                    <a:lnTo>
                      <a:pt x="31" y="123"/>
                    </a:lnTo>
                    <a:cubicBezTo>
                      <a:pt x="21" y="87"/>
                      <a:pt x="12" y="51"/>
                      <a:pt x="3"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0" name="图形"/>
              <p:cNvSpPr/>
              <p:nvPr/>
            </p:nvSpPr>
            <p:spPr>
              <a:xfrm rot="2580000">
                <a:off x="4834" y="4280"/>
                <a:ext cx="6134" cy="139"/>
              </a:xfrm>
              <a:custGeom>
                <a:avLst/>
                <a:gdLst/>
                <a:ahLst/>
                <a:cxnLst>
                  <a:cxn ang="3">
                    <a:pos x="hc" y="t"/>
                  </a:cxn>
                  <a:cxn ang="cd2">
                    <a:pos x="l" y="vc"/>
                  </a:cxn>
                  <a:cxn ang="cd4">
                    <a:pos x="hc" y="b"/>
                  </a:cxn>
                  <a:cxn ang="0">
                    <a:pos x="r" y="vc"/>
                  </a:cxn>
                </a:cxnLst>
                <a:rect l="l" t="t" r="r" b="b"/>
                <a:pathLst>
                  <a:path w="6134" h="139">
                    <a:moveTo>
                      <a:pt x="0" y="0"/>
                    </a:moveTo>
                    <a:lnTo>
                      <a:pt x="6134" y="0"/>
                    </a:lnTo>
                    <a:lnTo>
                      <a:pt x="6132" y="19"/>
                    </a:lnTo>
                    <a:cubicBezTo>
                      <a:pt x="6128" y="56"/>
                      <a:pt x="6123" y="93"/>
                      <a:pt x="6118" y="129"/>
                    </a:cubicBezTo>
                    <a:lnTo>
                      <a:pt x="6117" y="139"/>
                    </a:lnTo>
                    <a:lnTo>
                      <a:pt x="17" y="139"/>
                    </a:lnTo>
                    <a:lnTo>
                      <a:pt x="17" y="136"/>
                    </a:lnTo>
                    <a:cubicBezTo>
                      <a:pt x="11" y="100"/>
                      <a:pt x="7" y="63"/>
                      <a:pt x="3" y="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3" name="图形"/>
              <p:cNvSpPr/>
              <p:nvPr/>
            </p:nvSpPr>
            <p:spPr>
              <a:xfrm rot="2580000">
                <a:off x="5350" y="3727"/>
                <a:ext cx="6134" cy="139"/>
              </a:xfrm>
              <a:custGeom>
                <a:avLst/>
                <a:gdLst/>
                <a:ahLst/>
                <a:cxnLst>
                  <a:cxn ang="3">
                    <a:pos x="hc" y="t"/>
                  </a:cxn>
                  <a:cxn ang="cd2">
                    <a:pos x="l" y="vc"/>
                  </a:cxn>
                  <a:cxn ang="cd4">
                    <a:pos x="hc" y="b"/>
                  </a:cxn>
                  <a:cxn ang="0">
                    <a:pos x="r" y="vc"/>
                  </a:cxn>
                </a:cxnLst>
                <a:rect l="l" t="t" r="r" b="b"/>
                <a:pathLst>
                  <a:path w="6134" h="139">
                    <a:moveTo>
                      <a:pt x="17" y="0"/>
                    </a:moveTo>
                    <a:lnTo>
                      <a:pt x="6117" y="0"/>
                    </a:lnTo>
                    <a:lnTo>
                      <a:pt x="6117" y="1"/>
                    </a:lnTo>
                    <a:cubicBezTo>
                      <a:pt x="6123" y="38"/>
                      <a:pt x="6127" y="75"/>
                      <a:pt x="6131" y="112"/>
                    </a:cubicBezTo>
                    <a:lnTo>
                      <a:pt x="6134" y="139"/>
                    </a:lnTo>
                    <a:lnTo>
                      <a:pt x="0" y="139"/>
                    </a:lnTo>
                    <a:lnTo>
                      <a:pt x="2" y="118"/>
                    </a:lnTo>
                    <a:cubicBezTo>
                      <a:pt x="6" y="82"/>
                      <a:pt x="11" y="45"/>
                      <a:pt x="16" y="8"/>
                    </a:cubicBezTo>
                    <a:lnTo>
                      <a:pt x="1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6" name="图形"/>
              <p:cNvSpPr/>
              <p:nvPr/>
            </p:nvSpPr>
            <p:spPr>
              <a:xfrm rot="2580000">
                <a:off x="5669" y="3450"/>
                <a:ext cx="6011" cy="139"/>
              </a:xfrm>
              <a:custGeom>
                <a:avLst/>
                <a:gdLst/>
                <a:ahLst/>
                <a:cxnLst>
                  <a:cxn ang="3">
                    <a:pos x="hc" y="t"/>
                  </a:cxn>
                  <a:cxn ang="cd2">
                    <a:pos x="l" y="vc"/>
                  </a:cxn>
                  <a:cxn ang="cd4">
                    <a:pos x="hc" y="b"/>
                  </a:cxn>
                  <a:cxn ang="0">
                    <a:pos x="r" y="vc"/>
                  </a:cxn>
                </a:cxnLst>
                <a:rect l="l" t="t" r="r" b="b"/>
                <a:pathLst>
                  <a:path w="6011" h="139">
                    <a:moveTo>
                      <a:pt x="35" y="0"/>
                    </a:moveTo>
                    <a:lnTo>
                      <a:pt x="5976" y="0"/>
                    </a:lnTo>
                    <a:lnTo>
                      <a:pt x="5980" y="15"/>
                    </a:lnTo>
                    <a:cubicBezTo>
                      <a:pt x="5990" y="51"/>
                      <a:pt x="5999" y="87"/>
                      <a:pt x="6008" y="124"/>
                    </a:cubicBezTo>
                    <a:lnTo>
                      <a:pt x="6011" y="139"/>
                    </a:lnTo>
                    <a:lnTo>
                      <a:pt x="0" y="139"/>
                    </a:lnTo>
                    <a:lnTo>
                      <a:pt x="2" y="131"/>
                    </a:lnTo>
                    <a:cubicBezTo>
                      <a:pt x="10" y="95"/>
                      <a:pt x="19" y="59"/>
                      <a:pt x="29" y="23"/>
                    </a:cubicBezTo>
                    <a:lnTo>
                      <a:pt x="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9" name="图形"/>
              <p:cNvSpPr/>
              <p:nvPr/>
            </p:nvSpPr>
            <p:spPr>
              <a:xfrm rot="2580000">
                <a:off x="6040" y="3174"/>
                <a:ext cx="5787" cy="139"/>
              </a:xfrm>
              <a:custGeom>
                <a:avLst/>
                <a:gdLst/>
                <a:ahLst/>
                <a:cxnLst>
                  <a:cxn ang="3">
                    <a:pos x="hc" y="t"/>
                  </a:cxn>
                  <a:cxn ang="cd2">
                    <a:pos x="l" y="vc"/>
                  </a:cxn>
                  <a:cxn ang="cd4">
                    <a:pos x="hc" y="b"/>
                  </a:cxn>
                  <a:cxn ang="0">
                    <a:pos x="r" y="vc"/>
                  </a:cxn>
                </a:cxnLst>
                <a:rect l="l" t="t" r="r" b="b"/>
                <a:pathLst>
                  <a:path w="5787" h="139">
                    <a:moveTo>
                      <a:pt x="55" y="0"/>
                    </a:moveTo>
                    <a:lnTo>
                      <a:pt x="5732" y="0"/>
                    </a:lnTo>
                    <a:lnTo>
                      <a:pt x="5734" y="4"/>
                    </a:lnTo>
                    <a:cubicBezTo>
                      <a:pt x="5749" y="39"/>
                      <a:pt x="5763" y="74"/>
                      <a:pt x="5776" y="109"/>
                    </a:cubicBezTo>
                    <a:lnTo>
                      <a:pt x="5787" y="139"/>
                    </a:lnTo>
                    <a:lnTo>
                      <a:pt x="0" y="139"/>
                    </a:lnTo>
                    <a:lnTo>
                      <a:pt x="8" y="118"/>
                    </a:lnTo>
                    <a:cubicBezTo>
                      <a:pt x="21" y="83"/>
                      <a:pt x="35" y="48"/>
                      <a:pt x="49" y="14"/>
                    </a:cubicBezTo>
                    <a:lnTo>
                      <a:pt x="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2" name="图形"/>
              <p:cNvSpPr/>
              <p:nvPr/>
            </p:nvSpPr>
            <p:spPr>
              <a:xfrm rot="2580000">
                <a:off x="6466" y="2897"/>
                <a:ext cx="5450" cy="139"/>
              </a:xfrm>
              <a:custGeom>
                <a:avLst/>
                <a:gdLst/>
                <a:ahLst/>
                <a:cxnLst>
                  <a:cxn ang="3">
                    <a:pos x="hc" y="t"/>
                  </a:cxn>
                  <a:cxn ang="cd2">
                    <a:pos x="l" y="vc"/>
                  </a:cxn>
                  <a:cxn ang="cd4">
                    <a:pos x="hc" y="b"/>
                  </a:cxn>
                  <a:cxn ang="0">
                    <a:pos x="r" y="vc"/>
                  </a:cxn>
                </a:cxnLst>
                <a:rect l="l" t="t" r="r" b="b"/>
                <a:pathLst>
                  <a:path w="5450" h="139">
                    <a:moveTo>
                      <a:pt x="78" y="0"/>
                    </a:moveTo>
                    <a:lnTo>
                      <a:pt x="5371" y="0"/>
                    </a:lnTo>
                    <a:lnTo>
                      <a:pt x="5377" y="9"/>
                    </a:lnTo>
                    <a:cubicBezTo>
                      <a:pt x="5397" y="42"/>
                      <a:pt x="5416" y="75"/>
                      <a:pt x="5434" y="109"/>
                    </a:cubicBezTo>
                    <a:lnTo>
                      <a:pt x="5450" y="139"/>
                    </a:lnTo>
                    <a:lnTo>
                      <a:pt x="0" y="139"/>
                    </a:lnTo>
                    <a:lnTo>
                      <a:pt x="10" y="120"/>
                    </a:lnTo>
                    <a:cubicBezTo>
                      <a:pt x="28" y="87"/>
                      <a:pt x="47" y="54"/>
                      <a:pt x="66" y="21"/>
                    </a:cubicBezTo>
                    <a:lnTo>
                      <a:pt x="7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11" name="组合 110"/>
            <p:cNvGrpSpPr/>
            <p:nvPr/>
          </p:nvGrpSpPr>
          <p:grpSpPr>
            <a:xfrm>
              <a:off x="4294" y="9504"/>
              <a:ext cx="2351" cy="849"/>
              <a:chOff x="1795" y="1487"/>
              <a:chExt cx="2351" cy="849"/>
            </a:xfrm>
          </p:grpSpPr>
          <p:grpSp>
            <p:nvGrpSpPr>
              <p:cNvPr id="112" name="组合 111"/>
              <p:cNvGrpSpPr/>
              <p:nvPr/>
            </p:nvGrpSpPr>
            <p:grpSpPr>
              <a:xfrm>
                <a:off x="1795" y="1487"/>
                <a:ext cx="2351" cy="309"/>
                <a:chOff x="1595" y="1487"/>
                <a:chExt cx="1720" cy="226"/>
              </a:xfrm>
            </p:grpSpPr>
            <p:sp>
              <p:nvSpPr>
                <p:cNvPr id="113"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4"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5"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6"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7" name="组合 116"/>
              <p:cNvGrpSpPr/>
              <p:nvPr/>
            </p:nvGrpSpPr>
            <p:grpSpPr>
              <a:xfrm>
                <a:off x="1795" y="2027"/>
                <a:ext cx="2351" cy="309"/>
                <a:chOff x="1595" y="1487"/>
                <a:chExt cx="1720" cy="226"/>
              </a:xfrm>
            </p:grpSpPr>
            <p:sp>
              <p:nvSpPr>
                <p:cNvPr id="118"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9"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1"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7" name="图形"/>
            <p:cNvSpPr/>
            <p:nvPr/>
          </p:nvSpPr>
          <p:spPr>
            <a:xfrm rot="19680000">
              <a:off x="7288" y="9611"/>
              <a:ext cx="635" cy="635"/>
            </a:xfrm>
            <a:prstGeom prst="plus">
              <a:avLst>
                <a:gd name="adj" fmla="val 3368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0" name="组合 29"/>
            <p:cNvGrpSpPr/>
            <p:nvPr/>
          </p:nvGrpSpPr>
          <p:grpSpPr>
            <a:xfrm>
              <a:off x="16363" y="9034"/>
              <a:ext cx="4465" cy="1382"/>
              <a:chOff x="14949" y="8248"/>
              <a:chExt cx="6570" cy="2654"/>
            </a:xfrm>
          </p:grpSpPr>
          <p:sp>
            <p:nvSpPr>
              <p:cNvPr id="32" name="图形"/>
              <p:cNvSpPr/>
              <p:nvPr/>
            </p:nvSpPr>
            <p:spPr>
              <a:xfrm>
                <a:off x="15652" y="8882"/>
                <a:ext cx="5163" cy="1385"/>
              </a:xfrm>
              <a:prstGeom prst="roundRect">
                <a:avLst>
                  <a:gd name="adj" fmla="val 50000"/>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图形"/>
              <p:cNvSpPr/>
              <p:nvPr/>
            </p:nvSpPr>
            <p:spPr>
              <a:xfrm>
                <a:off x="15266" y="8551"/>
                <a:ext cx="5936" cy="2048"/>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图形"/>
              <p:cNvSpPr/>
              <p:nvPr/>
            </p:nvSpPr>
            <p:spPr>
              <a:xfrm>
                <a:off x="14949" y="8248"/>
                <a:ext cx="6570" cy="2654"/>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图形"/>
            <p:cNvSpPr/>
            <p:nvPr/>
          </p:nvSpPr>
          <p:spPr>
            <a:xfrm rot="19680000">
              <a:off x="18230" y="5930"/>
              <a:ext cx="731" cy="731"/>
            </a:xfrm>
            <a:prstGeom prst="plus">
              <a:avLst>
                <a:gd name="adj" fmla="val 3368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图形"/>
          <p:cNvSpPr txBox="1"/>
          <p:nvPr/>
        </p:nvSpPr>
        <p:spPr>
          <a:xfrm>
            <a:off x="5980430" y="837565"/>
            <a:ext cx="4415155" cy="829945"/>
          </a:xfrm>
          <a:prstGeom prst="rect">
            <a:avLst/>
          </a:prstGeom>
          <a:noFill/>
        </p:spPr>
        <p:txBody>
          <a:bodyPr wrap="square" rtlCol="0">
            <a:spAutoFit/>
          </a:bodyPr>
          <a:lstStyle/>
          <a:p>
            <a:pPr algn="dist"/>
            <a:r>
              <a:rPr lang="en-US" altLang="zh-CN" sz="4800">
                <a:solidFill>
                  <a:srgbClr val="F6C500"/>
                </a:solidFill>
                <a:cs typeface="+mn-ea"/>
                <a:sym typeface="+mn-lt"/>
              </a:rPr>
              <a:t>CONTENTS</a:t>
            </a:r>
          </a:p>
        </p:txBody>
      </p:sp>
      <p:sp>
        <p:nvSpPr>
          <p:cNvPr id="3" name="图形"/>
          <p:cNvSpPr txBox="1"/>
          <p:nvPr/>
        </p:nvSpPr>
        <p:spPr>
          <a:xfrm>
            <a:off x="3326130" y="699135"/>
            <a:ext cx="2014855" cy="1106805"/>
          </a:xfrm>
          <a:prstGeom prst="rect">
            <a:avLst/>
          </a:prstGeom>
          <a:noFill/>
        </p:spPr>
        <p:txBody>
          <a:bodyPr wrap="square" rtlCol="0">
            <a:spAutoFit/>
          </a:bodyPr>
          <a:lstStyle/>
          <a:p>
            <a:pPr algn="ctr"/>
            <a:r>
              <a:rPr lang="zh-CN" altLang="en-US" sz="6600">
                <a:solidFill>
                  <a:srgbClr val="053052"/>
                </a:solidFill>
                <a:cs typeface="+mn-ea"/>
                <a:sym typeface="+mn-lt"/>
              </a:rPr>
              <a:t>目录</a:t>
            </a:r>
          </a:p>
        </p:txBody>
      </p:sp>
      <p:cxnSp>
        <p:nvCxnSpPr>
          <p:cNvPr id="4" name="图形"/>
          <p:cNvCxnSpPr/>
          <p:nvPr/>
        </p:nvCxnSpPr>
        <p:spPr>
          <a:xfrm flipH="1">
            <a:off x="5587365" y="978535"/>
            <a:ext cx="146685" cy="547370"/>
          </a:xfrm>
          <a:prstGeom prst="line">
            <a:avLst/>
          </a:prstGeom>
          <a:ln w="63500">
            <a:solidFill>
              <a:srgbClr val="C2E6F5"/>
            </a:solidFill>
          </a:ln>
        </p:spPr>
        <p:style>
          <a:lnRef idx="1">
            <a:schemeClr val="accent1"/>
          </a:lnRef>
          <a:fillRef idx="0">
            <a:schemeClr val="accent1"/>
          </a:fillRef>
          <a:effectRef idx="0">
            <a:schemeClr val="accent1"/>
          </a:effectRef>
          <a:fontRef idx="minor">
            <a:schemeClr val="tx1"/>
          </a:fontRef>
        </p:style>
      </p:cxnSp>
      <p:sp>
        <p:nvSpPr>
          <p:cNvPr id="16" name="图形"/>
          <p:cNvSpPr txBox="1"/>
          <p:nvPr/>
        </p:nvSpPr>
        <p:spPr>
          <a:xfrm>
            <a:off x="2304415" y="2905125"/>
            <a:ext cx="3138170" cy="645160"/>
          </a:xfrm>
          <a:prstGeom prst="rect">
            <a:avLst/>
          </a:prstGeom>
          <a:noFill/>
        </p:spPr>
        <p:txBody>
          <a:bodyPr wrap="square" rtlCol="0">
            <a:spAutoFit/>
          </a:bodyPr>
          <a:lstStyle/>
          <a:p>
            <a:pPr algn="l"/>
            <a:r>
              <a:rPr lang="en-US" altLang="zh-CN" sz="3600">
                <a:solidFill>
                  <a:srgbClr val="053052"/>
                </a:solidFill>
                <a:cs typeface="+mn-ea"/>
                <a:sym typeface="+mn-lt"/>
              </a:rPr>
              <a:t>01.</a:t>
            </a:r>
            <a:r>
              <a:rPr lang="zh-CN" altLang="en-US" sz="3600">
                <a:solidFill>
                  <a:srgbClr val="053052"/>
                </a:solidFill>
                <a:cs typeface="+mn-ea"/>
                <a:sym typeface="+mn-lt"/>
              </a:rPr>
              <a:t>项目介绍</a:t>
            </a:r>
          </a:p>
        </p:txBody>
      </p:sp>
      <p:sp>
        <p:nvSpPr>
          <p:cNvPr id="17" name="图形"/>
          <p:cNvSpPr txBox="1"/>
          <p:nvPr/>
        </p:nvSpPr>
        <p:spPr>
          <a:xfrm>
            <a:off x="7712710" y="2905125"/>
            <a:ext cx="3636010" cy="645160"/>
          </a:xfrm>
          <a:prstGeom prst="rect">
            <a:avLst/>
          </a:prstGeom>
          <a:noFill/>
        </p:spPr>
        <p:txBody>
          <a:bodyPr wrap="square" rtlCol="0">
            <a:spAutoFit/>
          </a:bodyPr>
          <a:lstStyle/>
          <a:p>
            <a:pPr algn="l"/>
            <a:r>
              <a:rPr lang="en-US" altLang="zh-CN" sz="3600">
                <a:solidFill>
                  <a:srgbClr val="053052"/>
                </a:solidFill>
                <a:cs typeface="+mn-ea"/>
                <a:sym typeface="+mn-lt"/>
              </a:rPr>
              <a:t>02.</a:t>
            </a:r>
            <a:r>
              <a:rPr lang="zh-CN" altLang="en-US" sz="3600">
                <a:solidFill>
                  <a:srgbClr val="053052"/>
                </a:solidFill>
                <a:cs typeface="+mn-ea"/>
                <a:sym typeface="+mn-lt"/>
              </a:rPr>
              <a:t>项目完成情况</a:t>
            </a:r>
          </a:p>
        </p:txBody>
      </p:sp>
      <p:sp>
        <p:nvSpPr>
          <p:cNvPr id="21" name="图形"/>
          <p:cNvSpPr txBox="1"/>
          <p:nvPr/>
        </p:nvSpPr>
        <p:spPr>
          <a:xfrm>
            <a:off x="2304415" y="4091940"/>
            <a:ext cx="3138170" cy="645160"/>
          </a:xfrm>
          <a:prstGeom prst="rect">
            <a:avLst/>
          </a:prstGeom>
          <a:noFill/>
        </p:spPr>
        <p:txBody>
          <a:bodyPr wrap="square" rtlCol="0">
            <a:spAutoFit/>
          </a:bodyPr>
          <a:lstStyle/>
          <a:p>
            <a:pPr algn="l"/>
            <a:r>
              <a:rPr lang="en-US" altLang="zh-CN" sz="3600">
                <a:solidFill>
                  <a:srgbClr val="053052"/>
                </a:solidFill>
                <a:cs typeface="+mn-ea"/>
                <a:sym typeface="+mn-lt"/>
              </a:rPr>
              <a:t>03.</a:t>
            </a:r>
            <a:r>
              <a:rPr lang="zh-CN" altLang="en-US" sz="3600">
                <a:solidFill>
                  <a:srgbClr val="053052"/>
                </a:solidFill>
                <a:cs typeface="+mn-ea"/>
                <a:sym typeface="+mn-lt"/>
              </a:rPr>
              <a:t>项目不足</a:t>
            </a:r>
          </a:p>
        </p:txBody>
      </p:sp>
      <p:sp>
        <p:nvSpPr>
          <p:cNvPr id="6" name="图形"/>
          <p:cNvSpPr txBox="1"/>
          <p:nvPr/>
        </p:nvSpPr>
        <p:spPr>
          <a:xfrm>
            <a:off x="7712710" y="4091940"/>
            <a:ext cx="3045460" cy="645160"/>
          </a:xfrm>
          <a:prstGeom prst="rect">
            <a:avLst/>
          </a:prstGeom>
          <a:noFill/>
        </p:spPr>
        <p:txBody>
          <a:bodyPr wrap="square" rtlCol="0">
            <a:spAutoFit/>
          </a:bodyPr>
          <a:lstStyle/>
          <a:p>
            <a:pPr algn="l"/>
            <a:r>
              <a:rPr lang="en-US" altLang="zh-CN" sz="3600">
                <a:solidFill>
                  <a:srgbClr val="053052"/>
                </a:solidFill>
                <a:cs typeface="+mn-ea"/>
                <a:sym typeface="+mn-lt"/>
              </a:rPr>
              <a:t>04.</a:t>
            </a:r>
            <a:r>
              <a:rPr lang="zh-CN" altLang="en-US" sz="3600">
                <a:solidFill>
                  <a:srgbClr val="053052"/>
                </a:solidFill>
                <a:cs typeface="+mn-ea"/>
                <a:sym typeface="+mn-lt"/>
              </a:rPr>
              <a:t>项目总结</a:t>
            </a:r>
          </a:p>
        </p:txBody>
      </p:sp>
      <p:grpSp>
        <p:nvGrpSpPr>
          <p:cNvPr id="129" name="图形"/>
          <p:cNvGrpSpPr/>
          <p:nvPr/>
        </p:nvGrpSpPr>
        <p:grpSpPr>
          <a:xfrm rot="5400000" flipH="1">
            <a:off x="1398905" y="2973705"/>
            <a:ext cx="508000" cy="508635"/>
            <a:chOff x="9266" y="886"/>
            <a:chExt cx="1275" cy="1275"/>
          </a:xfrm>
        </p:grpSpPr>
        <p:sp>
          <p:nvSpPr>
            <p:cNvPr id="130"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1" name="图形"/>
            <p:cNvSpPr/>
            <p:nvPr/>
          </p:nvSpPr>
          <p:spPr>
            <a:xfrm>
              <a:off x="9660" y="1280"/>
              <a:ext cx="488" cy="488"/>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 name="图形"/>
          <p:cNvGrpSpPr/>
          <p:nvPr/>
        </p:nvGrpSpPr>
        <p:grpSpPr>
          <a:xfrm rot="5400000" flipH="1">
            <a:off x="1398270" y="4160520"/>
            <a:ext cx="508000" cy="508635"/>
            <a:chOff x="9266" y="886"/>
            <a:chExt cx="1275" cy="1275"/>
          </a:xfrm>
        </p:grpSpPr>
        <p:sp>
          <p:nvSpPr>
            <p:cNvPr id="8"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图形"/>
            <p:cNvSpPr/>
            <p:nvPr/>
          </p:nvSpPr>
          <p:spPr>
            <a:xfrm>
              <a:off x="9660" y="1280"/>
              <a:ext cx="488" cy="488"/>
            </a:xfrm>
            <a:prstGeom prst="ellipse">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图形"/>
          <p:cNvGrpSpPr/>
          <p:nvPr/>
        </p:nvGrpSpPr>
        <p:grpSpPr>
          <a:xfrm rot="5400000" flipH="1">
            <a:off x="6870700" y="2973705"/>
            <a:ext cx="508000" cy="508635"/>
            <a:chOff x="9266" y="886"/>
            <a:chExt cx="1275" cy="1275"/>
          </a:xfrm>
        </p:grpSpPr>
        <p:sp>
          <p:nvSpPr>
            <p:cNvPr id="11"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图形"/>
            <p:cNvSpPr/>
            <p:nvPr/>
          </p:nvSpPr>
          <p:spPr>
            <a:xfrm>
              <a:off x="9660" y="1280"/>
              <a:ext cx="488" cy="488"/>
            </a:xfrm>
            <a:prstGeom prst="ellipse">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图形"/>
          <p:cNvGrpSpPr/>
          <p:nvPr/>
        </p:nvGrpSpPr>
        <p:grpSpPr>
          <a:xfrm rot="5400000" flipH="1">
            <a:off x="6870065" y="4160520"/>
            <a:ext cx="508000" cy="508635"/>
            <a:chOff x="9266" y="886"/>
            <a:chExt cx="1275" cy="1275"/>
          </a:xfrm>
        </p:grpSpPr>
        <p:sp>
          <p:nvSpPr>
            <p:cNvPr id="14"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图形"/>
            <p:cNvSpPr/>
            <p:nvPr/>
          </p:nvSpPr>
          <p:spPr>
            <a:xfrm>
              <a:off x="9660" y="1280"/>
              <a:ext cx="488" cy="488"/>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1"/>
    </p:custDataLst>
  </p:cSld>
  <p:clrMapOvr>
    <a:masterClrMapping/>
  </p:clrMapOvr>
  <p:transition advTm="3000">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decel="50000" fill="hold">
                                          <p:stCondLst>
                                            <p:cond delay="0"/>
                                          </p:stCondLst>
                                        </p:cTn>
                                        <p:tgtEl>
                                          <p:spTgt spid="3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8"/>
                                        </p:tgtEl>
                                        <p:attrNameLst>
                                          <p:attrName>ppt_w</p:attrName>
                                        </p:attrNameLst>
                                      </p:cBhvr>
                                      <p:tavLst>
                                        <p:tav tm="0">
                                          <p:val>
                                            <p:strVal val="#ppt_w*.05"/>
                                          </p:val>
                                        </p:tav>
                                        <p:tav tm="100000">
                                          <p:val>
                                            <p:strVal val="#ppt_w"/>
                                          </p:val>
                                        </p:tav>
                                      </p:tavLst>
                                    </p:anim>
                                    <p:anim calcmode="lin" valueType="num">
                                      <p:cBhvr>
                                        <p:cTn id="10" dur="1000" fill="hold"/>
                                        <p:tgtEl>
                                          <p:spTgt spid="3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8"/>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ppt_x</p:attrName>
                                        </p:attrNameLst>
                                      </p:cBhvr>
                                      <p:tavLst>
                                        <p:tav tm="0">
                                          <p:val>
                                            <p:strVal val="#ppt_x-.2"/>
                                          </p:val>
                                        </p:tav>
                                        <p:tav tm="100000">
                                          <p:val>
                                            <p:strVal val="#ppt_x"/>
                                          </p:val>
                                        </p:tav>
                                      </p:tavLst>
                                    </p:anim>
                                    <p:anim calcmode="lin" valueType="num">
                                      <p:cBhvr>
                                        <p:cTn id="19"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0" dur="1000"/>
                                        <p:tgtEl>
                                          <p:spTgt spid="2"/>
                                        </p:tgtEl>
                                      </p:cBhvr>
                                    </p:animEffect>
                                  </p:childTnLst>
                                </p:cTn>
                              </p:par>
                            </p:childTnLst>
                          </p:cTn>
                        </p:par>
                        <p:par>
                          <p:cTn id="21" fill="hold">
                            <p:stCondLst>
                              <p:cond delay="2000"/>
                            </p:stCondLst>
                            <p:childTnLst>
                              <p:par>
                                <p:cTn id="22" presetID="29"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ppt_x</p:attrName>
                                        </p:attrNameLst>
                                      </p:cBhvr>
                                      <p:tavLst>
                                        <p:tav tm="0">
                                          <p:val>
                                            <p:strVal val="#ppt_x-.2"/>
                                          </p:val>
                                        </p:tav>
                                        <p:tav tm="100000">
                                          <p:val>
                                            <p:strVal val="#ppt_x"/>
                                          </p:val>
                                        </p:tav>
                                      </p:tavLst>
                                    </p:anim>
                                    <p:anim calcmode="lin" valueType="num">
                                      <p:cBhvr>
                                        <p:cTn id="25"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6" dur="1000"/>
                                        <p:tgtEl>
                                          <p:spTgt spid="4"/>
                                        </p:tgtEl>
                                      </p:cBhvr>
                                    </p:animEffect>
                                  </p:childTnLst>
                                </p:cTn>
                              </p:par>
                            </p:childTnLst>
                          </p:cTn>
                        </p:par>
                        <p:par>
                          <p:cTn id="27" fill="hold">
                            <p:stCondLst>
                              <p:cond delay="3000"/>
                            </p:stCondLst>
                            <p:childTnLst>
                              <p:par>
                                <p:cTn id="28" presetID="29"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ppt_x</p:attrName>
                                        </p:attrNameLst>
                                      </p:cBhvr>
                                      <p:tavLst>
                                        <p:tav tm="0">
                                          <p:val>
                                            <p:strVal val="#ppt_x-.2"/>
                                          </p:val>
                                        </p:tav>
                                        <p:tav tm="100000">
                                          <p:val>
                                            <p:strVal val="#ppt_x"/>
                                          </p:val>
                                        </p:tav>
                                      </p:tavLst>
                                    </p:anim>
                                    <p:anim calcmode="lin" valueType="num">
                                      <p:cBhvr>
                                        <p:cTn id="31"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2" dur="1000"/>
                                        <p:tgtEl>
                                          <p:spTgt spid="3"/>
                                        </p:tgtEl>
                                      </p:cBhvr>
                                    </p:animEffect>
                                  </p:childTnLst>
                                </p:cTn>
                              </p:par>
                            </p:childTnLst>
                          </p:cTn>
                        </p:par>
                        <p:par>
                          <p:cTn id="33" fill="hold">
                            <p:stCondLst>
                              <p:cond delay="4000"/>
                            </p:stCondLst>
                            <p:childTnLst>
                              <p:par>
                                <p:cTn id="34" presetID="29" presetClass="entr" presetSubtype="0" fill="hold" nodeType="afterEffect">
                                  <p:stCondLst>
                                    <p:cond delay="0"/>
                                  </p:stCondLst>
                                  <p:childTnLst>
                                    <p:set>
                                      <p:cBhvr>
                                        <p:cTn id="35" dur="1" fill="hold">
                                          <p:stCondLst>
                                            <p:cond delay="0"/>
                                          </p:stCondLst>
                                        </p:cTn>
                                        <p:tgtEl>
                                          <p:spTgt spid="129"/>
                                        </p:tgtEl>
                                        <p:attrNameLst>
                                          <p:attrName>style.visibility</p:attrName>
                                        </p:attrNameLst>
                                      </p:cBhvr>
                                      <p:to>
                                        <p:strVal val="visible"/>
                                      </p:to>
                                    </p:set>
                                    <p:anim calcmode="lin" valueType="num">
                                      <p:cBhvr>
                                        <p:cTn id="36" dur="1000" fill="hold"/>
                                        <p:tgtEl>
                                          <p:spTgt spid="129"/>
                                        </p:tgtEl>
                                        <p:attrNameLst>
                                          <p:attrName>ppt_x</p:attrName>
                                        </p:attrNameLst>
                                      </p:cBhvr>
                                      <p:tavLst>
                                        <p:tav tm="0">
                                          <p:val>
                                            <p:strVal val="#ppt_x-.2"/>
                                          </p:val>
                                        </p:tav>
                                        <p:tav tm="100000">
                                          <p:val>
                                            <p:strVal val="#ppt_x"/>
                                          </p:val>
                                        </p:tav>
                                      </p:tavLst>
                                    </p:anim>
                                    <p:anim calcmode="lin" valueType="num">
                                      <p:cBhvr>
                                        <p:cTn id="37" dur="1000" fill="hold"/>
                                        <p:tgtEl>
                                          <p:spTgt spid="129"/>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29"/>
                                        </p:tgtEl>
                                      </p:cBhvr>
                                    </p:animEffect>
                                  </p:childTnLst>
                                </p:cTn>
                              </p:par>
                            </p:childTnLst>
                          </p:cTn>
                        </p:par>
                        <p:par>
                          <p:cTn id="39" fill="hold">
                            <p:stCondLst>
                              <p:cond delay="5000"/>
                            </p:stCondLst>
                            <p:childTnLst>
                              <p:par>
                                <p:cTn id="40" presetID="29" presetClass="entr" presetSubtype="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ppt_x</p:attrName>
                                        </p:attrNameLst>
                                      </p:cBhvr>
                                      <p:tavLst>
                                        <p:tav tm="0">
                                          <p:val>
                                            <p:strVal val="#ppt_x-.2"/>
                                          </p:val>
                                        </p:tav>
                                        <p:tav tm="100000">
                                          <p:val>
                                            <p:strVal val="#ppt_x"/>
                                          </p:val>
                                        </p:tav>
                                      </p:tavLst>
                                    </p:anim>
                                    <p:anim calcmode="lin" valueType="num">
                                      <p:cBhvr>
                                        <p:cTn id="43"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6"/>
                                        </p:tgtEl>
                                      </p:cBhvr>
                                    </p:animEffect>
                                  </p:childTnLst>
                                </p:cTn>
                              </p:par>
                            </p:childTnLst>
                          </p:cTn>
                        </p:par>
                        <p:par>
                          <p:cTn id="45" fill="hold">
                            <p:stCondLst>
                              <p:cond delay="6000"/>
                            </p:stCondLst>
                            <p:childTnLst>
                              <p:par>
                                <p:cTn id="46" presetID="29" presetClass="entr" presetSubtype="0"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1000" fill="hold"/>
                                        <p:tgtEl>
                                          <p:spTgt spid="10"/>
                                        </p:tgtEl>
                                        <p:attrNameLst>
                                          <p:attrName>ppt_x</p:attrName>
                                        </p:attrNameLst>
                                      </p:cBhvr>
                                      <p:tavLst>
                                        <p:tav tm="0">
                                          <p:val>
                                            <p:strVal val="#ppt_x-.2"/>
                                          </p:val>
                                        </p:tav>
                                        <p:tav tm="100000">
                                          <p:val>
                                            <p:strVal val="#ppt_x"/>
                                          </p:val>
                                        </p:tav>
                                      </p:tavLst>
                                    </p:anim>
                                    <p:anim calcmode="lin" valueType="num">
                                      <p:cBhvr>
                                        <p:cTn id="49"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50" dur="1000"/>
                                        <p:tgtEl>
                                          <p:spTgt spid="10"/>
                                        </p:tgtEl>
                                      </p:cBhvr>
                                    </p:animEffect>
                                  </p:childTnLst>
                                </p:cTn>
                              </p:par>
                            </p:childTnLst>
                          </p:cTn>
                        </p:par>
                        <p:par>
                          <p:cTn id="51" fill="hold">
                            <p:stCondLst>
                              <p:cond delay="7000"/>
                            </p:stCondLst>
                            <p:childTnLst>
                              <p:par>
                                <p:cTn id="52" presetID="29"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ppt_x</p:attrName>
                                        </p:attrNameLst>
                                      </p:cBhvr>
                                      <p:tavLst>
                                        <p:tav tm="0">
                                          <p:val>
                                            <p:strVal val="#ppt_x-.2"/>
                                          </p:val>
                                        </p:tav>
                                        <p:tav tm="100000">
                                          <p:val>
                                            <p:strVal val="#ppt_x"/>
                                          </p:val>
                                        </p:tav>
                                      </p:tavLst>
                                    </p:anim>
                                    <p:anim calcmode="lin" valueType="num">
                                      <p:cBhvr>
                                        <p:cTn id="55"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56" dur="1000"/>
                                        <p:tgtEl>
                                          <p:spTgt spid="17"/>
                                        </p:tgtEl>
                                      </p:cBhvr>
                                    </p:animEffect>
                                  </p:childTnLst>
                                </p:cTn>
                              </p:par>
                            </p:childTnLst>
                          </p:cTn>
                        </p:par>
                        <p:par>
                          <p:cTn id="57" fill="hold">
                            <p:stCondLst>
                              <p:cond delay="8000"/>
                            </p:stCondLst>
                            <p:childTnLst>
                              <p:par>
                                <p:cTn id="58" presetID="29" presetClass="entr" presetSubtype="0" fill="hold" nodeType="after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p:cTn id="60" dur="1000" fill="hold"/>
                                        <p:tgtEl>
                                          <p:spTgt spid="7"/>
                                        </p:tgtEl>
                                        <p:attrNameLst>
                                          <p:attrName>ppt_x</p:attrName>
                                        </p:attrNameLst>
                                      </p:cBhvr>
                                      <p:tavLst>
                                        <p:tav tm="0">
                                          <p:val>
                                            <p:strVal val="#ppt_x-.2"/>
                                          </p:val>
                                        </p:tav>
                                        <p:tav tm="100000">
                                          <p:val>
                                            <p:strVal val="#ppt_x"/>
                                          </p:val>
                                        </p:tav>
                                      </p:tavLst>
                                    </p:anim>
                                    <p:anim calcmode="lin" valueType="num">
                                      <p:cBhvr>
                                        <p:cTn id="61"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62" dur="1000"/>
                                        <p:tgtEl>
                                          <p:spTgt spid="7"/>
                                        </p:tgtEl>
                                      </p:cBhvr>
                                    </p:animEffect>
                                  </p:childTnLst>
                                </p:cTn>
                              </p:par>
                            </p:childTnLst>
                          </p:cTn>
                        </p:par>
                        <p:par>
                          <p:cTn id="63" fill="hold">
                            <p:stCondLst>
                              <p:cond delay="9000"/>
                            </p:stCondLst>
                            <p:childTnLst>
                              <p:par>
                                <p:cTn id="64" presetID="29" presetClass="entr" presetSubtype="0"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p:cTn id="66" dur="1000" fill="hold"/>
                                        <p:tgtEl>
                                          <p:spTgt spid="21"/>
                                        </p:tgtEl>
                                        <p:attrNameLst>
                                          <p:attrName>ppt_x</p:attrName>
                                        </p:attrNameLst>
                                      </p:cBhvr>
                                      <p:tavLst>
                                        <p:tav tm="0">
                                          <p:val>
                                            <p:strVal val="#ppt_x-.2"/>
                                          </p:val>
                                        </p:tav>
                                        <p:tav tm="100000">
                                          <p:val>
                                            <p:strVal val="#ppt_x"/>
                                          </p:val>
                                        </p:tav>
                                      </p:tavLst>
                                    </p:anim>
                                    <p:anim calcmode="lin" valueType="num">
                                      <p:cBhvr>
                                        <p:cTn id="67"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68" dur="1000"/>
                                        <p:tgtEl>
                                          <p:spTgt spid="21"/>
                                        </p:tgtEl>
                                      </p:cBhvr>
                                    </p:animEffect>
                                  </p:childTnLst>
                                </p:cTn>
                              </p:par>
                            </p:childTnLst>
                          </p:cTn>
                        </p:par>
                        <p:par>
                          <p:cTn id="69" fill="hold">
                            <p:stCondLst>
                              <p:cond delay="10000"/>
                            </p:stCondLst>
                            <p:childTnLst>
                              <p:par>
                                <p:cTn id="70" presetID="29" presetClass="entr" presetSubtype="0" fill="hold" nodeType="after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p:cTn id="72" dur="1000" fill="hold"/>
                                        <p:tgtEl>
                                          <p:spTgt spid="13"/>
                                        </p:tgtEl>
                                        <p:attrNameLst>
                                          <p:attrName>ppt_x</p:attrName>
                                        </p:attrNameLst>
                                      </p:cBhvr>
                                      <p:tavLst>
                                        <p:tav tm="0">
                                          <p:val>
                                            <p:strVal val="#ppt_x-.2"/>
                                          </p:val>
                                        </p:tav>
                                        <p:tav tm="100000">
                                          <p:val>
                                            <p:strVal val="#ppt_x"/>
                                          </p:val>
                                        </p:tav>
                                      </p:tavLst>
                                    </p:anim>
                                    <p:anim calcmode="lin" valueType="num">
                                      <p:cBhvr>
                                        <p:cTn id="73"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74" dur="1000"/>
                                        <p:tgtEl>
                                          <p:spTgt spid="13"/>
                                        </p:tgtEl>
                                      </p:cBhvr>
                                    </p:animEffect>
                                  </p:childTnLst>
                                </p:cTn>
                              </p:par>
                            </p:childTnLst>
                          </p:cTn>
                        </p:par>
                        <p:par>
                          <p:cTn id="75" fill="hold">
                            <p:stCondLst>
                              <p:cond delay="11000"/>
                            </p:stCondLst>
                            <p:childTnLst>
                              <p:par>
                                <p:cTn id="76" presetID="29" presetClass="entr" presetSubtype="0" fill="hold" grpId="0" nodeType="afterEffect">
                                  <p:stCondLst>
                                    <p:cond delay="0"/>
                                  </p:stCondLst>
                                  <p:childTnLst>
                                    <p:set>
                                      <p:cBhvr>
                                        <p:cTn id="77" dur="1" fill="hold">
                                          <p:stCondLst>
                                            <p:cond delay="0"/>
                                          </p:stCondLst>
                                        </p:cTn>
                                        <p:tgtEl>
                                          <p:spTgt spid="6"/>
                                        </p:tgtEl>
                                        <p:attrNameLst>
                                          <p:attrName>style.visibility</p:attrName>
                                        </p:attrNameLst>
                                      </p:cBhvr>
                                      <p:to>
                                        <p:strVal val="visible"/>
                                      </p:to>
                                    </p:set>
                                    <p:anim calcmode="lin" valueType="num">
                                      <p:cBhvr>
                                        <p:cTn id="78" dur="1000" fill="hold"/>
                                        <p:tgtEl>
                                          <p:spTgt spid="6"/>
                                        </p:tgtEl>
                                        <p:attrNameLst>
                                          <p:attrName>ppt_x</p:attrName>
                                        </p:attrNameLst>
                                      </p:cBhvr>
                                      <p:tavLst>
                                        <p:tav tm="0">
                                          <p:val>
                                            <p:strVal val="#ppt_x-.2"/>
                                          </p:val>
                                        </p:tav>
                                        <p:tav tm="100000">
                                          <p:val>
                                            <p:strVal val="#ppt_x"/>
                                          </p:val>
                                        </p:tav>
                                      </p:tavLst>
                                    </p:anim>
                                    <p:anim calcmode="lin" valueType="num">
                                      <p:cBhvr>
                                        <p:cTn id="79"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8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6" grpId="0"/>
      <p:bldP spid="16" grpId="1"/>
      <p:bldP spid="17" grpId="0"/>
      <p:bldP spid="17" grpId="1"/>
      <p:bldP spid="21" grpId="0"/>
      <p:bldP spid="21" grpId="1"/>
      <p:bldP spid="6" grpId="0"/>
      <p:bldP spid="6" grpId="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 name="图形"/>
          <p:cNvGrpSpPr/>
          <p:nvPr/>
        </p:nvGrpSpPr>
        <p:grpSpPr>
          <a:xfrm>
            <a:off x="-1327150" y="-798195"/>
            <a:ext cx="13978255" cy="9012555"/>
            <a:chOff x="-2090" y="-1257"/>
            <a:chExt cx="22013" cy="14193"/>
          </a:xfrm>
        </p:grpSpPr>
        <p:grpSp>
          <p:nvGrpSpPr>
            <p:cNvPr id="18" name="组合 17"/>
            <p:cNvGrpSpPr/>
            <p:nvPr/>
          </p:nvGrpSpPr>
          <p:grpSpPr>
            <a:xfrm rot="16200000" flipH="1">
              <a:off x="443" y="4073"/>
              <a:ext cx="1913" cy="1130"/>
              <a:chOff x="1795" y="1487"/>
              <a:chExt cx="2350" cy="1388"/>
            </a:xfrm>
          </p:grpSpPr>
          <p:grpSp>
            <p:nvGrpSpPr>
              <p:cNvPr id="33" name="组合 32"/>
              <p:cNvGrpSpPr/>
              <p:nvPr/>
            </p:nvGrpSpPr>
            <p:grpSpPr>
              <a:xfrm>
                <a:off x="1795" y="1487"/>
                <a:ext cx="2351" cy="309"/>
                <a:chOff x="1595" y="1487"/>
                <a:chExt cx="1720" cy="226"/>
              </a:xfrm>
            </p:grpSpPr>
            <p:sp>
              <p:nvSpPr>
                <p:cNvPr id="35"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9" name="组合 38"/>
              <p:cNvGrpSpPr/>
              <p:nvPr/>
            </p:nvGrpSpPr>
            <p:grpSpPr>
              <a:xfrm>
                <a:off x="1795" y="2027"/>
                <a:ext cx="2351" cy="309"/>
                <a:chOff x="1595" y="1487"/>
                <a:chExt cx="1720" cy="226"/>
              </a:xfrm>
            </p:grpSpPr>
            <p:sp>
              <p:nvSpPr>
                <p:cNvPr id="40"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6" name="组合 55"/>
              <p:cNvGrpSpPr/>
              <p:nvPr/>
            </p:nvGrpSpPr>
            <p:grpSpPr>
              <a:xfrm>
                <a:off x="1795" y="2567"/>
                <a:ext cx="2351" cy="309"/>
                <a:chOff x="1595" y="1487"/>
                <a:chExt cx="1720" cy="226"/>
              </a:xfrm>
            </p:grpSpPr>
            <p:sp>
              <p:nvSpPr>
                <p:cNvPr id="62"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71" name="组合 70"/>
            <p:cNvGrpSpPr/>
            <p:nvPr/>
          </p:nvGrpSpPr>
          <p:grpSpPr>
            <a:xfrm flipH="1">
              <a:off x="11315" y="-1257"/>
              <a:ext cx="4070" cy="2449"/>
              <a:chOff x="4383" y="1801"/>
              <a:chExt cx="7553" cy="4543"/>
            </a:xfrm>
            <a:solidFill>
              <a:srgbClr val="FAC500"/>
            </a:solidFill>
          </p:grpSpPr>
          <p:sp>
            <p:nvSpPr>
              <p:cNvPr id="77" name="图形"/>
              <p:cNvSpPr/>
              <p:nvPr/>
            </p:nvSpPr>
            <p:spPr>
              <a:xfrm rot="2580000">
                <a:off x="4383" y="5386"/>
                <a:ext cx="4974" cy="139"/>
              </a:xfrm>
              <a:custGeom>
                <a:avLst/>
                <a:gdLst/>
                <a:ahLst/>
                <a:cxnLst>
                  <a:cxn ang="3">
                    <a:pos x="hc" y="t"/>
                  </a:cxn>
                  <a:cxn ang="cd2">
                    <a:pos x="l" y="vc"/>
                  </a:cxn>
                  <a:cxn ang="cd4">
                    <a:pos x="hc" y="b"/>
                  </a:cxn>
                  <a:cxn ang="0">
                    <a:pos x="r" y="vc"/>
                  </a:cxn>
                </a:cxnLst>
                <a:rect l="l" t="t" r="r" b="b"/>
                <a:pathLst>
                  <a:path w="4974" h="139">
                    <a:moveTo>
                      <a:pt x="0" y="0"/>
                    </a:moveTo>
                    <a:lnTo>
                      <a:pt x="4974" y="0"/>
                    </a:lnTo>
                    <a:lnTo>
                      <a:pt x="4955" y="25"/>
                    </a:lnTo>
                    <a:cubicBezTo>
                      <a:pt x="4932" y="56"/>
                      <a:pt x="4908" y="87"/>
                      <a:pt x="4884" y="117"/>
                    </a:cubicBezTo>
                    <a:lnTo>
                      <a:pt x="4866" y="139"/>
                    </a:lnTo>
                    <a:lnTo>
                      <a:pt x="108" y="139"/>
                    </a:lnTo>
                    <a:lnTo>
                      <a:pt x="102" y="131"/>
                    </a:lnTo>
                    <a:cubicBezTo>
                      <a:pt x="69" y="91"/>
                      <a:pt x="37" y="50"/>
                      <a:pt x="6" y="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8" name="图形"/>
              <p:cNvSpPr/>
              <p:nvPr/>
            </p:nvSpPr>
            <p:spPr>
              <a:xfrm rot="2580000">
                <a:off x="5077" y="4003"/>
                <a:ext cx="6165" cy="139"/>
              </a:xfrm>
              <a:custGeom>
                <a:avLst/>
                <a:gdLst/>
                <a:ahLst/>
                <a:cxnLst>
                  <a:cxn ang="3">
                    <a:pos x="hc" y="t"/>
                  </a:cxn>
                  <a:cxn ang="cd2">
                    <a:pos x="l" y="vc"/>
                  </a:cxn>
                  <a:cxn ang="cd4">
                    <a:pos x="hc" y="b"/>
                  </a:cxn>
                  <a:cxn ang="0">
                    <a:pos x="r" y="vc"/>
                  </a:cxn>
                </a:cxnLst>
                <a:rect l="l" t="t" r="r" b="b"/>
                <a:pathLst>
                  <a:path w="6165" h="139">
                    <a:moveTo>
                      <a:pt x="1" y="0"/>
                    </a:moveTo>
                    <a:lnTo>
                      <a:pt x="6164" y="0"/>
                    </a:lnTo>
                    <a:lnTo>
                      <a:pt x="6165" y="29"/>
                    </a:lnTo>
                    <a:cubicBezTo>
                      <a:pt x="6165" y="54"/>
                      <a:pt x="6165" y="78"/>
                      <a:pt x="6165" y="103"/>
                    </a:cubicBezTo>
                    <a:lnTo>
                      <a:pt x="6164" y="139"/>
                    </a:lnTo>
                    <a:lnTo>
                      <a:pt x="1" y="139"/>
                    </a:lnTo>
                    <a:lnTo>
                      <a:pt x="0" y="110"/>
                    </a:lnTo>
                    <a:cubicBezTo>
                      <a:pt x="0" y="85"/>
                      <a:pt x="0" y="61"/>
                      <a:pt x="0" y="36"/>
                    </a:cubicBez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9" name="图形"/>
              <p:cNvSpPr/>
              <p:nvPr/>
            </p:nvSpPr>
            <p:spPr>
              <a:xfrm rot="2580000">
                <a:off x="6960" y="2621"/>
                <a:ext cx="4976" cy="139"/>
              </a:xfrm>
              <a:custGeom>
                <a:avLst/>
                <a:gdLst/>
                <a:ahLst/>
                <a:cxnLst>
                  <a:cxn ang="3">
                    <a:pos x="hc" y="t"/>
                  </a:cxn>
                  <a:cxn ang="cd2">
                    <a:pos x="l" y="vc"/>
                  </a:cxn>
                  <a:cxn ang="cd4">
                    <a:pos x="hc" y="b"/>
                  </a:cxn>
                  <a:cxn ang="0">
                    <a:pos x="r" y="vc"/>
                  </a:cxn>
                </a:cxnLst>
                <a:rect l="l" t="t" r="r" b="b"/>
                <a:pathLst>
                  <a:path w="4976" h="139">
                    <a:moveTo>
                      <a:pt x="108" y="0"/>
                    </a:moveTo>
                    <a:lnTo>
                      <a:pt x="4868" y="0"/>
                    </a:lnTo>
                    <a:lnTo>
                      <a:pt x="4873" y="6"/>
                    </a:lnTo>
                    <a:cubicBezTo>
                      <a:pt x="4906" y="47"/>
                      <a:pt x="4939" y="88"/>
                      <a:pt x="4969" y="130"/>
                    </a:cubicBezTo>
                    <a:lnTo>
                      <a:pt x="4976" y="139"/>
                    </a:lnTo>
                    <a:lnTo>
                      <a:pt x="0" y="139"/>
                    </a:lnTo>
                    <a:lnTo>
                      <a:pt x="20" y="112"/>
                    </a:lnTo>
                    <a:cubicBezTo>
                      <a:pt x="43" y="81"/>
                      <a:pt x="67" y="51"/>
                      <a:pt x="91" y="21"/>
                    </a:cubicBezTo>
                    <a:lnTo>
                      <a:pt x="1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09" name="图形"/>
              <p:cNvSpPr/>
              <p:nvPr/>
            </p:nvSpPr>
            <p:spPr>
              <a:xfrm rot="2580000">
                <a:off x="7549" y="2343"/>
                <a:ext cx="4318" cy="139"/>
              </a:xfrm>
              <a:custGeom>
                <a:avLst/>
                <a:gdLst/>
                <a:ahLst/>
                <a:cxnLst>
                  <a:cxn ang="3">
                    <a:pos x="hc" y="t"/>
                  </a:cxn>
                  <a:cxn ang="cd2">
                    <a:pos x="l" y="vc"/>
                  </a:cxn>
                  <a:cxn ang="cd4">
                    <a:pos x="hc" y="b"/>
                  </a:cxn>
                  <a:cxn ang="0">
                    <a:pos x="r" y="vc"/>
                  </a:cxn>
                </a:cxnLst>
                <a:rect l="l" t="t" r="r" b="b"/>
                <a:pathLst>
                  <a:path w="4318" h="139">
                    <a:moveTo>
                      <a:pt x="151" y="0"/>
                    </a:moveTo>
                    <a:lnTo>
                      <a:pt x="4166" y="0"/>
                    </a:lnTo>
                    <a:lnTo>
                      <a:pt x="4187" y="17"/>
                    </a:lnTo>
                    <a:cubicBezTo>
                      <a:pt x="4226" y="52"/>
                      <a:pt x="4264" y="87"/>
                      <a:pt x="4302" y="124"/>
                    </a:cubicBezTo>
                    <a:lnTo>
                      <a:pt x="4318" y="139"/>
                    </a:lnTo>
                    <a:lnTo>
                      <a:pt x="0" y="139"/>
                    </a:lnTo>
                    <a:lnTo>
                      <a:pt x="28" y="112"/>
                    </a:lnTo>
                    <a:cubicBezTo>
                      <a:pt x="37" y="103"/>
                      <a:pt x="47" y="94"/>
                      <a:pt x="57" y="85"/>
                    </a:cubicBezTo>
                    <a:cubicBezTo>
                      <a:pt x="86" y="58"/>
                      <a:pt x="115" y="31"/>
                      <a:pt x="145" y="5"/>
                    </a:cubicBezTo>
                    <a:lnTo>
                      <a:pt x="1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0" name="图形"/>
              <p:cNvSpPr/>
              <p:nvPr/>
            </p:nvSpPr>
            <p:spPr>
              <a:xfrm rot="2580000">
                <a:off x="8275" y="2067"/>
                <a:ext cx="3381" cy="139"/>
              </a:xfrm>
              <a:custGeom>
                <a:avLst/>
                <a:gdLst/>
                <a:ahLst/>
                <a:cxnLst>
                  <a:cxn ang="3">
                    <a:pos x="hc" y="t"/>
                  </a:cxn>
                  <a:cxn ang="cd2">
                    <a:pos x="l" y="vc"/>
                  </a:cxn>
                  <a:cxn ang="cd4">
                    <a:pos x="hc" y="b"/>
                  </a:cxn>
                  <a:cxn ang="0">
                    <a:pos x="r" y="vc"/>
                  </a:cxn>
                </a:cxnLst>
                <a:rect l="l" t="t" r="r" b="b"/>
                <a:pathLst>
                  <a:path w="3381" h="139">
                    <a:moveTo>
                      <a:pt x="233" y="0"/>
                    </a:moveTo>
                    <a:lnTo>
                      <a:pt x="3147" y="0"/>
                    </a:lnTo>
                    <a:lnTo>
                      <a:pt x="3152" y="2"/>
                    </a:lnTo>
                    <a:cubicBezTo>
                      <a:pt x="3230" y="44"/>
                      <a:pt x="3306" y="90"/>
                      <a:pt x="3380" y="139"/>
                    </a:cubicBezTo>
                    <a:lnTo>
                      <a:pt x="3381" y="139"/>
                    </a:lnTo>
                    <a:lnTo>
                      <a:pt x="0" y="139"/>
                    </a:lnTo>
                    <a:lnTo>
                      <a:pt x="20" y="126"/>
                    </a:lnTo>
                    <a:cubicBezTo>
                      <a:pt x="85" y="84"/>
                      <a:pt x="151" y="45"/>
                      <a:pt x="218" y="8"/>
                    </a:cubicBezTo>
                    <a:lnTo>
                      <a:pt x="2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2" name="图形"/>
              <p:cNvSpPr/>
              <p:nvPr/>
            </p:nvSpPr>
            <p:spPr>
              <a:xfrm rot="2580000">
                <a:off x="9346" y="1801"/>
                <a:ext cx="1745" cy="126"/>
              </a:xfrm>
              <a:custGeom>
                <a:avLst/>
                <a:gdLst/>
                <a:ahLst/>
                <a:cxnLst>
                  <a:cxn ang="3">
                    <a:pos x="hc" y="t"/>
                  </a:cxn>
                  <a:cxn ang="cd2">
                    <a:pos x="l" y="vc"/>
                  </a:cxn>
                  <a:cxn ang="cd4">
                    <a:pos x="hc" y="b"/>
                  </a:cxn>
                  <a:cxn ang="0">
                    <a:pos x="r" y="vc"/>
                  </a:cxn>
                </a:cxnLst>
                <a:rect l="l" t="t" r="r" b="b"/>
                <a:pathLst>
                  <a:path w="1745" h="126">
                    <a:moveTo>
                      <a:pt x="870" y="0"/>
                    </a:moveTo>
                    <a:cubicBezTo>
                      <a:pt x="1153" y="0"/>
                      <a:pt x="1436" y="38"/>
                      <a:pt x="1711" y="116"/>
                    </a:cubicBezTo>
                    <a:lnTo>
                      <a:pt x="1745" y="126"/>
                    </a:lnTo>
                    <a:lnTo>
                      <a:pt x="0" y="126"/>
                    </a:lnTo>
                    <a:lnTo>
                      <a:pt x="27" y="118"/>
                    </a:lnTo>
                    <a:cubicBezTo>
                      <a:pt x="302" y="39"/>
                      <a:pt x="586" y="0"/>
                      <a:pt x="8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3" name="图形"/>
              <p:cNvSpPr/>
              <p:nvPr/>
            </p:nvSpPr>
            <p:spPr>
              <a:xfrm rot="2580000">
                <a:off x="5226" y="6218"/>
                <a:ext cx="1749" cy="126"/>
              </a:xfrm>
              <a:custGeom>
                <a:avLst/>
                <a:gdLst/>
                <a:ahLst/>
                <a:cxnLst>
                  <a:cxn ang="3">
                    <a:pos x="hc" y="t"/>
                  </a:cxn>
                  <a:cxn ang="cd2">
                    <a:pos x="l" y="vc"/>
                  </a:cxn>
                  <a:cxn ang="cd4">
                    <a:pos x="hc" y="b"/>
                  </a:cxn>
                  <a:cxn ang="0">
                    <a:pos x="r" y="vc"/>
                  </a:cxn>
                </a:cxnLst>
                <a:rect l="l" t="t" r="r" b="b"/>
                <a:pathLst>
                  <a:path w="1749" h="126">
                    <a:moveTo>
                      <a:pt x="0" y="0"/>
                    </a:moveTo>
                    <a:lnTo>
                      <a:pt x="1749" y="0"/>
                    </a:lnTo>
                    <a:lnTo>
                      <a:pt x="1720" y="8"/>
                    </a:lnTo>
                    <a:cubicBezTo>
                      <a:pt x="1157" y="168"/>
                      <a:pt x="560" y="165"/>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4" name="图形"/>
              <p:cNvSpPr/>
              <p:nvPr/>
            </p:nvSpPr>
            <p:spPr>
              <a:xfrm rot="2580000">
                <a:off x="4663" y="5939"/>
                <a:ext cx="3380" cy="139"/>
              </a:xfrm>
              <a:custGeom>
                <a:avLst/>
                <a:gdLst/>
                <a:ahLst/>
                <a:cxnLst>
                  <a:cxn ang="3">
                    <a:pos x="hc" y="t"/>
                  </a:cxn>
                  <a:cxn ang="cd2">
                    <a:pos x="l" y="vc"/>
                  </a:cxn>
                  <a:cxn ang="cd4">
                    <a:pos x="hc" y="b"/>
                  </a:cxn>
                  <a:cxn ang="0">
                    <a:pos x="r" y="vc"/>
                  </a:cxn>
                </a:cxnLst>
                <a:rect l="l" t="t" r="r" b="b"/>
                <a:pathLst>
                  <a:path w="3380" h="139">
                    <a:moveTo>
                      <a:pt x="0" y="0"/>
                    </a:moveTo>
                    <a:lnTo>
                      <a:pt x="3380" y="0"/>
                    </a:lnTo>
                    <a:lnTo>
                      <a:pt x="3361" y="13"/>
                    </a:lnTo>
                    <a:cubicBezTo>
                      <a:pt x="3296" y="55"/>
                      <a:pt x="3230" y="94"/>
                      <a:pt x="3163" y="130"/>
                    </a:cubicBezTo>
                    <a:lnTo>
                      <a:pt x="3147" y="139"/>
                    </a:lnTo>
                    <a:lnTo>
                      <a:pt x="234" y="139"/>
                    </a:lnTo>
                    <a:lnTo>
                      <a:pt x="229" y="136"/>
                    </a:lnTo>
                    <a:cubicBezTo>
                      <a:pt x="151" y="95"/>
                      <a:pt x="75" y="49"/>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5" name="图形"/>
              <p:cNvSpPr/>
              <p:nvPr/>
            </p:nvSpPr>
            <p:spPr>
              <a:xfrm rot="2580000">
                <a:off x="4453" y="5663"/>
                <a:ext cx="4318" cy="139"/>
              </a:xfrm>
              <a:custGeom>
                <a:avLst/>
                <a:gdLst/>
                <a:ahLst/>
                <a:cxnLst>
                  <a:cxn ang="3">
                    <a:pos x="hc" y="t"/>
                  </a:cxn>
                  <a:cxn ang="cd2">
                    <a:pos x="l" y="vc"/>
                  </a:cxn>
                  <a:cxn ang="cd4">
                    <a:pos x="hc" y="b"/>
                  </a:cxn>
                  <a:cxn ang="0">
                    <a:pos x="r" y="vc"/>
                  </a:cxn>
                </a:cxnLst>
                <a:rect l="l" t="t" r="r" b="b"/>
                <a:pathLst>
                  <a:path w="4318" h="139">
                    <a:moveTo>
                      <a:pt x="0" y="0"/>
                    </a:moveTo>
                    <a:lnTo>
                      <a:pt x="4318" y="0"/>
                    </a:lnTo>
                    <a:lnTo>
                      <a:pt x="4290" y="27"/>
                    </a:lnTo>
                    <a:cubicBezTo>
                      <a:pt x="4281" y="36"/>
                      <a:pt x="4271" y="45"/>
                      <a:pt x="4261" y="54"/>
                    </a:cubicBezTo>
                    <a:cubicBezTo>
                      <a:pt x="4232" y="81"/>
                      <a:pt x="4202" y="108"/>
                      <a:pt x="4172" y="134"/>
                    </a:cubicBezTo>
                    <a:lnTo>
                      <a:pt x="4166" y="139"/>
                    </a:lnTo>
                    <a:lnTo>
                      <a:pt x="151" y="139"/>
                    </a:lnTo>
                    <a:lnTo>
                      <a:pt x="131" y="122"/>
                    </a:lnTo>
                    <a:cubicBezTo>
                      <a:pt x="92" y="87"/>
                      <a:pt x="53" y="52"/>
                      <a:pt x="16"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6" name="图形"/>
              <p:cNvSpPr/>
              <p:nvPr/>
            </p:nvSpPr>
            <p:spPr>
              <a:xfrm rot="2580000">
                <a:off x="4403" y="5109"/>
                <a:ext cx="5449" cy="139"/>
              </a:xfrm>
              <a:custGeom>
                <a:avLst/>
                <a:gdLst/>
                <a:ahLst/>
                <a:cxnLst>
                  <a:cxn ang="3">
                    <a:pos x="hc" y="t"/>
                  </a:cxn>
                  <a:cxn ang="cd2">
                    <a:pos x="l" y="vc"/>
                  </a:cxn>
                  <a:cxn ang="cd4">
                    <a:pos x="hc" y="b"/>
                  </a:cxn>
                  <a:cxn ang="0">
                    <a:pos x="r" y="vc"/>
                  </a:cxn>
                </a:cxnLst>
                <a:rect l="l" t="t" r="r" b="b"/>
                <a:pathLst>
                  <a:path w="5449" h="139">
                    <a:moveTo>
                      <a:pt x="0" y="0"/>
                    </a:moveTo>
                    <a:lnTo>
                      <a:pt x="5449" y="0"/>
                    </a:lnTo>
                    <a:lnTo>
                      <a:pt x="5439" y="19"/>
                    </a:lnTo>
                    <a:cubicBezTo>
                      <a:pt x="5422" y="52"/>
                      <a:pt x="5403" y="85"/>
                      <a:pt x="5384" y="118"/>
                    </a:cubicBezTo>
                    <a:lnTo>
                      <a:pt x="5371" y="139"/>
                    </a:lnTo>
                    <a:lnTo>
                      <a:pt x="78" y="139"/>
                    </a:lnTo>
                    <a:lnTo>
                      <a:pt x="73" y="129"/>
                    </a:lnTo>
                    <a:cubicBezTo>
                      <a:pt x="53" y="96"/>
                      <a:pt x="34" y="63"/>
                      <a:pt x="16"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3" name="图形"/>
              <p:cNvSpPr/>
              <p:nvPr/>
            </p:nvSpPr>
            <p:spPr>
              <a:xfrm rot="2580000">
                <a:off x="4492" y="4833"/>
                <a:ext cx="5787" cy="139"/>
              </a:xfrm>
              <a:custGeom>
                <a:avLst/>
                <a:gdLst/>
                <a:ahLst/>
                <a:cxnLst>
                  <a:cxn ang="3">
                    <a:pos x="hc" y="t"/>
                  </a:cxn>
                  <a:cxn ang="cd2">
                    <a:pos x="l" y="vc"/>
                  </a:cxn>
                  <a:cxn ang="cd4">
                    <a:pos x="hc" y="b"/>
                  </a:cxn>
                  <a:cxn ang="0">
                    <a:pos x="r" y="vc"/>
                  </a:cxn>
                </a:cxnLst>
                <a:rect l="l" t="t" r="r" b="b"/>
                <a:pathLst>
                  <a:path w="5787" h="139">
                    <a:moveTo>
                      <a:pt x="0" y="0"/>
                    </a:moveTo>
                    <a:lnTo>
                      <a:pt x="5787" y="0"/>
                    </a:lnTo>
                    <a:lnTo>
                      <a:pt x="5779" y="20"/>
                    </a:lnTo>
                    <a:cubicBezTo>
                      <a:pt x="5766" y="55"/>
                      <a:pt x="5752" y="90"/>
                      <a:pt x="5738" y="125"/>
                    </a:cubicBezTo>
                    <a:lnTo>
                      <a:pt x="5732" y="139"/>
                    </a:lnTo>
                    <a:lnTo>
                      <a:pt x="55" y="139"/>
                    </a:lnTo>
                    <a:lnTo>
                      <a:pt x="53" y="134"/>
                    </a:lnTo>
                    <a:cubicBezTo>
                      <a:pt x="38" y="99"/>
                      <a:pt x="24" y="65"/>
                      <a:pt x="11"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8" name="图形"/>
              <p:cNvSpPr/>
              <p:nvPr/>
            </p:nvSpPr>
            <p:spPr>
              <a:xfrm rot="2580000">
                <a:off x="4638" y="4556"/>
                <a:ext cx="6011" cy="139"/>
              </a:xfrm>
              <a:custGeom>
                <a:avLst/>
                <a:gdLst/>
                <a:ahLst/>
                <a:cxnLst>
                  <a:cxn ang="3">
                    <a:pos x="hc" y="t"/>
                  </a:cxn>
                  <a:cxn ang="cd2">
                    <a:pos x="l" y="vc"/>
                  </a:cxn>
                  <a:cxn ang="cd4">
                    <a:pos x="hc" y="b"/>
                  </a:cxn>
                  <a:cxn ang="0">
                    <a:pos x="r" y="vc"/>
                  </a:cxn>
                </a:cxnLst>
                <a:rect l="l" t="t" r="r" b="b"/>
                <a:pathLst>
                  <a:path w="6011" h="139">
                    <a:moveTo>
                      <a:pt x="0" y="0"/>
                    </a:moveTo>
                    <a:lnTo>
                      <a:pt x="6011" y="0"/>
                    </a:lnTo>
                    <a:lnTo>
                      <a:pt x="6009" y="7"/>
                    </a:lnTo>
                    <a:cubicBezTo>
                      <a:pt x="6001" y="43"/>
                      <a:pt x="5992" y="79"/>
                      <a:pt x="5982" y="115"/>
                    </a:cubicBezTo>
                    <a:lnTo>
                      <a:pt x="5976" y="139"/>
                    </a:lnTo>
                    <a:lnTo>
                      <a:pt x="35" y="139"/>
                    </a:lnTo>
                    <a:lnTo>
                      <a:pt x="31" y="123"/>
                    </a:lnTo>
                    <a:cubicBezTo>
                      <a:pt x="21" y="87"/>
                      <a:pt x="12" y="51"/>
                      <a:pt x="3"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9" name="图形"/>
              <p:cNvSpPr/>
              <p:nvPr/>
            </p:nvSpPr>
            <p:spPr>
              <a:xfrm rot="2580000">
                <a:off x="4834" y="4280"/>
                <a:ext cx="6134" cy="139"/>
              </a:xfrm>
              <a:custGeom>
                <a:avLst/>
                <a:gdLst/>
                <a:ahLst/>
                <a:cxnLst>
                  <a:cxn ang="3">
                    <a:pos x="hc" y="t"/>
                  </a:cxn>
                  <a:cxn ang="cd2">
                    <a:pos x="l" y="vc"/>
                  </a:cxn>
                  <a:cxn ang="cd4">
                    <a:pos x="hc" y="b"/>
                  </a:cxn>
                  <a:cxn ang="0">
                    <a:pos x="r" y="vc"/>
                  </a:cxn>
                </a:cxnLst>
                <a:rect l="l" t="t" r="r" b="b"/>
                <a:pathLst>
                  <a:path w="6134" h="139">
                    <a:moveTo>
                      <a:pt x="0" y="0"/>
                    </a:moveTo>
                    <a:lnTo>
                      <a:pt x="6134" y="0"/>
                    </a:lnTo>
                    <a:lnTo>
                      <a:pt x="6132" y="19"/>
                    </a:lnTo>
                    <a:cubicBezTo>
                      <a:pt x="6128" y="56"/>
                      <a:pt x="6123" y="93"/>
                      <a:pt x="6118" y="129"/>
                    </a:cubicBezTo>
                    <a:lnTo>
                      <a:pt x="6117" y="139"/>
                    </a:lnTo>
                    <a:lnTo>
                      <a:pt x="17" y="139"/>
                    </a:lnTo>
                    <a:lnTo>
                      <a:pt x="17" y="136"/>
                    </a:lnTo>
                    <a:cubicBezTo>
                      <a:pt x="11" y="100"/>
                      <a:pt x="7" y="63"/>
                      <a:pt x="3" y="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1" name="图形"/>
              <p:cNvSpPr/>
              <p:nvPr/>
            </p:nvSpPr>
            <p:spPr>
              <a:xfrm rot="2580000">
                <a:off x="5350" y="3727"/>
                <a:ext cx="6134" cy="139"/>
              </a:xfrm>
              <a:custGeom>
                <a:avLst/>
                <a:gdLst/>
                <a:ahLst/>
                <a:cxnLst>
                  <a:cxn ang="3">
                    <a:pos x="hc" y="t"/>
                  </a:cxn>
                  <a:cxn ang="cd2">
                    <a:pos x="l" y="vc"/>
                  </a:cxn>
                  <a:cxn ang="cd4">
                    <a:pos x="hc" y="b"/>
                  </a:cxn>
                  <a:cxn ang="0">
                    <a:pos x="r" y="vc"/>
                  </a:cxn>
                </a:cxnLst>
                <a:rect l="l" t="t" r="r" b="b"/>
                <a:pathLst>
                  <a:path w="6134" h="139">
                    <a:moveTo>
                      <a:pt x="17" y="0"/>
                    </a:moveTo>
                    <a:lnTo>
                      <a:pt x="6117" y="0"/>
                    </a:lnTo>
                    <a:lnTo>
                      <a:pt x="6117" y="1"/>
                    </a:lnTo>
                    <a:cubicBezTo>
                      <a:pt x="6123" y="38"/>
                      <a:pt x="6127" y="75"/>
                      <a:pt x="6131" y="112"/>
                    </a:cubicBezTo>
                    <a:lnTo>
                      <a:pt x="6134" y="139"/>
                    </a:lnTo>
                    <a:lnTo>
                      <a:pt x="0" y="139"/>
                    </a:lnTo>
                    <a:lnTo>
                      <a:pt x="2" y="118"/>
                    </a:lnTo>
                    <a:cubicBezTo>
                      <a:pt x="6" y="82"/>
                      <a:pt x="11" y="45"/>
                      <a:pt x="16" y="8"/>
                    </a:cubicBezTo>
                    <a:lnTo>
                      <a:pt x="1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2" name="图形"/>
              <p:cNvSpPr/>
              <p:nvPr/>
            </p:nvSpPr>
            <p:spPr>
              <a:xfrm rot="2580000">
                <a:off x="5669" y="3450"/>
                <a:ext cx="6011" cy="139"/>
              </a:xfrm>
              <a:custGeom>
                <a:avLst/>
                <a:gdLst/>
                <a:ahLst/>
                <a:cxnLst>
                  <a:cxn ang="3">
                    <a:pos x="hc" y="t"/>
                  </a:cxn>
                  <a:cxn ang="cd2">
                    <a:pos x="l" y="vc"/>
                  </a:cxn>
                  <a:cxn ang="cd4">
                    <a:pos x="hc" y="b"/>
                  </a:cxn>
                  <a:cxn ang="0">
                    <a:pos x="r" y="vc"/>
                  </a:cxn>
                </a:cxnLst>
                <a:rect l="l" t="t" r="r" b="b"/>
                <a:pathLst>
                  <a:path w="6011" h="139">
                    <a:moveTo>
                      <a:pt x="35" y="0"/>
                    </a:moveTo>
                    <a:lnTo>
                      <a:pt x="5976" y="0"/>
                    </a:lnTo>
                    <a:lnTo>
                      <a:pt x="5980" y="15"/>
                    </a:lnTo>
                    <a:cubicBezTo>
                      <a:pt x="5990" y="51"/>
                      <a:pt x="5999" y="87"/>
                      <a:pt x="6008" y="124"/>
                    </a:cubicBezTo>
                    <a:lnTo>
                      <a:pt x="6011" y="139"/>
                    </a:lnTo>
                    <a:lnTo>
                      <a:pt x="0" y="139"/>
                    </a:lnTo>
                    <a:lnTo>
                      <a:pt x="2" y="131"/>
                    </a:lnTo>
                    <a:cubicBezTo>
                      <a:pt x="10" y="95"/>
                      <a:pt x="19" y="59"/>
                      <a:pt x="29" y="23"/>
                    </a:cubicBezTo>
                    <a:lnTo>
                      <a:pt x="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3" name="图形"/>
              <p:cNvSpPr/>
              <p:nvPr/>
            </p:nvSpPr>
            <p:spPr>
              <a:xfrm rot="2580000">
                <a:off x="6040" y="3174"/>
                <a:ext cx="5787" cy="139"/>
              </a:xfrm>
              <a:custGeom>
                <a:avLst/>
                <a:gdLst/>
                <a:ahLst/>
                <a:cxnLst>
                  <a:cxn ang="3">
                    <a:pos x="hc" y="t"/>
                  </a:cxn>
                  <a:cxn ang="cd2">
                    <a:pos x="l" y="vc"/>
                  </a:cxn>
                  <a:cxn ang="cd4">
                    <a:pos x="hc" y="b"/>
                  </a:cxn>
                  <a:cxn ang="0">
                    <a:pos x="r" y="vc"/>
                  </a:cxn>
                </a:cxnLst>
                <a:rect l="l" t="t" r="r" b="b"/>
                <a:pathLst>
                  <a:path w="5787" h="139">
                    <a:moveTo>
                      <a:pt x="55" y="0"/>
                    </a:moveTo>
                    <a:lnTo>
                      <a:pt x="5732" y="0"/>
                    </a:lnTo>
                    <a:lnTo>
                      <a:pt x="5734" y="4"/>
                    </a:lnTo>
                    <a:cubicBezTo>
                      <a:pt x="5749" y="39"/>
                      <a:pt x="5763" y="74"/>
                      <a:pt x="5776" y="109"/>
                    </a:cubicBezTo>
                    <a:lnTo>
                      <a:pt x="5787" y="139"/>
                    </a:lnTo>
                    <a:lnTo>
                      <a:pt x="0" y="139"/>
                    </a:lnTo>
                    <a:lnTo>
                      <a:pt x="8" y="118"/>
                    </a:lnTo>
                    <a:cubicBezTo>
                      <a:pt x="21" y="83"/>
                      <a:pt x="35" y="48"/>
                      <a:pt x="49" y="14"/>
                    </a:cubicBezTo>
                    <a:lnTo>
                      <a:pt x="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4" name="图形"/>
              <p:cNvSpPr/>
              <p:nvPr/>
            </p:nvSpPr>
            <p:spPr>
              <a:xfrm rot="2580000">
                <a:off x="6466" y="2897"/>
                <a:ext cx="5450" cy="139"/>
              </a:xfrm>
              <a:custGeom>
                <a:avLst/>
                <a:gdLst/>
                <a:ahLst/>
                <a:cxnLst>
                  <a:cxn ang="3">
                    <a:pos x="hc" y="t"/>
                  </a:cxn>
                  <a:cxn ang="cd2">
                    <a:pos x="l" y="vc"/>
                  </a:cxn>
                  <a:cxn ang="cd4">
                    <a:pos x="hc" y="b"/>
                  </a:cxn>
                  <a:cxn ang="0">
                    <a:pos x="r" y="vc"/>
                  </a:cxn>
                </a:cxnLst>
                <a:rect l="l" t="t" r="r" b="b"/>
                <a:pathLst>
                  <a:path w="5450" h="139">
                    <a:moveTo>
                      <a:pt x="78" y="0"/>
                    </a:moveTo>
                    <a:lnTo>
                      <a:pt x="5371" y="0"/>
                    </a:lnTo>
                    <a:lnTo>
                      <a:pt x="5377" y="9"/>
                    </a:lnTo>
                    <a:cubicBezTo>
                      <a:pt x="5397" y="42"/>
                      <a:pt x="5416" y="75"/>
                      <a:pt x="5434" y="109"/>
                    </a:cubicBezTo>
                    <a:lnTo>
                      <a:pt x="5450" y="139"/>
                    </a:lnTo>
                    <a:lnTo>
                      <a:pt x="0" y="139"/>
                    </a:lnTo>
                    <a:lnTo>
                      <a:pt x="10" y="120"/>
                    </a:lnTo>
                    <a:cubicBezTo>
                      <a:pt x="28" y="87"/>
                      <a:pt x="47" y="54"/>
                      <a:pt x="66" y="21"/>
                    </a:cubicBezTo>
                    <a:lnTo>
                      <a:pt x="7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45" name="组合 144"/>
            <p:cNvGrpSpPr/>
            <p:nvPr/>
          </p:nvGrpSpPr>
          <p:grpSpPr>
            <a:xfrm flipH="1">
              <a:off x="8889" y="-631"/>
              <a:ext cx="1274" cy="2427"/>
              <a:chOff x="9266" y="-267"/>
              <a:chExt cx="1274" cy="2427"/>
            </a:xfrm>
          </p:grpSpPr>
          <p:sp>
            <p:nvSpPr>
              <p:cNvPr id="146"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7" name="图形"/>
              <p:cNvSpPr/>
              <p:nvPr/>
            </p:nvSpPr>
            <p:spPr>
              <a:xfrm>
                <a:off x="9660" y="1280"/>
                <a:ext cx="488" cy="488"/>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48" name="图形"/>
              <p:cNvCxnSpPr/>
              <p:nvPr/>
            </p:nvCxnSpPr>
            <p:spPr>
              <a:xfrm>
                <a:off x="9904" y="-267"/>
                <a:ext cx="0" cy="1750"/>
              </a:xfrm>
              <a:prstGeom prst="line">
                <a:avLst/>
              </a:prstGeom>
              <a:ln w="25400">
                <a:solidFill>
                  <a:srgbClr val="053052"/>
                </a:solidFill>
              </a:ln>
            </p:spPr>
            <p:style>
              <a:lnRef idx="1">
                <a:schemeClr val="accent1"/>
              </a:lnRef>
              <a:fillRef idx="0">
                <a:schemeClr val="accent1"/>
              </a:fillRef>
              <a:effectRef idx="0">
                <a:schemeClr val="accent1"/>
              </a:effectRef>
              <a:fontRef idx="minor">
                <a:schemeClr val="tx1"/>
              </a:fontRef>
            </p:style>
          </p:cxnSp>
        </p:grpSp>
        <p:grpSp>
          <p:nvGrpSpPr>
            <p:cNvPr id="149" name="组合 148"/>
            <p:cNvGrpSpPr/>
            <p:nvPr/>
          </p:nvGrpSpPr>
          <p:grpSpPr>
            <a:xfrm flipH="1">
              <a:off x="-857" y="390"/>
              <a:ext cx="4377" cy="2135"/>
              <a:chOff x="14413" y="390"/>
              <a:chExt cx="5873" cy="2865"/>
            </a:xfrm>
          </p:grpSpPr>
          <p:sp>
            <p:nvSpPr>
              <p:cNvPr id="150" name="图形"/>
              <p:cNvSpPr/>
              <p:nvPr/>
            </p:nvSpPr>
            <p:spPr>
              <a:xfrm>
                <a:off x="14890" y="1024"/>
                <a:ext cx="5396" cy="173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1" name="图形"/>
              <p:cNvSpPr/>
              <p:nvPr/>
            </p:nvSpPr>
            <p:spPr>
              <a:xfrm>
                <a:off x="15059" y="1169"/>
                <a:ext cx="1440" cy="1440"/>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2" name="图形"/>
              <p:cNvSpPr/>
              <p:nvPr/>
            </p:nvSpPr>
            <p:spPr>
              <a:xfrm>
                <a:off x="14737" y="847"/>
                <a:ext cx="2085" cy="2085"/>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3" name="图形"/>
              <p:cNvSpPr/>
              <p:nvPr/>
            </p:nvSpPr>
            <p:spPr>
              <a:xfrm>
                <a:off x="14413" y="523"/>
                <a:ext cx="2733" cy="2733"/>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4" name="图形"/>
              <p:cNvSpPr/>
              <p:nvPr/>
            </p:nvSpPr>
            <p:spPr>
              <a:xfrm>
                <a:off x="14483" y="2549"/>
                <a:ext cx="467" cy="46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5" name="图形"/>
              <p:cNvSpPr/>
              <p:nvPr/>
            </p:nvSpPr>
            <p:spPr>
              <a:xfrm>
                <a:off x="16032" y="390"/>
                <a:ext cx="467" cy="46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6" name="图形"/>
            <p:cNvSpPr/>
            <p:nvPr/>
          </p:nvSpPr>
          <p:spPr>
            <a:xfrm rot="19680000" flipH="1">
              <a:off x="5205" y="660"/>
              <a:ext cx="731" cy="731"/>
            </a:xfrm>
            <a:prstGeom prst="plus">
              <a:avLst>
                <a:gd name="adj" fmla="val 3368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7" name="图形"/>
            <p:cNvSpPr/>
            <p:nvPr/>
          </p:nvSpPr>
          <p:spPr>
            <a:xfrm rot="19680000" flipH="1">
              <a:off x="16298" y="1186"/>
              <a:ext cx="731" cy="731"/>
            </a:xfrm>
            <a:prstGeom prst="plus">
              <a:avLst>
                <a:gd name="adj" fmla="val 33680"/>
              </a:avLst>
            </a:prstGeom>
            <a:solidFill>
              <a:srgbClr val="C2E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8" name="图形"/>
            <p:cNvSpPr/>
            <p:nvPr/>
          </p:nvSpPr>
          <p:spPr>
            <a:xfrm rot="18480000" flipH="1">
              <a:off x="17836" y="3578"/>
              <a:ext cx="731" cy="731"/>
            </a:xfrm>
            <a:prstGeom prst="plus">
              <a:avLst>
                <a:gd name="adj" fmla="val 33680"/>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59" name="组合 158"/>
            <p:cNvGrpSpPr/>
            <p:nvPr/>
          </p:nvGrpSpPr>
          <p:grpSpPr>
            <a:xfrm flipH="1">
              <a:off x="-2090" y="8248"/>
              <a:ext cx="6570" cy="2654"/>
              <a:chOff x="14949" y="8248"/>
              <a:chExt cx="6570" cy="2654"/>
            </a:xfrm>
          </p:grpSpPr>
          <p:sp>
            <p:nvSpPr>
              <p:cNvPr id="160" name="图形"/>
              <p:cNvSpPr/>
              <p:nvPr/>
            </p:nvSpPr>
            <p:spPr>
              <a:xfrm>
                <a:off x="15652" y="8882"/>
                <a:ext cx="5163" cy="1385"/>
              </a:xfrm>
              <a:prstGeom prst="roundRect">
                <a:avLst>
                  <a:gd name="adj" fmla="val 50000"/>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1" name="图形"/>
              <p:cNvSpPr/>
              <p:nvPr/>
            </p:nvSpPr>
            <p:spPr>
              <a:xfrm>
                <a:off x="15266" y="8551"/>
                <a:ext cx="5936" cy="2048"/>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2" name="图形"/>
              <p:cNvSpPr/>
              <p:nvPr/>
            </p:nvSpPr>
            <p:spPr>
              <a:xfrm>
                <a:off x="14949" y="8248"/>
                <a:ext cx="6570" cy="2654"/>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3" name="组合 162"/>
            <p:cNvGrpSpPr/>
            <p:nvPr/>
          </p:nvGrpSpPr>
          <p:grpSpPr>
            <a:xfrm flipH="1">
              <a:off x="17521" y="837"/>
              <a:ext cx="990" cy="850"/>
              <a:chOff x="3156" y="1487"/>
              <a:chExt cx="990" cy="850"/>
            </a:xfrm>
          </p:grpSpPr>
          <p:grpSp>
            <p:nvGrpSpPr>
              <p:cNvPr id="164" name="组合 163"/>
              <p:cNvGrpSpPr/>
              <p:nvPr/>
            </p:nvGrpSpPr>
            <p:grpSpPr>
              <a:xfrm>
                <a:off x="3156" y="1487"/>
                <a:ext cx="990" cy="310"/>
                <a:chOff x="2591" y="1487"/>
                <a:chExt cx="724" cy="227"/>
              </a:xfrm>
            </p:grpSpPr>
            <p:sp>
              <p:nvSpPr>
                <p:cNvPr id="165"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6"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7" name="组合 166"/>
              <p:cNvGrpSpPr/>
              <p:nvPr/>
            </p:nvGrpSpPr>
            <p:grpSpPr>
              <a:xfrm>
                <a:off x="3156" y="2027"/>
                <a:ext cx="990" cy="310"/>
                <a:chOff x="2591" y="1487"/>
                <a:chExt cx="724" cy="227"/>
              </a:xfrm>
            </p:grpSpPr>
            <p:sp>
              <p:nvSpPr>
                <p:cNvPr id="168"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9"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0" name="图形"/>
            <p:cNvSpPr/>
            <p:nvPr/>
          </p:nvSpPr>
          <p:spPr>
            <a:xfrm rot="19680000" flipH="1">
              <a:off x="1389" y="6474"/>
              <a:ext cx="606" cy="606"/>
            </a:xfrm>
            <a:prstGeom prst="plus">
              <a:avLst>
                <a:gd name="adj" fmla="val 33680"/>
              </a:avLst>
            </a:prstGeom>
            <a:solidFill>
              <a:srgbClr val="C2E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1" name="组合 170"/>
            <p:cNvGrpSpPr/>
            <p:nvPr/>
          </p:nvGrpSpPr>
          <p:grpSpPr>
            <a:xfrm rot="16200000" flipH="1">
              <a:off x="15213" y="9478"/>
              <a:ext cx="4926" cy="1990"/>
              <a:chOff x="14949" y="8248"/>
              <a:chExt cx="6570" cy="2654"/>
            </a:xfrm>
          </p:grpSpPr>
          <p:sp>
            <p:nvSpPr>
              <p:cNvPr id="172" name="图形"/>
              <p:cNvSpPr/>
              <p:nvPr/>
            </p:nvSpPr>
            <p:spPr>
              <a:xfrm>
                <a:off x="15652" y="8882"/>
                <a:ext cx="5163" cy="1385"/>
              </a:xfrm>
              <a:prstGeom prst="roundRect">
                <a:avLst>
                  <a:gd name="adj" fmla="val 50000"/>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3" name="图形"/>
              <p:cNvSpPr/>
              <p:nvPr/>
            </p:nvSpPr>
            <p:spPr>
              <a:xfrm>
                <a:off x="15266" y="8551"/>
                <a:ext cx="5936" cy="2048"/>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4" name="图形"/>
              <p:cNvSpPr/>
              <p:nvPr/>
            </p:nvSpPr>
            <p:spPr>
              <a:xfrm>
                <a:off x="14949" y="8248"/>
                <a:ext cx="6570" cy="2654"/>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5" name="组合 174"/>
            <p:cNvGrpSpPr/>
            <p:nvPr/>
          </p:nvGrpSpPr>
          <p:grpSpPr>
            <a:xfrm flipH="1">
              <a:off x="8396" y="8748"/>
              <a:ext cx="2110" cy="1270"/>
              <a:chOff x="4383" y="1801"/>
              <a:chExt cx="7553" cy="4543"/>
            </a:xfrm>
            <a:solidFill>
              <a:srgbClr val="C2E6F5"/>
            </a:solidFill>
          </p:grpSpPr>
          <p:sp>
            <p:nvSpPr>
              <p:cNvPr id="176" name="图形"/>
              <p:cNvSpPr/>
              <p:nvPr/>
            </p:nvSpPr>
            <p:spPr>
              <a:xfrm rot="2580000">
                <a:off x="4383" y="5386"/>
                <a:ext cx="4974" cy="139"/>
              </a:xfrm>
              <a:custGeom>
                <a:avLst/>
                <a:gdLst/>
                <a:ahLst/>
                <a:cxnLst>
                  <a:cxn ang="3">
                    <a:pos x="hc" y="t"/>
                  </a:cxn>
                  <a:cxn ang="cd2">
                    <a:pos x="l" y="vc"/>
                  </a:cxn>
                  <a:cxn ang="cd4">
                    <a:pos x="hc" y="b"/>
                  </a:cxn>
                  <a:cxn ang="0">
                    <a:pos x="r" y="vc"/>
                  </a:cxn>
                </a:cxnLst>
                <a:rect l="l" t="t" r="r" b="b"/>
                <a:pathLst>
                  <a:path w="4974" h="139">
                    <a:moveTo>
                      <a:pt x="0" y="0"/>
                    </a:moveTo>
                    <a:lnTo>
                      <a:pt x="4974" y="0"/>
                    </a:lnTo>
                    <a:lnTo>
                      <a:pt x="4955" y="25"/>
                    </a:lnTo>
                    <a:cubicBezTo>
                      <a:pt x="4932" y="56"/>
                      <a:pt x="4908" y="87"/>
                      <a:pt x="4884" y="117"/>
                    </a:cubicBezTo>
                    <a:lnTo>
                      <a:pt x="4866" y="139"/>
                    </a:lnTo>
                    <a:lnTo>
                      <a:pt x="108" y="139"/>
                    </a:lnTo>
                    <a:lnTo>
                      <a:pt x="102" y="131"/>
                    </a:lnTo>
                    <a:cubicBezTo>
                      <a:pt x="69" y="91"/>
                      <a:pt x="37" y="50"/>
                      <a:pt x="6" y="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7" name="图形"/>
              <p:cNvSpPr/>
              <p:nvPr/>
            </p:nvSpPr>
            <p:spPr>
              <a:xfrm rot="2580000">
                <a:off x="5077" y="4003"/>
                <a:ext cx="6165" cy="139"/>
              </a:xfrm>
              <a:custGeom>
                <a:avLst/>
                <a:gdLst/>
                <a:ahLst/>
                <a:cxnLst>
                  <a:cxn ang="3">
                    <a:pos x="hc" y="t"/>
                  </a:cxn>
                  <a:cxn ang="cd2">
                    <a:pos x="l" y="vc"/>
                  </a:cxn>
                  <a:cxn ang="cd4">
                    <a:pos x="hc" y="b"/>
                  </a:cxn>
                  <a:cxn ang="0">
                    <a:pos x="r" y="vc"/>
                  </a:cxn>
                </a:cxnLst>
                <a:rect l="l" t="t" r="r" b="b"/>
                <a:pathLst>
                  <a:path w="6165" h="139">
                    <a:moveTo>
                      <a:pt x="1" y="0"/>
                    </a:moveTo>
                    <a:lnTo>
                      <a:pt x="6164" y="0"/>
                    </a:lnTo>
                    <a:lnTo>
                      <a:pt x="6165" y="29"/>
                    </a:lnTo>
                    <a:cubicBezTo>
                      <a:pt x="6165" y="54"/>
                      <a:pt x="6165" y="78"/>
                      <a:pt x="6165" y="103"/>
                    </a:cubicBezTo>
                    <a:lnTo>
                      <a:pt x="6164" y="139"/>
                    </a:lnTo>
                    <a:lnTo>
                      <a:pt x="1" y="139"/>
                    </a:lnTo>
                    <a:lnTo>
                      <a:pt x="0" y="110"/>
                    </a:lnTo>
                    <a:cubicBezTo>
                      <a:pt x="0" y="85"/>
                      <a:pt x="0" y="61"/>
                      <a:pt x="0" y="36"/>
                    </a:cubicBez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8" name="图形"/>
              <p:cNvSpPr/>
              <p:nvPr/>
            </p:nvSpPr>
            <p:spPr>
              <a:xfrm rot="2580000">
                <a:off x="6960" y="2621"/>
                <a:ext cx="4976" cy="139"/>
              </a:xfrm>
              <a:custGeom>
                <a:avLst/>
                <a:gdLst/>
                <a:ahLst/>
                <a:cxnLst>
                  <a:cxn ang="3">
                    <a:pos x="hc" y="t"/>
                  </a:cxn>
                  <a:cxn ang="cd2">
                    <a:pos x="l" y="vc"/>
                  </a:cxn>
                  <a:cxn ang="cd4">
                    <a:pos x="hc" y="b"/>
                  </a:cxn>
                  <a:cxn ang="0">
                    <a:pos x="r" y="vc"/>
                  </a:cxn>
                </a:cxnLst>
                <a:rect l="l" t="t" r="r" b="b"/>
                <a:pathLst>
                  <a:path w="4976" h="139">
                    <a:moveTo>
                      <a:pt x="108" y="0"/>
                    </a:moveTo>
                    <a:lnTo>
                      <a:pt x="4868" y="0"/>
                    </a:lnTo>
                    <a:lnTo>
                      <a:pt x="4873" y="6"/>
                    </a:lnTo>
                    <a:cubicBezTo>
                      <a:pt x="4906" y="47"/>
                      <a:pt x="4939" y="88"/>
                      <a:pt x="4969" y="130"/>
                    </a:cubicBezTo>
                    <a:lnTo>
                      <a:pt x="4976" y="139"/>
                    </a:lnTo>
                    <a:lnTo>
                      <a:pt x="0" y="139"/>
                    </a:lnTo>
                    <a:lnTo>
                      <a:pt x="20" y="112"/>
                    </a:lnTo>
                    <a:cubicBezTo>
                      <a:pt x="43" y="81"/>
                      <a:pt x="67" y="51"/>
                      <a:pt x="91" y="21"/>
                    </a:cubicBezTo>
                    <a:lnTo>
                      <a:pt x="1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9" name="图形"/>
              <p:cNvSpPr/>
              <p:nvPr/>
            </p:nvSpPr>
            <p:spPr>
              <a:xfrm rot="2580000">
                <a:off x="7549" y="2343"/>
                <a:ext cx="4318" cy="139"/>
              </a:xfrm>
              <a:custGeom>
                <a:avLst/>
                <a:gdLst/>
                <a:ahLst/>
                <a:cxnLst>
                  <a:cxn ang="3">
                    <a:pos x="hc" y="t"/>
                  </a:cxn>
                  <a:cxn ang="cd2">
                    <a:pos x="l" y="vc"/>
                  </a:cxn>
                  <a:cxn ang="cd4">
                    <a:pos x="hc" y="b"/>
                  </a:cxn>
                  <a:cxn ang="0">
                    <a:pos x="r" y="vc"/>
                  </a:cxn>
                </a:cxnLst>
                <a:rect l="l" t="t" r="r" b="b"/>
                <a:pathLst>
                  <a:path w="4318" h="139">
                    <a:moveTo>
                      <a:pt x="151" y="0"/>
                    </a:moveTo>
                    <a:lnTo>
                      <a:pt x="4166" y="0"/>
                    </a:lnTo>
                    <a:lnTo>
                      <a:pt x="4187" y="17"/>
                    </a:lnTo>
                    <a:cubicBezTo>
                      <a:pt x="4226" y="52"/>
                      <a:pt x="4264" y="87"/>
                      <a:pt x="4302" y="124"/>
                    </a:cubicBezTo>
                    <a:lnTo>
                      <a:pt x="4318" y="139"/>
                    </a:lnTo>
                    <a:lnTo>
                      <a:pt x="0" y="139"/>
                    </a:lnTo>
                    <a:lnTo>
                      <a:pt x="28" y="112"/>
                    </a:lnTo>
                    <a:cubicBezTo>
                      <a:pt x="37" y="103"/>
                      <a:pt x="47" y="94"/>
                      <a:pt x="57" y="85"/>
                    </a:cubicBezTo>
                    <a:cubicBezTo>
                      <a:pt x="86" y="58"/>
                      <a:pt x="115" y="31"/>
                      <a:pt x="145" y="5"/>
                    </a:cubicBezTo>
                    <a:lnTo>
                      <a:pt x="1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0" name="图形"/>
              <p:cNvSpPr/>
              <p:nvPr/>
            </p:nvSpPr>
            <p:spPr>
              <a:xfrm rot="2580000">
                <a:off x="8275" y="2067"/>
                <a:ext cx="3381" cy="139"/>
              </a:xfrm>
              <a:custGeom>
                <a:avLst/>
                <a:gdLst/>
                <a:ahLst/>
                <a:cxnLst>
                  <a:cxn ang="3">
                    <a:pos x="hc" y="t"/>
                  </a:cxn>
                  <a:cxn ang="cd2">
                    <a:pos x="l" y="vc"/>
                  </a:cxn>
                  <a:cxn ang="cd4">
                    <a:pos x="hc" y="b"/>
                  </a:cxn>
                  <a:cxn ang="0">
                    <a:pos x="r" y="vc"/>
                  </a:cxn>
                </a:cxnLst>
                <a:rect l="l" t="t" r="r" b="b"/>
                <a:pathLst>
                  <a:path w="3381" h="139">
                    <a:moveTo>
                      <a:pt x="233" y="0"/>
                    </a:moveTo>
                    <a:lnTo>
                      <a:pt x="3147" y="0"/>
                    </a:lnTo>
                    <a:lnTo>
                      <a:pt x="3152" y="2"/>
                    </a:lnTo>
                    <a:cubicBezTo>
                      <a:pt x="3230" y="44"/>
                      <a:pt x="3306" y="90"/>
                      <a:pt x="3380" y="139"/>
                    </a:cubicBezTo>
                    <a:lnTo>
                      <a:pt x="3381" y="139"/>
                    </a:lnTo>
                    <a:lnTo>
                      <a:pt x="0" y="139"/>
                    </a:lnTo>
                    <a:lnTo>
                      <a:pt x="20" y="126"/>
                    </a:lnTo>
                    <a:cubicBezTo>
                      <a:pt x="85" y="84"/>
                      <a:pt x="151" y="45"/>
                      <a:pt x="218" y="8"/>
                    </a:cubicBezTo>
                    <a:lnTo>
                      <a:pt x="2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1" name="图形"/>
              <p:cNvSpPr/>
              <p:nvPr/>
            </p:nvSpPr>
            <p:spPr>
              <a:xfrm rot="2580000">
                <a:off x="9346" y="1801"/>
                <a:ext cx="1745" cy="126"/>
              </a:xfrm>
              <a:custGeom>
                <a:avLst/>
                <a:gdLst/>
                <a:ahLst/>
                <a:cxnLst>
                  <a:cxn ang="3">
                    <a:pos x="hc" y="t"/>
                  </a:cxn>
                  <a:cxn ang="cd2">
                    <a:pos x="l" y="vc"/>
                  </a:cxn>
                  <a:cxn ang="cd4">
                    <a:pos x="hc" y="b"/>
                  </a:cxn>
                  <a:cxn ang="0">
                    <a:pos x="r" y="vc"/>
                  </a:cxn>
                </a:cxnLst>
                <a:rect l="l" t="t" r="r" b="b"/>
                <a:pathLst>
                  <a:path w="1745" h="126">
                    <a:moveTo>
                      <a:pt x="870" y="0"/>
                    </a:moveTo>
                    <a:cubicBezTo>
                      <a:pt x="1153" y="0"/>
                      <a:pt x="1436" y="38"/>
                      <a:pt x="1711" y="116"/>
                    </a:cubicBezTo>
                    <a:lnTo>
                      <a:pt x="1745" y="126"/>
                    </a:lnTo>
                    <a:lnTo>
                      <a:pt x="0" y="126"/>
                    </a:lnTo>
                    <a:lnTo>
                      <a:pt x="27" y="118"/>
                    </a:lnTo>
                    <a:cubicBezTo>
                      <a:pt x="302" y="39"/>
                      <a:pt x="586" y="0"/>
                      <a:pt x="8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2" name="图形"/>
              <p:cNvSpPr/>
              <p:nvPr/>
            </p:nvSpPr>
            <p:spPr>
              <a:xfrm rot="2580000">
                <a:off x="5226" y="6218"/>
                <a:ext cx="1749" cy="126"/>
              </a:xfrm>
              <a:custGeom>
                <a:avLst/>
                <a:gdLst/>
                <a:ahLst/>
                <a:cxnLst>
                  <a:cxn ang="3">
                    <a:pos x="hc" y="t"/>
                  </a:cxn>
                  <a:cxn ang="cd2">
                    <a:pos x="l" y="vc"/>
                  </a:cxn>
                  <a:cxn ang="cd4">
                    <a:pos x="hc" y="b"/>
                  </a:cxn>
                  <a:cxn ang="0">
                    <a:pos x="r" y="vc"/>
                  </a:cxn>
                </a:cxnLst>
                <a:rect l="l" t="t" r="r" b="b"/>
                <a:pathLst>
                  <a:path w="1749" h="126">
                    <a:moveTo>
                      <a:pt x="0" y="0"/>
                    </a:moveTo>
                    <a:lnTo>
                      <a:pt x="1749" y="0"/>
                    </a:lnTo>
                    <a:lnTo>
                      <a:pt x="1720" y="8"/>
                    </a:lnTo>
                    <a:cubicBezTo>
                      <a:pt x="1157" y="168"/>
                      <a:pt x="560" y="165"/>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3" name="图形"/>
              <p:cNvSpPr/>
              <p:nvPr/>
            </p:nvSpPr>
            <p:spPr>
              <a:xfrm rot="2580000">
                <a:off x="4663" y="5939"/>
                <a:ext cx="3380" cy="139"/>
              </a:xfrm>
              <a:custGeom>
                <a:avLst/>
                <a:gdLst/>
                <a:ahLst/>
                <a:cxnLst>
                  <a:cxn ang="3">
                    <a:pos x="hc" y="t"/>
                  </a:cxn>
                  <a:cxn ang="cd2">
                    <a:pos x="l" y="vc"/>
                  </a:cxn>
                  <a:cxn ang="cd4">
                    <a:pos x="hc" y="b"/>
                  </a:cxn>
                  <a:cxn ang="0">
                    <a:pos x="r" y="vc"/>
                  </a:cxn>
                </a:cxnLst>
                <a:rect l="l" t="t" r="r" b="b"/>
                <a:pathLst>
                  <a:path w="3380" h="139">
                    <a:moveTo>
                      <a:pt x="0" y="0"/>
                    </a:moveTo>
                    <a:lnTo>
                      <a:pt x="3380" y="0"/>
                    </a:lnTo>
                    <a:lnTo>
                      <a:pt x="3361" y="13"/>
                    </a:lnTo>
                    <a:cubicBezTo>
                      <a:pt x="3296" y="55"/>
                      <a:pt x="3230" y="94"/>
                      <a:pt x="3163" y="130"/>
                    </a:cubicBezTo>
                    <a:lnTo>
                      <a:pt x="3147" y="139"/>
                    </a:lnTo>
                    <a:lnTo>
                      <a:pt x="234" y="139"/>
                    </a:lnTo>
                    <a:lnTo>
                      <a:pt x="229" y="136"/>
                    </a:lnTo>
                    <a:cubicBezTo>
                      <a:pt x="151" y="95"/>
                      <a:pt x="75" y="49"/>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4" name="图形"/>
              <p:cNvSpPr/>
              <p:nvPr/>
            </p:nvSpPr>
            <p:spPr>
              <a:xfrm rot="2580000">
                <a:off x="4453" y="5663"/>
                <a:ext cx="4318" cy="139"/>
              </a:xfrm>
              <a:custGeom>
                <a:avLst/>
                <a:gdLst/>
                <a:ahLst/>
                <a:cxnLst>
                  <a:cxn ang="3">
                    <a:pos x="hc" y="t"/>
                  </a:cxn>
                  <a:cxn ang="cd2">
                    <a:pos x="l" y="vc"/>
                  </a:cxn>
                  <a:cxn ang="cd4">
                    <a:pos x="hc" y="b"/>
                  </a:cxn>
                  <a:cxn ang="0">
                    <a:pos x="r" y="vc"/>
                  </a:cxn>
                </a:cxnLst>
                <a:rect l="l" t="t" r="r" b="b"/>
                <a:pathLst>
                  <a:path w="4318" h="139">
                    <a:moveTo>
                      <a:pt x="0" y="0"/>
                    </a:moveTo>
                    <a:lnTo>
                      <a:pt x="4318" y="0"/>
                    </a:lnTo>
                    <a:lnTo>
                      <a:pt x="4290" y="27"/>
                    </a:lnTo>
                    <a:cubicBezTo>
                      <a:pt x="4281" y="36"/>
                      <a:pt x="4271" y="45"/>
                      <a:pt x="4261" y="54"/>
                    </a:cubicBezTo>
                    <a:cubicBezTo>
                      <a:pt x="4232" y="81"/>
                      <a:pt x="4202" y="108"/>
                      <a:pt x="4172" y="134"/>
                    </a:cubicBezTo>
                    <a:lnTo>
                      <a:pt x="4166" y="139"/>
                    </a:lnTo>
                    <a:lnTo>
                      <a:pt x="151" y="139"/>
                    </a:lnTo>
                    <a:lnTo>
                      <a:pt x="131" y="122"/>
                    </a:lnTo>
                    <a:cubicBezTo>
                      <a:pt x="92" y="87"/>
                      <a:pt x="53" y="52"/>
                      <a:pt x="16"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5" name="图形"/>
              <p:cNvSpPr/>
              <p:nvPr/>
            </p:nvSpPr>
            <p:spPr>
              <a:xfrm rot="2580000">
                <a:off x="4403" y="5109"/>
                <a:ext cx="5449" cy="139"/>
              </a:xfrm>
              <a:custGeom>
                <a:avLst/>
                <a:gdLst/>
                <a:ahLst/>
                <a:cxnLst>
                  <a:cxn ang="3">
                    <a:pos x="hc" y="t"/>
                  </a:cxn>
                  <a:cxn ang="cd2">
                    <a:pos x="l" y="vc"/>
                  </a:cxn>
                  <a:cxn ang="cd4">
                    <a:pos x="hc" y="b"/>
                  </a:cxn>
                  <a:cxn ang="0">
                    <a:pos x="r" y="vc"/>
                  </a:cxn>
                </a:cxnLst>
                <a:rect l="l" t="t" r="r" b="b"/>
                <a:pathLst>
                  <a:path w="5449" h="139">
                    <a:moveTo>
                      <a:pt x="0" y="0"/>
                    </a:moveTo>
                    <a:lnTo>
                      <a:pt x="5449" y="0"/>
                    </a:lnTo>
                    <a:lnTo>
                      <a:pt x="5439" y="19"/>
                    </a:lnTo>
                    <a:cubicBezTo>
                      <a:pt x="5422" y="52"/>
                      <a:pt x="5403" y="85"/>
                      <a:pt x="5384" y="118"/>
                    </a:cubicBezTo>
                    <a:lnTo>
                      <a:pt x="5371" y="139"/>
                    </a:lnTo>
                    <a:lnTo>
                      <a:pt x="78" y="139"/>
                    </a:lnTo>
                    <a:lnTo>
                      <a:pt x="73" y="129"/>
                    </a:lnTo>
                    <a:cubicBezTo>
                      <a:pt x="53" y="96"/>
                      <a:pt x="34" y="63"/>
                      <a:pt x="16"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6" name="图形"/>
              <p:cNvSpPr/>
              <p:nvPr/>
            </p:nvSpPr>
            <p:spPr>
              <a:xfrm rot="2580000">
                <a:off x="4492" y="4833"/>
                <a:ext cx="5787" cy="139"/>
              </a:xfrm>
              <a:custGeom>
                <a:avLst/>
                <a:gdLst/>
                <a:ahLst/>
                <a:cxnLst>
                  <a:cxn ang="3">
                    <a:pos x="hc" y="t"/>
                  </a:cxn>
                  <a:cxn ang="cd2">
                    <a:pos x="l" y="vc"/>
                  </a:cxn>
                  <a:cxn ang="cd4">
                    <a:pos x="hc" y="b"/>
                  </a:cxn>
                  <a:cxn ang="0">
                    <a:pos x="r" y="vc"/>
                  </a:cxn>
                </a:cxnLst>
                <a:rect l="l" t="t" r="r" b="b"/>
                <a:pathLst>
                  <a:path w="5787" h="139">
                    <a:moveTo>
                      <a:pt x="0" y="0"/>
                    </a:moveTo>
                    <a:lnTo>
                      <a:pt x="5787" y="0"/>
                    </a:lnTo>
                    <a:lnTo>
                      <a:pt x="5779" y="20"/>
                    </a:lnTo>
                    <a:cubicBezTo>
                      <a:pt x="5766" y="55"/>
                      <a:pt x="5752" y="90"/>
                      <a:pt x="5738" y="125"/>
                    </a:cubicBezTo>
                    <a:lnTo>
                      <a:pt x="5732" y="139"/>
                    </a:lnTo>
                    <a:lnTo>
                      <a:pt x="55" y="139"/>
                    </a:lnTo>
                    <a:lnTo>
                      <a:pt x="53" y="134"/>
                    </a:lnTo>
                    <a:cubicBezTo>
                      <a:pt x="38" y="99"/>
                      <a:pt x="24" y="65"/>
                      <a:pt x="11"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7" name="图形"/>
              <p:cNvSpPr/>
              <p:nvPr/>
            </p:nvSpPr>
            <p:spPr>
              <a:xfrm rot="2580000">
                <a:off x="4638" y="4556"/>
                <a:ext cx="6011" cy="139"/>
              </a:xfrm>
              <a:custGeom>
                <a:avLst/>
                <a:gdLst/>
                <a:ahLst/>
                <a:cxnLst>
                  <a:cxn ang="3">
                    <a:pos x="hc" y="t"/>
                  </a:cxn>
                  <a:cxn ang="cd2">
                    <a:pos x="l" y="vc"/>
                  </a:cxn>
                  <a:cxn ang="cd4">
                    <a:pos x="hc" y="b"/>
                  </a:cxn>
                  <a:cxn ang="0">
                    <a:pos x="r" y="vc"/>
                  </a:cxn>
                </a:cxnLst>
                <a:rect l="l" t="t" r="r" b="b"/>
                <a:pathLst>
                  <a:path w="6011" h="139">
                    <a:moveTo>
                      <a:pt x="0" y="0"/>
                    </a:moveTo>
                    <a:lnTo>
                      <a:pt x="6011" y="0"/>
                    </a:lnTo>
                    <a:lnTo>
                      <a:pt x="6009" y="7"/>
                    </a:lnTo>
                    <a:cubicBezTo>
                      <a:pt x="6001" y="43"/>
                      <a:pt x="5992" y="79"/>
                      <a:pt x="5982" y="115"/>
                    </a:cubicBezTo>
                    <a:lnTo>
                      <a:pt x="5976" y="139"/>
                    </a:lnTo>
                    <a:lnTo>
                      <a:pt x="35" y="139"/>
                    </a:lnTo>
                    <a:lnTo>
                      <a:pt x="31" y="123"/>
                    </a:lnTo>
                    <a:cubicBezTo>
                      <a:pt x="21" y="87"/>
                      <a:pt x="12" y="51"/>
                      <a:pt x="3"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8" name="图形"/>
              <p:cNvSpPr/>
              <p:nvPr/>
            </p:nvSpPr>
            <p:spPr>
              <a:xfrm rot="2580000">
                <a:off x="4834" y="4280"/>
                <a:ext cx="6134" cy="139"/>
              </a:xfrm>
              <a:custGeom>
                <a:avLst/>
                <a:gdLst/>
                <a:ahLst/>
                <a:cxnLst>
                  <a:cxn ang="3">
                    <a:pos x="hc" y="t"/>
                  </a:cxn>
                  <a:cxn ang="cd2">
                    <a:pos x="l" y="vc"/>
                  </a:cxn>
                  <a:cxn ang="cd4">
                    <a:pos x="hc" y="b"/>
                  </a:cxn>
                  <a:cxn ang="0">
                    <a:pos x="r" y="vc"/>
                  </a:cxn>
                </a:cxnLst>
                <a:rect l="l" t="t" r="r" b="b"/>
                <a:pathLst>
                  <a:path w="6134" h="139">
                    <a:moveTo>
                      <a:pt x="0" y="0"/>
                    </a:moveTo>
                    <a:lnTo>
                      <a:pt x="6134" y="0"/>
                    </a:lnTo>
                    <a:lnTo>
                      <a:pt x="6132" y="19"/>
                    </a:lnTo>
                    <a:cubicBezTo>
                      <a:pt x="6128" y="56"/>
                      <a:pt x="6123" y="93"/>
                      <a:pt x="6118" y="129"/>
                    </a:cubicBezTo>
                    <a:lnTo>
                      <a:pt x="6117" y="139"/>
                    </a:lnTo>
                    <a:lnTo>
                      <a:pt x="17" y="139"/>
                    </a:lnTo>
                    <a:lnTo>
                      <a:pt x="17" y="136"/>
                    </a:lnTo>
                    <a:cubicBezTo>
                      <a:pt x="11" y="100"/>
                      <a:pt x="7" y="63"/>
                      <a:pt x="3" y="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9" name="图形"/>
              <p:cNvSpPr/>
              <p:nvPr/>
            </p:nvSpPr>
            <p:spPr>
              <a:xfrm rot="2580000">
                <a:off x="5350" y="3727"/>
                <a:ext cx="6134" cy="139"/>
              </a:xfrm>
              <a:custGeom>
                <a:avLst/>
                <a:gdLst/>
                <a:ahLst/>
                <a:cxnLst>
                  <a:cxn ang="3">
                    <a:pos x="hc" y="t"/>
                  </a:cxn>
                  <a:cxn ang="cd2">
                    <a:pos x="l" y="vc"/>
                  </a:cxn>
                  <a:cxn ang="cd4">
                    <a:pos x="hc" y="b"/>
                  </a:cxn>
                  <a:cxn ang="0">
                    <a:pos x="r" y="vc"/>
                  </a:cxn>
                </a:cxnLst>
                <a:rect l="l" t="t" r="r" b="b"/>
                <a:pathLst>
                  <a:path w="6134" h="139">
                    <a:moveTo>
                      <a:pt x="17" y="0"/>
                    </a:moveTo>
                    <a:lnTo>
                      <a:pt x="6117" y="0"/>
                    </a:lnTo>
                    <a:lnTo>
                      <a:pt x="6117" y="1"/>
                    </a:lnTo>
                    <a:cubicBezTo>
                      <a:pt x="6123" y="38"/>
                      <a:pt x="6127" y="75"/>
                      <a:pt x="6131" y="112"/>
                    </a:cubicBezTo>
                    <a:lnTo>
                      <a:pt x="6134" y="139"/>
                    </a:lnTo>
                    <a:lnTo>
                      <a:pt x="0" y="139"/>
                    </a:lnTo>
                    <a:lnTo>
                      <a:pt x="2" y="118"/>
                    </a:lnTo>
                    <a:cubicBezTo>
                      <a:pt x="6" y="82"/>
                      <a:pt x="11" y="45"/>
                      <a:pt x="16" y="8"/>
                    </a:cubicBezTo>
                    <a:lnTo>
                      <a:pt x="1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90" name="图形"/>
              <p:cNvSpPr/>
              <p:nvPr/>
            </p:nvSpPr>
            <p:spPr>
              <a:xfrm rot="2580000">
                <a:off x="5669" y="3450"/>
                <a:ext cx="6011" cy="139"/>
              </a:xfrm>
              <a:custGeom>
                <a:avLst/>
                <a:gdLst/>
                <a:ahLst/>
                <a:cxnLst>
                  <a:cxn ang="3">
                    <a:pos x="hc" y="t"/>
                  </a:cxn>
                  <a:cxn ang="cd2">
                    <a:pos x="l" y="vc"/>
                  </a:cxn>
                  <a:cxn ang="cd4">
                    <a:pos x="hc" y="b"/>
                  </a:cxn>
                  <a:cxn ang="0">
                    <a:pos x="r" y="vc"/>
                  </a:cxn>
                </a:cxnLst>
                <a:rect l="l" t="t" r="r" b="b"/>
                <a:pathLst>
                  <a:path w="6011" h="139">
                    <a:moveTo>
                      <a:pt x="35" y="0"/>
                    </a:moveTo>
                    <a:lnTo>
                      <a:pt x="5976" y="0"/>
                    </a:lnTo>
                    <a:lnTo>
                      <a:pt x="5980" y="15"/>
                    </a:lnTo>
                    <a:cubicBezTo>
                      <a:pt x="5990" y="51"/>
                      <a:pt x="5999" y="87"/>
                      <a:pt x="6008" y="124"/>
                    </a:cubicBezTo>
                    <a:lnTo>
                      <a:pt x="6011" y="139"/>
                    </a:lnTo>
                    <a:lnTo>
                      <a:pt x="0" y="139"/>
                    </a:lnTo>
                    <a:lnTo>
                      <a:pt x="2" y="131"/>
                    </a:lnTo>
                    <a:cubicBezTo>
                      <a:pt x="10" y="95"/>
                      <a:pt x="19" y="59"/>
                      <a:pt x="29" y="23"/>
                    </a:cubicBezTo>
                    <a:lnTo>
                      <a:pt x="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91" name="图形"/>
              <p:cNvSpPr/>
              <p:nvPr/>
            </p:nvSpPr>
            <p:spPr>
              <a:xfrm rot="2580000">
                <a:off x="6040" y="3174"/>
                <a:ext cx="5787" cy="139"/>
              </a:xfrm>
              <a:custGeom>
                <a:avLst/>
                <a:gdLst/>
                <a:ahLst/>
                <a:cxnLst>
                  <a:cxn ang="3">
                    <a:pos x="hc" y="t"/>
                  </a:cxn>
                  <a:cxn ang="cd2">
                    <a:pos x="l" y="vc"/>
                  </a:cxn>
                  <a:cxn ang="cd4">
                    <a:pos x="hc" y="b"/>
                  </a:cxn>
                  <a:cxn ang="0">
                    <a:pos x="r" y="vc"/>
                  </a:cxn>
                </a:cxnLst>
                <a:rect l="l" t="t" r="r" b="b"/>
                <a:pathLst>
                  <a:path w="5787" h="139">
                    <a:moveTo>
                      <a:pt x="55" y="0"/>
                    </a:moveTo>
                    <a:lnTo>
                      <a:pt x="5732" y="0"/>
                    </a:lnTo>
                    <a:lnTo>
                      <a:pt x="5734" y="4"/>
                    </a:lnTo>
                    <a:cubicBezTo>
                      <a:pt x="5749" y="39"/>
                      <a:pt x="5763" y="74"/>
                      <a:pt x="5776" y="109"/>
                    </a:cubicBezTo>
                    <a:lnTo>
                      <a:pt x="5787" y="139"/>
                    </a:lnTo>
                    <a:lnTo>
                      <a:pt x="0" y="139"/>
                    </a:lnTo>
                    <a:lnTo>
                      <a:pt x="8" y="118"/>
                    </a:lnTo>
                    <a:cubicBezTo>
                      <a:pt x="21" y="83"/>
                      <a:pt x="35" y="48"/>
                      <a:pt x="49" y="14"/>
                    </a:cubicBezTo>
                    <a:lnTo>
                      <a:pt x="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92" name="图形"/>
              <p:cNvSpPr/>
              <p:nvPr/>
            </p:nvSpPr>
            <p:spPr>
              <a:xfrm rot="2580000">
                <a:off x="6466" y="2897"/>
                <a:ext cx="5450" cy="139"/>
              </a:xfrm>
              <a:custGeom>
                <a:avLst/>
                <a:gdLst/>
                <a:ahLst/>
                <a:cxnLst>
                  <a:cxn ang="3">
                    <a:pos x="hc" y="t"/>
                  </a:cxn>
                  <a:cxn ang="cd2">
                    <a:pos x="l" y="vc"/>
                  </a:cxn>
                  <a:cxn ang="cd4">
                    <a:pos x="hc" y="b"/>
                  </a:cxn>
                  <a:cxn ang="0">
                    <a:pos x="r" y="vc"/>
                  </a:cxn>
                </a:cxnLst>
                <a:rect l="l" t="t" r="r" b="b"/>
                <a:pathLst>
                  <a:path w="5450" h="139">
                    <a:moveTo>
                      <a:pt x="78" y="0"/>
                    </a:moveTo>
                    <a:lnTo>
                      <a:pt x="5371" y="0"/>
                    </a:lnTo>
                    <a:lnTo>
                      <a:pt x="5377" y="9"/>
                    </a:lnTo>
                    <a:cubicBezTo>
                      <a:pt x="5397" y="42"/>
                      <a:pt x="5416" y="75"/>
                      <a:pt x="5434" y="109"/>
                    </a:cubicBezTo>
                    <a:lnTo>
                      <a:pt x="5450" y="139"/>
                    </a:lnTo>
                    <a:lnTo>
                      <a:pt x="0" y="139"/>
                    </a:lnTo>
                    <a:lnTo>
                      <a:pt x="10" y="120"/>
                    </a:lnTo>
                    <a:cubicBezTo>
                      <a:pt x="28" y="87"/>
                      <a:pt x="47" y="54"/>
                      <a:pt x="66" y="21"/>
                    </a:cubicBezTo>
                    <a:lnTo>
                      <a:pt x="7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93" name="组合 192"/>
            <p:cNvGrpSpPr/>
            <p:nvPr/>
          </p:nvGrpSpPr>
          <p:grpSpPr>
            <a:xfrm rot="16200000" flipH="1" flipV="1">
              <a:off x="4728" y="9691"/>
              <a:ext cx="4174" cy="1942"/>
              <a:chOff x="14413" y="523"/>
              <a:chExt cx="5873" cy="2733"/>
            </a:xfrm>
          </p:grpSpPr>
          <p:sp>
            <p:nvSpPr>
              <p:cNvPr id="194" name="图形"/>
              <p:cNvSpPr/>
              <p:nvPr/>
            </p:nvSpPr>
            <p:spPr>
              <a:xfrm>
                <a:off x="14890" y="1024"/>
                <a:ext cx="5396" cy="173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5" name="图形"/>
              <p:cNvSpPr/>
              <p:nvPr/>
            </p:nvSpPr>
            <p:spPr>
              <a:xfrm>
                <a:off x="15262" y="1372"/>
                <a:ext cx="1035" cy="1035"/>
              </a:xfrm>
              <a:prstGeom prst="ellipse">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6" name="图形"/>
              <p:cNvSpPr/>
              <p:nvPr/>
            </p:nvSpPr>
            <p:spPr>
              <a:xfrm>
                <a:off x="14737" y="847"/>
                <a:ext cx="2085" cy="2085"/>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7" name="图形"/>
              <p:cNvSpPr/>
              <p:nvPr/>
            </p:nvSpPr>
            <p:spPr>
              <a:xfrm>
                <a:off x="14413" y="523"/>
                <a:ext cx="2733" cy="2733"/>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98" name="组合 197"/>
            <p:cNvGrpSpPr/>
            <p:nvPr/>
          </p:nvGrpSpPr>
          <p:grpSpPr>
            <a:xfrm flipH="1">
              <a:off x="12964" y="9372"/>
              <a:ext cx="2351" cy="849"/>
              <a:chOff x="1795" y="1487"/>
              <a:chExt cx="2351" cy="849"/>
            </a:xfrm>
          </p:grpSpPr>
          <p:grpSp>
            <p:nvGrpSpPr>
              <p:cNvPr id="199" name="组合 198"/>
              <p:cNvGrpSpPr/>
              <p:nvPr/>
            </p:nvGrpSpPr>
            <p:grpSpPr>
              <a:xfrm>
                <a:off x="1795" y="1487"/>
                <a:ext cx="2351" cy="309"/>
                <a:chOff x="1595" y="1487"/>
                <a:chExt cx="1720" cy="226"/>
              </a:xfrm>
            </p:grpSpPr>
            <p:sp>
              <p:nvSpPr>
                <p:cNvPr id="200"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1"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2"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3"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4" name="组合 203"/>
              <p:cNvGrpSpPr/>
              <p:nvPr/>
            </p:nvGrpSpPr>
            <p:grpSpPr>
              <a:xfrm>
                <a:off x="1795" y="2027"/>
                <a:ext cx="2351" cy="309"/>
                <a:chOff x="1595" y="1487"/>
                <a:chExt cx="1720" cy="226"/>
              </a:xfrm>
            </p:grpSpPr>
            <p:sp>
              <p:nvSpPr>
                <p:cNvPr id="205"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6"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7"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8"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9" name="图形"/>
            <p:cNvSpPr/>
            <p:nvPr/>
          </p:nvSpPr>
          <p:spPr>
            <a:xfrm rot="19680000" flipH="1">
              <a:off x="11686" y="9479"/>
              <a:ext cx="635" cy="635"/>
            </a:xfrm>
            <a:prstGeom prst="plus">
              <a:avLst>
                <a:gd name="adj" fmla="val 3368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0" name="组合 209"/>
            <p:cNvGrpSpPr/>
            <p:nvPr/>
          </p:nvGrpSpPr>
          <p:grpSpPr>
            <a:xfrm rot="5400000">
              <a:off x="18357" y="4792"/>
              <a:ext cx="1078" cy="2054"/>
              <a:chOff x="9266" y="-267"/>
              <a:chExt cx="1274" cy="2427"/>
            </a:xfrm>
          </p:grpSpPr>
          <p:sp>
            <p:nvSpPr>
              <p:cNvPr id="211"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2" name="图形"/>
              <p:cNvSpPr/>
              <p:nvPr/>
            </p:nvSpPr>
            <p:spPr>
              <a:xfrm>
                <a:off x="9660" y="1280"/>
                <a:ext cx="488" cy="488"/>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13" name="图形"/>
              <p:cNvCxnSpPr/>
              <p:nvPr/>
            </p:nvCxnSpPr>
            <p:spPr>
              <a:xfrm>
                <a:off x="9904" y="-267"/>
                <a:ext cx="0" cy="1750"/>
              </a:xfrm>
              <a:prstGeom prst="line">
                <a:avLst/>
              </a:prstGeom>
              <a:ln w="25400">
                <a:solidFill>
                  <a:srgbClr val="053052"/>
                </a:solidFill>
              </a:ln>
            </p:spPr>
            <p:style>
              <a:lnRef idx="1">
                <a:schemeClr val="accent1"/>
              </a:lnRef>
              <a:fillRef idx="0">
                <a:schemeClr val="accent1"/>
              </a:fillRef>
              <a:effectRef idx="0">
                <a:schemeClr val="accent1"/>
              </a:effectRef>
              <a:fontRef idx="minor">
                <a:schemeClr val="tx1"/>
              </a:fontRef>
            </p:style>
          </p:cxnSp>
        </p:grpSp>
      </p:grpSp>
      <p:sp>
        <p:nvSpPr>
          <p:cNvPr id="214" name="图形"/>
          <p:cNvSpPr txBox="1"/>
          <p:nvPr/>
        </p:nvSpPr>
        <p:spPr>
          <a:xfrm>
            <a:off x="2082165" y="2498725"/>
            <a:ext cx="2029460" cy="1861185"/>
          </a:xfrm>
          <a:prstGeom prst="rect">
            <a:avLst/>
          </a:prstGeom>
          <a:noFill/>
        </p:spPr>
        <p:txBody>
          <a:bodyPr wrap="square" rtlCol="0">
            <a:spAutoFit/>
          </a:bodyPr>
          <a:lstStyle/>
          <a:p>
            <a:pPr algn="ctr"/>
            <a:r>
              <a:rPr lang="en-US" altLang="zh-CN" sz="11500">
                <a:solidFill>
                  <a:srgbClr val="F6C500"/>
                </a:solidFill>
                <a:cs typeface="+mn-ea"/>
                <a:sym typeface="+mn-lt"/>
              </a:rPr>
              <a:t>04</a:t>
            </a:r>
          </a:p>
        </p:txBody>
      </p:sp>
      <p:sp>
        <p:nvSpPr>
          <p:cNvPr id="216" name="图形"/>
          <p:cNvSpPr txBox="1"/>
          <p:nvPr/>
        </p:nvSpPr>
        <p:spPr>
          <a:xfrm>
            <a:off x="4239895" y="2921635"/>
            <a:ext cx="5109845" cy="1014730"/>
          </a:xfrm>
          <a:prstGeom prst="rect">
            <a:avLst/>
          </a:prstGeom>
          <a:noFill/>
        </p:spPr>
        <p:txBody>
          <a:bodyPr wrap="square" rtlCol="0">
            <a:spAutoFit/>
          </a:bodyPr>
          <a:lstStyle/>
          <a:p>
            <a:pPr algn="dist"/>
            <a:r>
              <a:rPr lang="zh-CN" altLang="en-US" sz="6000">
                <a:solidFill>
                  <a:srgbClr val="053052"/>
                </a:solidFill>
                <a:cs typeface="+mn-ea"/>
                <a:sym typeface="+mn-lt"/>
              </a:rPr>
              <a:t>项目总结</a:t>
            </a:r>
          </a:p>
        </p:txBody>
      </p:sp>
    </p:spTree>
    <p:custDataLst>
      <p:tags r:id="rId1"/>
    </p:custDataLst>
  </p:cSld>
  <p:clrMapOvr>
    <a:masterClrMapping/>
  </p:clrMapOvr>
  <p:transition advTm="3000">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26" presetClass="entr" presetSubtype="0" fill="hold" grpId="0" nodeType="afterEffect">
                                  <p:stCondLst>
                                    <p:cond delay="0"/>
                                  </p:stCondLst>
                                  <p:childTnLst>
                                    <p:set>
                                      <p:cBhvr>
                                        <p:cTn id="13" dur="1" fill="hold">
                                          <p:stCondLst>
                                            <p:cond delay="0"/>
                                          </p:stCondLst>
                                        </p:cTn>
                                        <p:tgtEl>
                                          <p:spTgt spid="214"/>
                                        </p:tgtEl>
                                        <p:attrNameLst>
                                          <p:attrName>style.visibility</p:attrName>
                                        </p:attrNameLst>
                                      </p:cBhvr>
                                      <p:to>
                                        <p:strVal val="visible"/>
                                      </p:to>
                                    </p:set>
                                    <p:animEffect transition="in" filter="wipe(down)">
                                      <p:cBhvr>
                                        <p:cTn id="14" dur="580">
                                          <p:stCondLst>
                                            <p:cond delay="0"/>
                                          </p:stCondLst>
                                        </p:cTn>
                                        <p:tgtEl>
                                          <p:spTgt spid="214"/>
                                        </p:tgtEl>
                                      </p:cBhvr>
                                    </p:animEffect>
                                    <p:anim calcmode="lin" valueType="num">
                                      <p:cBhvr>
                                        <p:cTn id="15" dur="1822" tmFilter="0,0; 0.14,0.36; 0.43,0.73; 0.71,0.91; 1.0,1.0">
                                          <p:stCondLst>
                                            <p:cond delay="0"/>
                                          </p:stCondLst>
                                        </p:cTn>
                                        <p:tgtEl>
                                          <p:spTgt spid="21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1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1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1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14"/>
                                        </p:tgtEl>
                                        <p:attrNameLst>
                                          <p:attrName>ppt_y</p:attrName>
                                        </p:attrNameLst>
                                      </p:cBhvr>
                                      <p:tavLst>
                                        <p:tav tm="0" fmla="#ppt_y-sin(pi*$)/81">
                                          <p:val>
                                            <p:fltVal val="0"/>
                                          </p:val>
                                        </p:tav>
                                        <p:tav tm="100000">
                                          <p:val>
                                            <p:fltVal val="1"/>
                                          </p:val>
                                        </p:tav>
                                      </p:tavLst>
                                    </p:anim>
                                    <p:animScale>
                                      <p:cBhvr>
                                        <p:cTn id="20" dur="26">
                                          <p:stCondLst>
                                            <p:cond delay="650"/>
                                          </p:stCondLst>
                                        </p:cTn>
                                        <p:tgtEl>
                                          <p:spTgt spid="214"/>
                                        </p:tgtEl>
                                      </p:cBhvr>
                                      <p:to x="100000" y="60000"/>
                                    </p:animScale>
                                    <p:animScale>
                                      <p:cBhvr>
                                        <p:cTn id="21" dur="166" decel="50000">
                                          <p:stCondLst>
                                            <p:cond delay="676"/>
                                          </p:stCondLst>
                                        </p:cTn>
                                        <p:tgtEl>
                                          <p:spTgt spid="214"/>
                                        </p:tgtEl>
                                      </p:cBhvr>
                                      <p:to x="100000" y="100000"/>
                                    </p:animScale>
                                    <p:animScale>
                                      <p:cBhvr>
                                        <p:cTn id="22" dur="26">
                                          <p:stCondLst>
                                            <p:cond delay="1312"/>
                                          </p:stCondLst>
                                        </p:cTn>
                                        <p:tgtEl>
                                          <p:spTgt spid="214"/>
                                        </p:tgtEl>
                                      </p:cBhvr>
                                      <p:to x="100000" y="80000"/>
                                    </p:animScale>
                                    <p:animScale>
                                      <p:cBhvr>
                                        <p:cTn id="23" dur="166" decel="50000">
                                          <p:stCondLst>
                                            <p:cond delay="1338"/>
                                          </p:stCondLst>
                                        </p:cTn>
                                        <p:tgtEl>
                                          <p:spTgt spid="214"/>
                                        </p:tgtEl>
                                      </p:cBhvr>
                                      <p:to x="100000" y="100000"/>
                                    </p:animScale>
                                    <p:animScale>
                                      <p:cBhvr>
                                        <p:cTn id="24" dur="26">
                                          <p:stCondLst>
                                            <p:cond delay="1642"/>
                                          </p:stCondLst>
                                        </p:cTn>
                                        <p:tgtEl>
                                          <p:spTgt spid="214"/>
                                        </p:tgtEl>
                                      </p:cBhvr>
                                      <p:to x="100000" y="90000"/>
                                    </p:animScale>
                                    <p:animScale>
                                      <p:cBhvr>
                                        <p:cTn id="25" dur="166" decel="50000">
                                          <p:stCondLst>
                                            <p:cond delay="1668"/>
                                          </p:stCondLst>
                                        </p:cTn>
                                        <p:tgtEl>
                                          <p:spTgt spid="214"/>
                                        </p:tgtEl>
                                      </p:cBhvr>
                                      <p:to x="100000" y="100000"/>
                                    </p:animScale>
                                    <p:animScale>
                                      <p:cBhvr>
                                        <p:cTn id="26" dur="26">
                                          <p:stCondLst>
                                            <p:cond delay="1808"/>
                                          </p:stCondLst>
                                        </p:cTn>
                                        <p:tgtEl>
                                          <p:spTgt spid="214"/>
                                        </p:tgtEl>
                                      </p:cBhvr>
                                      <p:to x="100000" y="95000"/>
                                    </p:animScale>
                                    <p:animScale>
                                      <p:cBhvr>
                                        <p:cTn id="27" dur="166" decel="50000">
                                          <p:stCondLst>
                                            <p:cond delay="1834"/>
                                          </p:stCondLst>
                                        </p:cTn>
                                        <p:tgtEl>
                                          <p:spTgt spid="214"/>
                                        </p:tgtEl>
                                      </p:cBhvr>
                                      <p:to x="100000" y="100000"/>
                                    </p:animScale>
                                  </p:childTnLst>
                                </p:cTn>
                              </p:par>
                            </p:childTnLst>
                          </p:cTn>
                        </p:par>
                        <p:par>
                          <p:cTn id="28" fill="hold">
                            <p:stCondLst>
                              <p:cond delay="3000"/>
                            </p:stCondLst>
                            <p:childTnLst>
                              <p:par>
                                <p:cTn id="29" presetID="26" presetClass="entr" presetSubtype="0" fill="hold" grpId="0" nodeType="afterEffect">
                                  <p:stCondLst>
                                    <p:cond delay="0"/>
                                  </p:stCondLst>
                                  <p:childTnLst>
                                    <p:set>
                                      <p:cBhvr>
                                        <p:cTn id="30" dur="1" fill="hold">
                                          <p:stCondLst>
                                            <p:cond delay="0"/>
                                          </p:stCondLst>
                                        </p:cTn>
                                        <p:tgtEl>
                                          <p:spTgt spid="216"/>
                                        </p:tgtEl>
                                        <p:attrNameLst>
                                          <p:attrName>style.visibility</p:attrName>
                                        </p:attrNameLst>
                                      </p:cBhvr>
                                      <p:to>
                                        <p:strVal val="visible"/>
                                      </p:to>
                                    </p:set>
                                    <p:animEffect transition="in" filter="wipe(down)">
                                      <p:cBhvr>
                                        <p:cTn id="31" dur="580">
                                          <p:stCondLst>
                                            <p:cond delay="0"/>
                                          </p:stCondLst>
                                        </p:cTn>
                                        <p:tgtEl>
                                          <p:spTgt spid="216"/>
                                        </p:tgtEl>
                                      </p:cBhvr>
                                    </p:animEffect>
                                    <p:anim calcmode="lin" valueType="num">
                                      <p:cBhvr>
                                        <p:cTn id="32" dur="1822" tmFilter="0,0; 0.14,0.36; 0.43,0.73; 0.71,0.91; 1.0,1.0">
                                          <p:stCondLst>
                                            <p:cond delay="0"/>
                                          </p:stCondLst>
                                        </p:cTn>
                                        <p:tgtEl>
                                          <p:spTgt spid="216"/>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216"/>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216"/>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216"/>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216"/>
                                        </p:tgtEl>
                                        <p:attrNameLst>
                                          <p:attrName>ppt_y</p:attrName>
                                        </p:attrNameLst>
                                      </p:cBhvr>
                                      <p:tavLst>
                                        <p:tav tm="0" fmla="#ppt_y-sin(pi*$)/81">
                                          <p:val>
                                            <p:fltVal val="0"/>
                                          </p:val>
                                        </p:tav>
                                        <p:tav tm="100000">
                                          <p:val>
                                            <p:fltVal val="1"/>
                                          </p:val>
                                        </p:tav>
                                      </p:tavLst>
                                    </p:anim>
                                    <p:animScale>
                                      <p:cBhvr>
                                        <p:cTn id="37" dur="26">
                                          <p:stCondLst>
                                            <p:cond delay="650"/>
                                          </p:stCondLst>
                                        </p:cTn>
                                        <p:tgtEl>
                                          <p:spTgt spid="216"/>
                                        </p:tgtEl>
                                      </p:cBhvr>
                                      <p:to x="100000" y="60000"/>
                                    </p:animScale>
                                    <p:animScale>
                                      <p:cBhvr>
                                        <p:cTn id="38" dur="166" decel="50000">
                                          <p:stCondLst>
                                            <p:cond delay="676"/>
                                          </p:stCondLst>
                                        </p:cTn>
                                        <p:tgtEl>
                                          <p:spTgt spid="216"/>
                                        </p:tgtEl>
                                      </p:cBhvr>
                                      <p:to x="100000" y="100000"/>
                                    </p:animScale>
                                    <p:animScale>
                                      <p:cBhvr>
                                        <p:cTn id="39" dur="26">
                                          <p:stCondLst>
                                            <p:cond delay="1312"/>
                                          </p:stCondLst>
                                        </p:cTn>
                                        <p:tgtEl>
                                          <p:spTgt spid="216"/>
                                        </p:tgtEl>
                                      </p:cBhvr>
                                      <p:to x="100000" y="80000"/>
                                    </p:animScale>
                                    <p:animScale>
                                      <p:cBhvr>
                                        <p:cTn id="40" dur="166" decel="50000">
                                          <p:stCondLst>
                                            <p:cond delay="1338"/>
                                          </p:stCondLst>
                                        </p:cTn>
                                        <p:tgtEl>
                                          <p:spTgt spid="216"/>
                                        </p:tgtEl>
                                      </p:cBhvr>
                                      <p:to x="100000" y="100000"/>
                                    </p:animScale>
                                    <p:animScale>
                                      <p:cBhvr>
                                        <p:cTn id="41" dur="26">
                                          <p:stCondLst>
                                            <p:cond delay="1642"/>
                                          </p:stCondLst>
                                        </p:cTn>
                                        <p:tgtEl>
                                          <p:spTgt spid="216"/>
                                        </p:tgtEl>
                                      </p:cBhvr>
                                      <p:to x="100000" y="90000"/>
                                    </p:animScale>
                                    <p:animScale>
                                      <p:cBhvr>
                                        <p:cTn id="42" dur="166" decel="50000">
                                          <p:stCondLst>
                                            <p:cond delay="1668"/>
                                          </p:stCondLst>
                                        </p:cTn>
                                        <p:tgtEl>
                                          <p:spTgt spid="216"/>
                                        </p:tgtEl>
                                      </p:cBhvr>
                                      <p:to x="100000" y="100000"/>
                                    </p:animScale>
                                    <p:animScale>
                                      <p:cBhvr>
                                        <p:cTn id="43" dur="26">
                                          <p:stCondLst>
                                            <p:cond delay="1808"/>
                                          </p:stCondLst>
                                        </p:cTn>
                                        <p:tgtEl>
                                          <p:spTgt spid="216"/>
                                        </p:tgtEl>
                                      </p:cBhvr>
                                      <p:to x="100000" y="95000"/>
                                    </p:animScale>
                                    <p:animScale>
                                      <p:cBhvr>
                                        <p:cTn id="44" dur="166" decel="50000">
                                          <p:stCondLst>
                                            <p:cond delay="1834"/>
                                          </p:stCondLst>
                                        </p:cTn>
                                        <p:tgtEl>
                                          <p:spTgt spid="2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4" grpId="1"/>
      <p:bldP spid="216" grpId="0"/>
      <p:bldP spid="21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图形"/>
          <p:cNvGrpSpPr/>
          <p:nvPr/>
        </p:nvGrpSpPr>
        <p:grpSpPr>
          <a:xfrm>
            <a:off x="-631190" y="214630"/>
            <a:ext cx="4886960" cy="645160"/>
            <a:chOff x="-994" y="338"/>
            <a:chExt cx="7696" cy="1016"/>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1796" y="338"/>
              <a:ext cx="4906" cy="1016"/>
            </a:xfrm>
            <a:prstGeom prst="rect">
              <a:avLst/>
            </a:prstGeom>
            <a:noFill/>
          </p:spPr>
          <p:txBody>
            <a:bodyPr wrap="square" rtlCol="0">
              <a:spAutoFit/>
            </a:bodyPr>
            <a:lstStyle/>
            <a:p>
              <a:pPr algn="dist"/>
              <a:r>
                <a:rPr lang="zh-CN" altLang="en-US" sz="3600">
                  <a:solidFill>
                    <a:srgbClr val="053052"/>
                  </a:solidFill>
                  <a:cs typeface="+mn-ea"/>
                  <a:sym typeface="+mn-lt"/>
                </a:rPr>
                <a:t>项目总结</a:t>
              </a:r>
            </a:p>
          </p:txBody>
        </p:sp>
      </p:grpSp>
      <p:grpSp>
        <p:nvGrpSpPr>
          <p:cNvPr id="4" name="图形"/>
          <p:cNvGrpSpPr/>
          <p:nvPr/>
        </p:nvGrpSpPr>
        <p:grpSpPr>
          <a:xfrm>
            <a:off x="1057910" y="1214120"/>
            <a:ext cx="10078720" cy="2748915"/>
            <a:chOff x="1632" y="2470"/>
            <a:chExt cx="5041" cy="4329"/>
          </a:xfrm>
        </p:grpSpPr>
        <p:sp>
          <p:nvSpPr>
            <p:cNvPr id="10" name="图形"/>
            <p:cNvSpPr/>
            <p:nvPr/>
          </p:nvSpPr>
          <p:spPr>
            <a:xfrm>
              <a:off x="1632" y="2886"/>
              <a:ext cx="5041" cy="3913"/>
            </a:xfrm>
            <a:prstGeom prst="roundRect">
              <a:avLst/>
            </a:prstGeom>
            <a:noFill/>
            <a:ln>
              <a:solidFill>
                <a:srgbClr val="D2B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图形"/>
            <p:cNvSpPr/>
            <p:nvPr/>
          </p:nvSpPr>
          <p:spPr>
            <a:xfrm>
              <a:off x="3254" y="2470"/>
              <a:ext cx="1769" cy="836"/>
            </a:xfrm>
            <a:prstGeom prst="roundRect">
              <a:avLst/>
            </a:prstGeom>
            <a:solidFill>
              <a:srgbClr val="F6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图形"/>
            <p:cNvSpPr txBox="1"/>
            <p:nvPr/>
          </p:nvSpPr>
          <p:spPr>
            <a:xfrm>
              <a:off x="2905" y="2492"/>
              <a:ext cx="2494" cy="725"/>
            </a:xfrm>
            <a:prstGeom prst="rect">
              <a:avLst/>
            </a:prstGeom>
            <a:noFill/>
          </p:spPr>
          <p:txBody>
            <a:bodyPr wrap="square" rtlCol="0">
              <a:spAutoFit/>
            </a:bodyPr>
            <a:lstStyle/>
            <a:p>
              <a:pPr algn="ctr"/>
              <a:r>
                <a:rPr lang="en-US" altLang="zh-CN" sz="2400">
                  <a:solidFill>
                    <a:schemeClr val="bg1"/>
                  </a:solidFill>
                  <a:cs typeface="+mn-ea"/>
                  <a:sym typeface="+mn-lt"/>
                </a:rPr>
                <a:t> </a:t>
              </a:r>
              <a:r>
                <a:rPr lang="zh-CN" altLang="en-US" sz="2400">
                  <a:solidFill>
                    <a:schemeClr val="bg1"/>
                  </a:solidFill>
                  <a:cs typeface="+mn-ea"/>
                  <a:sym typeface="+mn-lt"/>
                </a:rPr>
                <a:t>李文轩</a:t>
              </a:r>
            </a:p>
          </p:txBody>
        </p:sp>
        <p:sp>
          <p:nvSpPr>
            <p:cNvPr id="21" name="图形"/>
            <p:cNvSpPr txBox="1"/>
            <p:nvPr/>
          </p:nvSpPr>
          <p:spPr>
            <a:xfrm>
              <a:off x="1794" y="3502"/>
              <a:ext cx="4785" cy="3152"/>
            </a:xfrm>
            <a:prstGeom prst="rect">
              <a:avLst/>
            </a:prstGeom>
            <a:noFill/>
          </p:spPr>
          <p:txBody>
            <a:bodyPr wrap="square" rtlCol="0">
              <a:noAutofit/>
            </a:bodyPr>
            <a:lstStyle/>
            <a:p>
              <a:pPr algn="ctr">
                <a:lnSpc>
                  <a:spcPct val="150000"/>
                </a:lnSpc>
              </a:pPr>
              <a:r>
                <a:rPr lang="en-US" altLang="zh-CN" sz="1400" dirty="0">
                  <a:solidFill>
                    <a:schemeClr val="tx1">
                      <a:lumMod val="65000"/>
                      <a:lumOff val="35000"/>
                    </a:schemeClr>
                  </a:solidFill>
                  <a:cs typeface="+mn-ea"/>
                  <a:sym typeface="+mn-lt"/>
                </a:rPr>
                <a:t>通过两周的学习，在老师的带领下，我们入门了数据挖掘，深度学习并对数据挖掘，深度学习有了自己的理解。本次的实验，我们小组做的是家用热水器用户行为分析与事件识别，我主要负责的内容是源代码的设计。在进行了不断优化后，我们的模型也优化的很好，主要的评价指标都达到了很高。本次实验比较大的感悟是：一个模型可能了解了大致的原理和参数就可以使用，但是要完全掌握模型的原理并且用好模型还是需要不断的思考和练习。在今后还会更加努力的学习。在本次实验中，和我的小组队员们配合的很好，每个人都有自己的任务，有条不紊，最终很好的完成了这次的项目。在项目文档的编写上，每个人都有自己的分工，有条不紊完成了自己的任务，每个组员都表现的很好。</a:t>
              </a:r>
            </a:p>
          </p:txBody>
        </p:sp>
      </p:grpSp>
      <p:grpSp>
        <p:nvGrpSpPr>
          <p:cNvPr id="5" name="图形"/>
          <p:cNvGrpSpPr/>
          <p:nvPr/>
        </p:nvGrpSpPr>
        <p:grpSpPr>
          <a:xfrm>
            <a:off x="876300" y="4012565"/>
            <a:ext cx="10260330" cy="2748915"/>
            <a:chOff x="7036" y="2470"/>
            <a:chExt cx="5041" cy="4329"/>
          </a:xfrm>
        </p:grpSpPr>
        <p:sp>
          <p:nvSpPr>
            <p:cNvPr id="11" name="图形"/>
            <p:cNvSpPr/>
            <p:nvPr/>
          </p:nvSpPr>
          <p:spPr>
            <a:xfrm>
              <a:off x="7036" y="2886"/>
              <a:ext cx="5041" cy="3913"/>
            </a:xfrm>
            <a:prstGeom prst="roundRect">
              <a:avLst/>
            </a:prstGeom>
            <a:noFill/>
            <a:ln>
              <a:solidFill>
                <a:srgbClr val="D2B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图形"/>
            <p:cNvSpPr/>
            <p:nvPr/>
          </p:nvSpPr>
          <p:spPr>
            <a:xfrm>
              <a:off x="8716" y="2470"/>
              <a:ext cx="1769" cy="836"/>
            </a:xfrm>
            <a:prstGeom prst="roundRect">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图形"/>
            <p:cNvSpPr txBox="1"/>
            <p:nvPr/>
          </p:nvSpPr>
          <p:spPr>
            <a:xfrm>
              <a:off x="8716" y="2526"/>
              <a:ext cx="1770" cy="725"/>
            </a:xfrm>
            <a:prstGeom prst="rect">
              <a:avLst/>
            </a:prstGeom>
            <a:noFill/>
          </p:spPr>
          <p:txBody>
            <a:bodyPr wrap="square" rtlCol="0">
              <a:spAutoFit/>
            </a:bodyPr>
            <a:lstStyle/>
            <a:p>
              <a:pPr algn="ctr"/>
              <a:r>
                <a:rPr lang="en-US" altLang="zh-CN" sz="2400">
                  <a:solidFill>
                    <a:schemeClr val="bg1"/>
                  </a:solidFill>
                  <a:cs typeface="+mn-ea"/>
                  <a:sym typeface="+mn-lt"/>
                </a:rPr>
                <a:t> </a:t>
              </a:r>
              <a:r>
                <a:rPr lang="zh-CN" altLang="en-US" sz="2400">
                  <a:solidFill>
                    <a:schemeClr val="bg1"/>
                  </a:solidFill>
                  <a:cs typeface="+mn-ea"/>
                  <a:sym typeface="+mn-lt"/>
                </a:rPr>
                <a:t>张熙</a:t>
              </a:r>
            </a:p>
          </p:txBody>
        </p:sp>
        <p:sp>
          <p:nvSpPr>
            <p:cNvPr id="31" name="图形"/>
            <p:cNvSpPr txBox="1"/>
            <p:nvPr/>
          </p:nvSpPr>
          <p:spPr>
            <a:xfrm>
              <a:off x="7195" y="3674"/>
              <a:ext cx="4785" cy="2070"/>
            </a:xfrm>
            <a:prstGeom prst="rect">
              <a:avLst/>
            </a:prstGeom>
            <a:noFill/>
          </p:spPr>
          <p:txBody>
            <a:bodyPr wrap="square" rtlCol="0">
              <a:noAutofit/>
            </a:bodyPr>
            <a:lstStyle/>
            <a:p>
              <a:pPr algn="ctr">
                <a:lnSpc>
                  <a:spcPct val="150000"/>
                </a:lnSpc>
              </a:pPr>
              <a:r>
                <a:rPr lang="zh-CN" altLang="en-US" sz="1400">
                  <a:solidFill>
                    <a:schemeClr val="tx1">
                      <a:lumMod val="65000"/>
                      <a:lumOff val="35000"/>
                    </a:schemeClr>
                  </a:solidFill>
                  <a:cs typeface="+mn-ea"/>
                  <a:sym typeface="+mn-lt"/>
                </a:rPr>
                <a:t>通过两周的学习，在组员的合作之下，我们完成了项目。通过本次项目，也让我对</a:t>
              </a:r>
              <a:r>
                <a:rPr lang="en-US" altLang="zh-CN" sz="1400">
                  <a:solidFill>
                    <a:schemeClr val="tx1">
                      <a:lumMod val="65000"/>
                      <a:lumOff val="35000"/>
                    </a:schemeClr>
                  </a:solidFill>
                  <a:cs typeface="+mn-ea"/>
                  <a:sym typeface="+mn-lt"/>
                </a:rPr>
                <a:t>python</a:t>
              </a:r>
              <a:r>
                <a:rPr lang="zh-CN" altLang="en-US" sz="1400">
                  <a:solidFill>
                    <a:schemeClr val="tx1">
                      <a:lumMod val="65000"/>
                      <a:lumOff val="35000"/>
                    </a:schemeClr>
                  </a:solidFill>
                  <a:cs typeface="+mn-ea"/>
                  <a:sym typeface="+mn-lt"/>
                </a:rPr>
                <a:t>的数据挖掘，数据处理方面的作用有了更具体的认识，从分析一个问题的需求到最终完成模型的建立和评价，</a:t>
              </a:r>
              <a:r>
                <a:rPr lang="en-US" altLang="zh-CN" sz="1400">
                  <a:solidFill>
                    <a:schemeClr val="tx1">
                      <a:lumMod val="65000"/>
                      <a:lumOff val="35000"/>
                    </a:schemeClr>
                  </a:solidFill>
                  <a:cs typeface="+mn-ea"/>
                  <a:sym typeface="+mn-lt"/>
                </a:rPr>
                <a:t>python</a:t>
              </a:r>
              <a:r>
                <a:rPr lang="zh-CN" altLang="en-US" sz="1400">
                  <a:solidFill>
                    <a:schemeClr val="tx1">
                      <a:lumMod val="65000"/>
                      <a:lumOff val="35000"/>
                    </a:schemeClr>
                  </a:solidFill>
                  <a:cs typeface="+mn-ea"/>
                  <a:sym typeface="+mn-lt"/>
                </a:rPr>
                <a:t>都体现出了其在本项目总不可或缺的作用，这也让我对</a:t>
              </a:r>
              <a:r>
                <a:rPr lang="en-US" altLang="zh-CN" sz="1400">
                  <a:solidFill>
                    <a:schemeClr val="tx1">
                      <a:lumMod val="65000"/>
                      <a:lumOff val="35000"/>
                    </a:schemeClr>
                  </a:solidFill>
                  <a:cs typeface="+mn-ea"/>
                  <a:sym typeface="+mn-lt"/>
                </a:rPr>
                <a:t>python</a:t>
              </a:r>
              <a:r>
                <a:rPr lang="zh-CN" altLang="en-US" sz="1400">
                  <a:solidFill>
                    <a:schemeClr val="tx1">
                      <a:lumMod val="65000"/>
                      <a:lumOff val="35000"/>
                    </a:schemeClr>
                  </a:solidFill>
                  <a:cs typeface="+mn-ea"/>
                  <a:sym typeface="+mn-lt"/>
                </a:rPr>
                <a:t>的学习产生了兴趣，希望在后面的学习中自己能更好的运用</a:t>
              </a:r>
              <a:r>
                <a:rPr lang="en-US" altLang="zh-CN" sz="1400">
                  <a:solidFill>
                    <a:schemeClr val="tx1">
                      <a:lumMod val="65000"/>
                      <a:lumOff val="35000"/>
                    </a:schemeClr>
                  </a:solidFill>
                  <a:cs typeface="+mn-ea"/>
                  <a:sym typeface="+mn-lt"/>
                </a:rPr>
                <a:t>python</a:t>
              </a:r>
              <a:r>
                <a:rPr lang="zh-CN" altLang="en-US" sz="1400">
                  <a:solidFill>
                    <a:schemeClr val="tx1">
                      <a:lumMod val="65000"/>
                      <a:lumOff val="35000"/>
                    </a:schemeClr>
                  </a:solidFill>
                  <a:cs typeface="+mn-ea"/>
                  <a:sym typeface="+mn-lt"/>
                </a:rPr>
                <a:t>。</a:t>
              </a:r>
            </a:p>
          </p:txBody>
        </p:sp>
      </p:grpSp>
    </p:spTree>
    <p:custDataLst>
      <p:tags r:id="rId1"/>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2000"/>
                            </p:stCondLst>
                            <p:childTnLst>
                              <p:par>
                                <p:cTn id="18" presetID="31"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style.rotation</p:attrName>
                                        </p:attrNameLst>
                                      </p:cBhvr>
                                      <p:tavLst>
                                        <p:tav tm="0">
                                          <p:val>
                                            <p:fltVal val="90"/>
                                          </p:val>
                                        </p:tav>
                                        <p:tav tm="100000">
                                          <p:val>
                                            <p:fltVal val="0"/>
                                          </p:val>
                                        </p:tav>
                                      </p:tavLst>
                                    </p:anim>
                                    <p:animEffect transition="in" filter="fade">
                                      <p:cBhvr>
                                        <p:cTn id="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图形"/>
          <p:cNvGrpSpPr/>
          <p:nvPr/>
        </p:nvGrpSpPr>
        <p:grpSpPr>
          <a:xfrm>
            <a:off x="-631190" y="214630"/>
            <a:ext cx="4886960" cy="645160"/>
            <a:chOff x="-994" y="338"/>
            <a:chExt cx="7696" cy="1016"/>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1796" y="338"/>
              <a:ext cx="4906" cy="1016"/>
            </a:xfrm>
            <a:prstGeom prst="rect">
              <a:avLst/>
            </a:prstGeom>
            <a:noFill/>
          </p:spPr>
          <p:txBody>
            <a:bodyPr wrap="square" rtlCol="0">
              <a:spAutoFit/>
            </a:bodyPr>
            <a:lstStyle/>
            <a:p>
              <a:pPr algn="dist"/>
              <a:r>
                <a:rPr lang="zh-CN" altLang="en-US" sz="3600">
                  <a:solidFill>
                    <a:srgbClr val="053052"/>
                  </a:solidFill>
                  <a:cs typeface="+mn-ea"/>
                  <a:sym typeface="+mn-lt"/>
                </a:rPr>
                <a:t>项目总结</a:t>
              </a:r>
            </a:p>
          </p:txBody>
        </p:sp>
      </p:grpSp>
      <p:grpSp>
        <p:nvGrpSpPr>
          <p:cNvPr id="4" name="图形"/>
          <p:cNvGrpSpPr/>
          <p:nvPr/>
        </p:nvGrpSpPr>
        <p:grpSpPr>
          <a:xfrm>
            <a:off x="1021080" y="1582420"/>
            <a:ext cx="3201035" cy="4903470"/>
            <a:chOff x="1632" y="2470"/>
            <a:chExt cx="5041" cy="4329"/>
          </a:xfrm>
        </p:grpSpPr>
        <p:sp>
          <p:nvSpPr>
            <p:cNvPr id="10" name="图形"/>
            <p:cNvSpPr/>
            <p:nvPr/>
          </p:nvSpPr>
          <p:spPr>
            <a:xfrm>
              <a:off x="1632" y="2886"/>
              <a:ext cx="5041" cy="3913"/>
            </a:xfrm>
            <a:prstGeom prst="roundRect">
              <a:avLst/>
            </a:prstGeom>
            <a:noFill/>
            <a:ln>
              <a:solidFill>
                <a:srgbClr val="D2B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图形"/>
            <p:cNvSpPr/>
            <p:nvPr/>
          </p:nvSpPr>
          <p:spPr>
            <a:xfrm>
              <a:off x="3254" y="2470"/>
              <a:ext cx="1769" cy="836"/>
            </a:xfrm>
            <a:prstGeom prst="roundRect">
              <a:avLst/>
            </a:prstGeom>
            <a:solidFill>
              <a:srgbClr val="F6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图形"/>
            <p:cNvSpPr txBox="1"/>
            <p:nvPr/>
          </p:nvSpPr>
          <p:spPr>
            <a:xfrm>
              <a:off x="2905" y="2492"/>
              <a:ext cx="2494" cy="406"/>
            </a:xfrm>
            <a:prstGeom prst="rect">
              <a:avLst/>
            </a:prstGeom>
            <a:noFill/>
          </p:spPr>
          <p:txBody>
            <a:bodyPr wrap="square" rtlCol="0">
              <a:spAutoFit/>
            </a:bodyPr>
            <a:lstStyle/>
            <a:p>
              <a:pPr algn="ctr"/>
              <a:r>
                <a:rPr lang="en-US" altLang="zh-CN" sz="2400">
                  <a:solidFill>
                    <a:schemeClr val="bg1"/>
                  </a:solidFill>
                  <a:cs typeface="+mn-ea"/>
                  <a:sym typeface="+mn-lt"/>
                </a:rPr>
                <a:t> </a:t>
              </a:r>
              <a:r>
                <a:rPr lang="zh-CN" altLang="en-US" sz="2400">
                  <a:solidFill>
                    <a:schemeClr val="bg1"/>
                  </a:solidFill>
                  <a:cs typeface="+mn-ea"/>
                  <a:sym typeface="+mn-lt"/>
                </a:rPr>
                <a:t>李彬杰</a:t>
              </a:r>
            </a:p>
          </p:txBody>
        </p:sp>
        <p:sp>
          <p:nvSpPr>
            <p:cNvPr id="21" name="图形"/>
            <p:cNvSpPr txBox="1"/>
            <p:nvPr/>
          </p:nvSpPr>
          <p:spPr>
            <a:xfrm>
              <a:off x="1760" y="3600"/>
              <a:ext cx="4785" cy="2753"/>
            </a:xfrm>
            <a:prstGeom prst="rect">
              <a:avLst/>
            </a:prstGeom>
            <a:noFill/>
          </p:spPr>
          <p:txBody>
            <a:bodyPr wrap="square" rtlCol="0">
              <a:noAutofit/>
            </a:bodyPr>
            <a:lstStyle/>
            <a:p>
              <a:pPr algn="ctr">
                <a:lnSpc>
                  <a:spcPct val="150000"/>
                </a:lnSpc>
              </a:pPr>
              <a:r>
                <a:rPr lang="zh-CN" altLang="en-US" sz="1400">
                  <a:solidFill>
                    <a:schemeClr val="tx1">
                      <a:lumMod val="65000"/>
                      <a:lumOff val="35000"/>
                    </a:schemeClr>
                  </a:solidFill>
                  <a:cs typeface="+mn-ea"/>
                  <a:sym typeface="+mn-lt"/>
                </a:rPr>
                <a:t>本次项目，我们小组做的是家用热水器用户行为分析，在组长李文轩的带领下，我们每个成员都有各自的任务，每个小任务都有多人一起协作，很好的锻炼了我们的团队能力。虽然我们在这个过程中也遇到了很多的难题，但我们最终都坚持了下来，每个人在做项目的过程中都学到了很多新的知识，也成长了很多。以后还要继续加油！</a:t>
              </a:r>
            </a:p>
          </p:txBody>
        </p:sp>
      </p:grpSp>
      <p:grpSp>
        <p:nvGrpSpPr>
          <p:cNvPr id="5" name="图形"/>
          <p:cNvGrpSpPr/>
          <p:nvPr/>
        </p:nvGrpSpPr>
        <p:grpSpPr>
          <a:xfrm>
            <a:off x="4463415" y="1582420"/>
            <a:ext cx="3201035" cy="4903470"/>
            <a:chOff x="7036" y="2470"/>
            <a:chExt cx="5041" cy="4329"/>
          </a:xfrm>
        </p:grpSpPr>
        <p:sp>
          <p:nvSpPr>
            <p:cNvPr id="11" name="图形"/>
            <p:cNvSpPr/>
            <p:nvPr/>
          </p:nvSpPr>
          <p:spPr>
            <a:xfrm>
              <a:off x="7036" y="2886"/>
              <a:ext cx="5041" cy="3913"/>
            </a:xfrm>
            <a:prstGeom prst="roundRect">
              <a:avLst/>
            </a:prstGeom>
            <a:noFill/>
            <a:ln>
              <a:solidFill>
                <a:srgbClr val="D2B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图形"/>
            <p:cNvSpPr/>
            <p:nvPr/>
          </p:nvSpPr>
          <p:spPr>
            <a:xfrm>
              <a:off x="8716" y="2470"/>
              <a:ext cx="1769" cy="836"/>
            </a:xfrm>
            <a:prstGeom prst="roundRect">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图形"/>
            <p:cNvSpPr txBox="1"/>
            <p:nvPr/>
          </p:nvSpPr>
          <p:spPr>
            <a:xfrm>
              <a:off x="8264" y="2492"/>
              <a:ext cx="2493" cy="406"/>
            </a:xfrm>
            <a:prstGeom prst="rect">
              <a:avLst/>
            </a:prstGeom>
            <a:noFill/>
          </p:spPr>
          <p:txBody>
            <a:bodyPr wrap="square" rtlCol="0">
              <a:spAutoFit/>
            </a:bodyPr>
            <a:lstStyle/>
            <a:p>
              <a:pPr algn="ctr"/>
              <a:r>
                <a:rPr lang="en-US" altLang="zh-CN" sz="2400">
                  <a:solidFill>
                    <a:schemeClr val="bg1"/>
                  </a:solidFill>
                  <a:cs typeface="+mn-ea"/>
                  <a:sym typeface="+mn-lt"/>
                </a:rPr>
                <a:t> </a:t>
              </a:r>
              <a:r>
                <a:rPr lang="zh-CN" altLang="en-US" sz="2400">
                  <a:solidFill>
                    <a:schemeClr val="bg1"/>
                  </a:solidFill>
                  <a:cs typeface="+mn-ea"/>
                  <a:sym typeface="+mn-lt"/>
                </a:rPr>
                <a:t>陈浩然</a:t>
              </a:r>
            </a:p>
          </p:txBody>
        </p:sp>
        <p:sp>
          <p:nvSpPr>
            <p:cNvPr id="31" name="图形"/>
            <p:cNvSpPr txBox="1"/>
            <p:nvPr/>
          </p:nvSpPr>
          <p:spPr>
            <a:xfrm>
              <a:off x="7164" y="3750"/>
              <a:ext cx="4785" cy="2186"/>
            </a:xfrm>
            <a:prstGeom prst="rect">
              <a:avLst/>
            </a:prstGeom>
            <a:noFill/>
          </p:spPr>
          <p:txBody>
            <a:bodyPr wrap="square" rtlCol="0">
              <a:noAutofit/>
            </a:bodyPr>
            <a:lstStyle/>
            <a:p>
              <a:pPr algn="ctr">
                <a:lnSpc>
                  <a:spcPct val="150000"/>
                </a:lnSpc>
              </a:pPr>
              <a:r>
                <a:rPr lang="zh-CN" altLang="en-US" sz="1400">
                  <a:solidFill>
                    <a:schemeClr val="tx1">
                      <a:lumMod val="65000"/>
                      <a:lumOff val="35000"/>
                    </a:schemeClr>
                  </a:solidFill>
                  <a:cs typeface="+mn-ea"/>
                  <a:sym typeface="+mn-lt"/>
                </a:rPr>
                <a:t>在这次项目设计中，我负责的任务是项目计划的编写和程序测试，设计过程中，也遇到过难题需要网络查找答案同时需要和队友进行配合才能完成最后的设计。这次设计不仅让我学习到了人工智能的知识，又训练了我的团队协作能力。</a:t>
              </a:r>
            </a:p>
          </p:txBody>
        </p:sp>
      </p:grpSp>
      <p:grpSp>
        <p:nvGrpSpPr>
          <p:cNvPr id="2" name="图形"/>
          <p:cNvGrpSpPr/>
          <p:nvPr/>
        </p:nvGrpSpPr>
        <p:grpSpPr>
          <a:xfrm>
            <a:off x="7919720" y="1497965"/>
            <a:ext cx="3201035" cy="4987925"/>
            <a:chOff x="7036" y="2470"/>
            <a:chExt cx="5041" cy="4329"/>
          </a:xfrm>
        </p:grpSpPr>
        <p:sp>
          <p:nvSpPr>
            <p:cNvPr id="6" name="图形"/>
            <p:cNvSpPr/>
            <p:nvPr/>
          </p:nvSpPr>
          <p:spPr>
            <a:xfrm>
              <a:off x="7036" y="2886"/>
              <a:ext cx="5041" cy="3913"/>
            </a:xfrm>
            <a:prstGeom prst="roundRect">
              <a:avLst/>
            </a:prstGeom>
            <a:noFill/>
            <a:ln>
              <a:solidFill>
                <a:srgbClr val="D2B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图形"/>
            <p:cNvSpPr/>
            <p:nvPr/>
          </p:nvSpPr>
          <p:spPr>
            <a:xfrm>
              <a:off x="8716" y="2470"/>
              <a:ext cx="1769" cy="836"/>
            </a:xfrm>
            <a:prstGeom prst="roundRect">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图形"/>
            <p:cNvSpPr txBox="1"/>
            <p:nvPr/>
          </p:nvSpPr>
          <p:spPr>
            <a:xfrm>
              <a:off x="8264" y="2492"/>
              <a:ext cx="2493" cy="400"/>
            </a:xfrm>
            <a:prstGeom prst="rect">
              <a:avLst/>
            </a:prstGeom>
            <a:noFill/>
          </p:spPr>
          <p:txBody>
            <a:bodyPr wrap="square" rtlCol="0">
              <a:spAutoFit/>
            </a:bodyPr>
            <a:lstStyle/>
            <a:p>
              <a:pPr algn="ctr"/>
              <a:r>
                <a:rPr lang="en-US" altLang="zh-CN" sz="2400">
                  <a:solidFill>
                    <a:schemeClr val="bg1"/>
                  </a:solidFill>
                  <a:cs typeface="+mn-ea"/>
                  <a:sym typeface="+mn-lt"/>
                </a:rPr>
                <a:t> </a:t>
              </a:r>
              <a:r>
                <a:rPr lang="zh-CN" altLang="en-US" sz="2400">
                  <a:solidFill>
                    <a:schemeClr val="bg1"/>
                  </a:solidFill>
                  <a:cs typeface="+mn-ea"/>
                  <a:sym typeface="+mn-lt"/>
                </a:rPr>
                <a:t>瞿轶玮</a:t>
              </a:r>
            </a:p>
          </p:txBody>
        </p:sp>
        <p:sp>
          <p:nvSpPr>
            <p:cNvPr id="15" name="图形"/>
            <p:cNvSpPr txBox="1"/>
            <p:nvPr/>
          </p:nvSpPr>
          <p:spPr>
            <a:xfrm>
              <a:off x="7233" y="3801"/>
              <a:ext cx="4785" cy="2186"/>
            </a:xfrm>
            <a:prstGeom prst="rect">
              <a:avLst/>
            </a:prstGeom>
            <a:noFill/>
          </p:spPr>
          <p:txBody>
            <a:bodyPr wrap="square" rtlCol="0">
              <a:noAutofit/>
            </a:bodyPr>
            <a:lstStyle/>
            <a:p>
              <a:pPr algn="ctr">
                <a:lnSpc>
                  <a:spcPct val="150000"/>
                </a:lnSpc>
              </a:pPr>
              <a:r>
                <a:rPr lang="zh-CN" altLang="en-US" sz="1400">
                  <a:solidFill>
                    <a:schemeClr val="tx1">
                      <a:lumMod val="65000"/>
                      <a:lumOff val="35000"/>
                    </a:schemeClr>
                  </a:solidFill>
                  <a:cs typeface="+mn-ea"/>
                  <a:sym typeface="+mn-lt"/>
                </a:rPr>
                <a:t>通过本次实训，使我对python有了更深的了解。本次项目，有助于提升我的实操能力，可以帮助毕业后对工作能力的提升，python具有代码量低，兼容众多平台，后期维护成本低等优势。</a:t>
              </a:r>
            </a:p>
          </p:txBody>
        </p:sp>
      </p:grpSp>
    </p:spTree>
    <p:custDataLst>
      <p:tags r:id="rId1"/>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2000"/>
                            </p:stCondLst>
                            <p:childTnLst>
                              <p:par>
                                <p:cTn id="18" presetID="31"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style.rotation</p:attrName>
                                        </p:attrNameLst>
                                      </p:cBhvr>
                                      <p:tavLst>
                                        <p:tav tm="0">
                                          <p:val>
                                            <p:fltVal val="90"/>
                                          </p:val>
                                        </p:tav>
                                        <p:tav tm="100000">
                                          <p:val>
                                            <p:fltVal val="0"/>
                                          </p:val>
                                        </p:tav>
                                      </p:tavLst>
                                    </p:anim>
                                    <p:animEffect transition="in" filter="fade">
                                      <p:cBhvr>
                                        <p:cTn id="23" dur="1000"/>
                                        <p:tgtEl>
                                          <p:spTgt spid="5"/>
                                        </p:tgtEl>
                                      </p:cBhvr>
                                    </p:animEffect>
                                  </p:childTnLst>
                                </p:cTn>
                              </p:par>
                            </p:childTnLst>
                          </p:cTn>
                        </p:par>
                        <p:par>
                          <p:cTn id="24" fill="hold">
                            <p:stCondLst>
                              <p:cond delay="3000"/>
                            </p:stCondLst>
                            <p:childTnLst>
                              <p:par>
                                <p:cTn id="25" presetID="31"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 calcmode="lin" valueType="num">
                                      <p:cBhvr>
                                        <p:cTn id="29" dur="1000" fill="hold"/>
                                        <p:tgtEl>
                                          <p:spTgt spid="2"/>
                                        </p:tgtEl>
                                        <p:attrNameLst>
                                          <p:attrName>style.rotation</p:attrName>
                                        </p:attrNameLst>
                                      </p:cBhvr>
                                      <p:tavLst>
                                        <p:tav tm="0">
                                          <p:val>
                                            <p:fltVal val="90"/>
                                          </p:val>
                                        </p:tav>
                                        <p:tav tm="100000">
                                          <p:val>
                                            <p:fltVal val="0"/>
                                          </p:val>
                                        </p:tav>
                                      </p:tavLst>
                                    </p:anim>
                                    <p:animEffect transition="in" filter="fade">
                                      <p:cBhvr>
                                        <p:cTn id="3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 name="图形"/>
          <p:cNvGrpSpPr/>
          <p:nvPr/>
        </p:nvGrpSpPr>
        <p:grpSpPr>
          <a:xfrm>
            <a:off x="-455930" y="-767080"/>
            <a:ext cx="13955395" cy="9009380"/>
            <a:chOff x="-718" y="-1208"/>
            <a:chExt cx="21977" cy="14188"/>
          </a:xfrm>
        </p:grpSpPr>
        <p:grpSp>
          <p:nvGrpSpPr>
            <p:cNvPr id="228" name="组合 227"/>
            <p:cNvGrpSpPr/>
            <p:nvPr/>
          </p:nvGrpSpPr>
          <p:grpSpPr>
            <a:xfrm>
              <a:off x="379" y="508"/>
              <a:ext cx="1923" cy="1136"/>
              <a:chOff x="1795" y="1487"/>
              <a:chExt cx="2350" cy="1388"/>
            </a:xfrm>
          </p:grpSpPr>
          <p:grpSp>
            <p:nvGrpSpPr>
              <p:cNvPr id="229" name="组合 228"/>
              <p:cNvGrpSpPr/>
              <p:nvPr/>
            </p:nvGrpSpPr>
            <p:grpSpPr>
              <a:xfrm>
                <a:off x="1795" y="1487"/>
                <a:ext cx="2351" cy="309"/>
                <a:chOff x="1595" y="1487"/>
                <a:chExt cx="1720" cy="226"/>
              </a:xfrm>
            </p:grpSpPr>
            <p:sp>
              <p:nvSpPr>
                <p:cNvPr id="230"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1"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2"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3"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4" name="组合 233"/>
              <p:cNvGrpSpPr/>
              <p:nvPr/>
            </p:nvGrpSpPr>
            <p:grpSpPr>
              <a:xfrm>
                <a:off x="1795" y="2027"/>
                <a:ext cx="2351" cy="309"/>
                <a:chOff x="1595" y="1487"/>
                <a:chExt cx="1720" cy="226"/>
              </a:xfrm>
            </p:grpSpPr>
            <p:sp>
              <p:nvSpPr>
                <p:cNvPr id="235"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6"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7"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8"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9" name="组合 238"/>
              <p:cNvGrpSpPr/>
              <p:nvPr/>
            </p:nvGrpSpPr>
            <p:grpSpPr>
              <a:xfrm>
                <a:off x="1795" y="2567"/>
                <a:ext cx="2351" cy="309"/>
                <a:chOff x="1595" y="1487"/>
                <a:chExt cx="1720" cy="226"/>
              </a:xfrm>
            </p:grpSpPr>
            <p:sp>
              <p:nvSpPr>
                <p:cNvPr id="240"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1"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2"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3"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44" name="组合 243"/>
            <p:cNvGrpSpPr/>
            <p:nvPr/>
          </p:nvGrpSpPr>
          <p:grpSpPr>
            <a:xfrm>
              <a:off x="4197" y="-1208"/>
              <a:ext cx="3821" cy="2299"/>
              <a:chOff x="4383" y="1801"/>
              <a:chExt cx="7553" cy="4543"/>
            </a:xfrm>
            <a:solidFill>
              <a:srgbClr val="FAC500"/>
            </a:solidFill>
          </p:grpSpPr>
          <p:sp>
            <p:nvSpPr>
              <p:cNvPr id="245" name="图形"/>
              <p:cNvSpPr/>
              <p:nvPr/>
            </p:nvSpPr>
            <p:spPr>
              <a:xfrm rot="2580000">
                <a:off x="4383" y="5386"/>
                <a:ext cx="4974" cy="139"/>
              </a:xfrm>
              <a:custGeom>
                <a:avLst/>
                <a:gdLst/>
                <a:ahLst/>
                <a:cxnLst>
                  <a:cxn ang="3">
                    <a:pos x="hc" y="t"/>
                  </a:cxn>
                  <a:cxn ang="cd2">
                    <a:pos x="l" y="vc"/>
                  </a:cxn>
                  <a:cxn ang="cd4">
                    <a:pos x="hc" y="b"/>
                  </a:cxn>
                  <a:cxn ang="0">
                    <a:pos x="r" y="vc"/>
                  </a:cxn>
                </a:cxnLst>
                <a:rect l="l" t="t" r="r" b="b"/>
                <a:pathLst>
                  <a:path w="4974" h="139">
                    <a:moveTo>
                      <a:pt x="0" y="0"/>
                    </a:moveTo>
                    <a:lnTo>
                      <a:pt x="4974" y="0"/>
                    </a:lnTo>
                    <a:lnTo>
                      <a:pt x="4955" y="25"/>
                    </a:lnTo>
                    <a:cubicBezTo>
                      <a:pt x="4932" y="56"/>
                      <a:pt x="4908" y="87"/>
                      <a:pt x="4884" y="117"/>
                    </a:cubicBezTo>
                    <a:lnTo>
                      <a:pt x="4866" y="139"/>
                    </a:lnTo>
                    <a:lnTo>
                      <a:pt x="108" y="139"/>
                    </a:lnTo>
                    <a:lnTo>
                      <a:pt x="102" y="131"/>
                    </a:lnTo>
                    <a:cubicBezTo>
                      <a:pt x="69" y="91"/>
                      <a:pt x="37" y="50"/>
                      <a:pt x="6" y="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46" name="图形"/>
              <p:cNvSpPr/>
              <p:nvPr/>
            </p:nvSpPr>
            <p:spPr>
              <a:xfrm rot="2580000">
                <a:off x="5077" y="4003"/>
                <a:ext cx="6165" cy="139"/>
              </a:xfrm>
              <a:custGeom>
                <a:avLst/>
                <a:gdLst/>
                <a:ahLst/>
                <a:cxnLst>
                  <a:cxn ang="3">
                    <a:pos x="hc" y="t"/>
                  </a:cxn>
                  <a:cxn ang="cd2">
                    <a:pos x="l" y="vc"/>
                  </a:cxn>
                  <a:cxn ang="cd4">
                    <a:pos x="hc" y="b"/>
                  </a:cxn>
                  <a:cxn ang="0">
                    <a:pos x="r" y="vc"/>
                  </a:cxn>
                </a:cxnLst>
                <a:rect l="l" t="t" r="r" b="b"/>
                <a:pathLst>
                  <a:path w="6165" h="139">
                    <a:moveTo>
                      <a:pt x="1" y="0"/>
                    </a:moveTo>
                    <a:lnTo>
                      <a:pt x="6164" y="0"/>
                    </a:lnTo>
                    <a:lnTo>
                      <a:pt x="6165" y="29"/>
                    </a:lnTo>
                    <a:cubicBezTo>
                      <a:pt x="6165" y="54"/>
                      <a:pt x="6165" y="78"/>
                      <a:pt x="6165" y="103"/>
                    </a:cubicBezTo>
                    <a:lnTo>
                      <a:pt x="6164" y="139"/>
                    </a:lnTo>
                    <a:lnTo>
                      <a:pt x="1" y="139"/>
                    </a:lnTo>
                    <a:lnTo>
                      <a:pt x="0" y="110"/>
                    </a:lnTo>
                    <a:cubicBezTo>
                      <a:pt x="0" y="85"/>
                      <a:pt x="0" y="61"/>
                      <a:pt x="0" y="36"/>
                    </a:cubicBez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47" name="图形"/>
              <p:cNvSpPr/>
              <p:nvPr/>
            </p:nvSpPr>
            <p:spPr>
              <a:xfrm rot="2580000">
                <a:off x="6960" y="2621"/>
                <a:ext cx="4976" cy="139"/>
              </a:xfrm>
              <a:custGeom>
                <a:avLst/>
                <a:gdLst/>
                <a:ahLst/>
                <a:cxnLst>
                  <a:cxn ang="3">
                    <a:pos x="hc" y="t"/>
                  </a:cxn>
                  <a:cxn ang="cd2">
                    <a:pos x="l" y="vc"/>
                  </a:cxn>
                  <a:cxn ang="cd4">
                    <a:pos x="hc" y="b"/>
                  </a:cxn>
                  <a:cxn ang="0">
                    <a:pos x="r" y="vc"/>
                  </a:cxn>
                </a:cxnLst>
                <a:rect l="l" t="t" r="r" b="b"/>
                <a:pathLst>
                  <a:path w="4976" h="139">
                    <a:moveTo>
                      <a:pt x="108" y="0"/>
                    </a:moveTo>
                    <a:lnTo>
                      <a:pt x="4868" y="0"/>
                    </a:lnTo>
                    <a:lnTo>
                      <a:pt x="4873" y="6"/>
                    </a:lnTo>
                    <a:cubicBezTo>
                      <a:pt x="4906" y="47"/>
                      <a:pt x="4939" y="88"/>
                      <a:pt x="4969" y="130"/>
                    </a:cubicBezTo>
                    <a:lnTo>
                      <a:pt x="4976" y="139"/>
                    </a:lnTo>
                    <a:lnTo>
                      <a:pt x="0" y="139"/>
                    </a:lnTo>
                    <a:lnTo>
                      <a:pt x="20" y="112"/>
                    </a:lnTo>
                    <a:cubicBezTo>
                      <a:pt x="43" y="81"/>
                      <a:pt x="67" y="51"/>
                      <a:pt x="91" y="21"/>
                    </a:cubicBezTo>
                    <a:lnTo>
                      <a:pt x="1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48" name="图形"/>
              <p:cNvSpPr/>
              <p:nvPr/>
            </p:nvSpPr>
            <p:spPr>
              <a:xfrm rot="2580000">
                <a:off x="7549" y="2343"/>
                <a:ext cx="4318" cy="139"/>
              </a:xfrm>
              <a:custGeom>
                <a:avLst/>
                <a:gdLst/>
                <a:ahLst/>
                <a:cxnLst>
                  <a:cxn ang="3">
                    <a:pos x="hc" y="t"/>
                  </a:cxn>
                  <a:cxn ang="cd2">
                    <a:pos x="l" y="vc"/>
                  </a:cxn>
                  <a:cxn ang="cd4">
                    <a:pos x="hc" y="b"/>
                  </a:cxn>
                  <a:cxn ang="0">
                    <a:pos x="r" y="vc"/>
                  </a:cxn>
                </a:cxnLst>
                <a:rect l="l" t="t" r="r" b="b"/>
                <a:pathLst>
                  <a:path w="4318" h="139">
                    <a:moveTo>
                      <a:pt x="151" y="0"/>
                    </a:moveTo>
                    <a:lnTo>
                      <a:pt x="4166" y="0"/>
                    </a:lnTo>
                    <a:lnTo>
                      <a:pt x="4187" y="17"/>
                    </a:lnTo>
                    <a:cubicBezTo>
                      <a:pt x="4226" y="52"/>
                      <a:pt x="4264" y="87"/>
                      <a:pt x="4302" y="124"/>
                    </a:cubicBezTo>
                    <a:lnTo>
                      <a:pt x="4318" y="139"/>
                    </a:lnTo>
                    <a:lnTo>
                      <a:pt x="0" y="139"/>
                    </a:lnTo>
                    <a:lnTo>
                      <a:pt x="28" y="112"/>
                    </a:lnTo>
                    <a:cubicBezTo>
                      <a:pt x="37" y="103"/>
                      <a:pt x="47" y="94"/>
                      <a:pt x="57" y="85"/>
                    </a:cubicBezTo>
                    <a:cubicBezTo>
                      <a:pt x="86" y="58"/>
                      <a:pt x="115" y="31"/>
                      <a:pt x="145" y="5"/>
                    </a:cubicBezTo>
                    <a:lnTo>
                      <a:pt x="1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49" name="图形"/>
              <p:cNvSpPr/>
              <p:nvPr/>
            </p:nvSpPr>
            <p:spPr>
              <a:xfrm rot="2580000">
                <a:off x="8275" y="2067"/>
                <a:ext cx="3381" cy="139"/>
              </a:xfrm>
              <a:custGeom>
                <a:avLst/>
                <a:gdLst/>
                <a:ahLst/>
                <a:cxnLst>
                  <a:cxn ang="3">
                    <a:pos x="hc" y="t"/>
                  </a:cxn>
                  <a:cxn ang="cd2">
                    <a:pos x="l" y="vc"/>
                  </a:cxn>
                  <a:cxn ang="cd4">
                    <a:pos x="hc" y="b"/>
                  </a:cxn>
                  <a:cxn ang="0">
                    <a:pos x="r" y="vc"/>
                  </a:cxn>
                </a:cxnLst>
                <a:rect l="l" t="t" r="r" b="b"/>
                <a:pathLst>
                  <a:path w="3381" h="139">
                    <a:moveTo>
                      <a:pt x="233" y="0"/>
                    </a:moveTo>
                    <a:lnTo>
                      <a:pt x="3147" y="0"/>
                    </a:lnTo>
                    <a:lnTo>
                      <a:pt x="3152" y="2"/>
                    </a:lnTo>
                    <a:cubicBezTo>
                      <a:pt x="3230" y="44"/>
                      <a:pt x="3306" y="90"/>
                      <a:pt x="3380" y="139"/>
                    </a:cubicBezTo>
                    <a:lnTo>
                      <a:pt x="3381" y="139"/>
                    </a:lnTo>
                    <a:lnTo>
                      <a:pt x="0" y="139"/>
                    </a:lnTo>
                    <a:lnTo>
                      <a:pt x="20" y="126"/>
                    </a:lnTo>
                    <a:cubicBezTo>
                      <a:pt x="85" y="84"/>
                      <a:pt x="151" y="45"/>
                      <a:pt x="218" y="8"/>
                    </a:cubicBezTo>
                    <a:lnTo>
                      <a:pt x="2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0" name="图形"/>
              <p:cNvSpPr/>
              <p:nvPr/>
            </p:nvSpPr>
            <p:spPr>
              <a:xfrm rot="2580000">
                <a:off x="9346" y="1801"/>
                <a:ext cx="1745" cy="126"/>
              </a:xfrm>
              <a:custGeom>
                <a:avLst/>
                <a:gdLst/>
                <a:ahLst/>
                <a:cxnLst>
                  <a:cxn ang="3">
                    <a:pos x="hc" y="t"/>
                  </a:cxn>
                  <a:cxn ang="cd2">
                    <a:pos x="l" y="vc"/>
                  </a:cxn>
                  <a:cxn ang="cd4">
                    <a:pos x="hc" y="b"/>
                  </a:cxn>
                  <a:cxn ang="0">
                    <a:pos x="r" y="vc"/>
                  </a:cxn>
                </a:cxnLst>
                <a:rect l="l" t="t" r="r" b="b"/>
                <a:pathLst>
                  <a:path w="1745" h="126">
                    <a:moveTo>
                      <a:pt x="870" y="0"/>
                    </a:moveTo>
                    <a:cubicBezTo>
                      <a:pt x="1153" y="0"/>
                      <a:pt x="1436" y="38"/>
                      <a:pt x="1711" y="116"/>
                    </a:cubicBezTo>
                    <a:lnTo>
                      <a:pt x="1745" y="126"/>
                    </a:lnTo>
                    <a:lnTo>
                      <a:pt x="0" y="126"/>
                    </a:lnTo>
                    <a:lnTo>
                      <a:pt x="27" y="118"/>
                    </a:lnTo>
                    <a:cubicBezTo>
                      <a:pt x="302" y="39"/>
                      <a:pt x="586" y="0"/>
                      <a:pt x="8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1" name="图形"/>
              <p:cNvSpPr/>
              <p:nvPr/>
            </p:nvSpPr>
            <p:spPr>
              <a:xfrm rot="2580000">
                <a:off x="5226" y="6218"/>
                <a:ext cx="1749" cy="126"/>
              </a:xfrm>
              <a:custGeom>
                <a:avLst/>
                <a:gdLst/>
                <a:ahLst/>
                <a:cxnLst>
                  <a:cxn ang="3">
                    <a:pos x="hc" y="t"/>
                  </a:cxn>
                  <a:cxn ang="cd2">
                    <a:pos x="l" y="vc"/>
                  </a:cxn>
                  <a:cxn ang="cd4">
                    <a:pos x="hc" y="b"/>
                  </a:cxn>
                  <a:cxn ang="0">
                    <a:pos x="r" y="vc"/>
                  </a:cxn>
                </a:cxnLst>
                <a:rect l="l" t="t" r="r" b="b"/>
                <a:pathLst>
                  <a:path w="1749" h="126">
                    <a:moveTo>
                      <a:pt x="0" y="0"/>
                    </a:moveTo>
                    <a:lnTo>
                      <a:pt x="1749" y="0"/>
                    </a:lnTo>
                    <a:lnTo>
                      <a:pt x="1720" y="8"/>
                    </a:lnTo>
                    <a:cubicBezTo>
                      <a:pt x="1157" y="168"/>
                      <a:pt x="560" y="165"/>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2" name="图形"/>
              <p:cNvSpPr/>
              <p:nvPr/>
            </p:nvSpPr>
            <p:spPr>
              <a:xfrm rot="2580000">
                <a:off x="4663" y="5939"/>
                <a:ext cx="3380" cy="139"/>
              </a:xfrm>
              <a:custGeom>
                <a:avLst/>
                <a:gdLst/>
                <a:ahLst/>
                <a:cxnLst>
                  <a:cxn ang="3">
                    <a:pos x="hc" y="t"/>
                  </a:cxn>
                  <a:cxn ang="cd2">
                    <a:pos x="l" y="vc"/>
                  </a:cxn>
                  <a:cxn ang="cd4">
                    <a:pos x="hc" y="b"/>
                  </a:cxn>
                  <a:cxn ang="0">
                    <a:pos x="r" y="vc"/>
                  </a:cxn>
                </a:cxnLst>
                <a:rect l="l" t="t" r="r" b="b"/>
                <a:pathLst>
                  <a:path w="3380" h="139">
                    <a:moveTo>
                      <a:pt x="0" y="0"/>
                    </a:moveTo>
                    <a:lnTo>
                      <a:pt x="3380" y="0"/>
                    </a:lnTo>
                    <a:lnTo>
                      <a:pt x="3361" y="13"/>
                    </a:lnTo>
                    <a:cubicBezTo>
                      <a:pt x="3296" y="55"/>
                      <a:pt x="3230" y="94"/>
                      <a:pt x="3163" y="130"/>
                    </a:cubicBezTo>
                    <a:lnTo>
                      <a:pt x="3147" y="139"/>
                    </a:lnTo>
                    <a:lnTo>
                      <a:pt x="234" y="139"/>
                    </a:lnTo>
                    <a:lnTo>
                      <a:pt x="229" y="136"/>
                    </a:lnTo>
                    <a:cubicBezTo>
                      <a:pt x="151" y="95"/>
                      <a:pt x="75" y="49"/>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3" name="图形"/>
              <p:cNvSpPr/>
              <p:nvPr/>
            </p:nvSpPr>
            <p:spPr>
              <a:xfrm rot="2580000">
                <a:off x="4453" y="5663"/>
                <a:ext cx="4318" cy="139"/>
              </a:xfrm>
              <a:custGeom>
                <a:avLst/>
                <a:gdLst/>
                <a:ahLst/>
                <a:cxnLst>
                  <a:cxn ang="3">
                    <a:pos x="hc" y="t"/>
                  </a:cxn>
                  <a:cxn ang="cd2">
                    <a:pos x="l" y="vc"/>
                  </a:cxn>
                  <a:cxn ang="cd4">
                    <a:pos x="hc" y="b"/>
                  </a:cxn>
                  <a:cxn ang="0">
                    <a:pos x="r" y="vc"/>
                  </a:cxn>
                </a:cxnLst>
                <a:rect l="l" t="t" r="r" b="b"/>
                <a:pathLst>
                  <a:path w="4318" h="139">
                    <a:moveTo>
                      <a:pt x="0" y="0"/>
                    </a:moveTo>
                    <a:lnTo>
                      <a:pt x="4318" y="0"/>
                    </a:lnTo>
                    <a:lnTo>
                      <a:pt x="4290" y="27"/>
                    </a:lnTo>
                    <a:cubicBezTo>
                      <a:pt x="4281" y="36"/>
                      <a:pt x="4271" y="45"/>
                      <a:pt x="4261" y="54"/>
                    </a:cubicBezTo>
                    <a:cubicBezTo>
                      <a:pt x="4232" y="81"/>
                      <a:pt x="4202" y="108"/>
                      <a:pt x="4172" y="134"/>
                    </a:cubicBezTo>
                    <a:lnTo>
                      <a:pt x="4166" y="139"/>
                    </a:lnTo>
                    <a:lnTo>
                      <a:pt x="151" y="139"/>
                    </a:lnTo>
                    <a:lnTo>
                      <a:pt x="131" y="122"/>
                    </a:lnTo>
                    <a:cubicBezTo>
                      <a:pt x="92" y="87"/>
                      <a:pt x="53" y="52"/>
                      <a:pt x="16"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4" name="图形"/>
              <p:cNvSpPr/>
              <p:nvPr/>
            </p:nvSpPr>
            <p:spPr>
              <a:xfrm rot="2580000">
                <a:off x="4403" y="5109"/>
                <a:ext cx="5449" cy="139"/>
              </a:xfrm>
              <a:custGeom>
                <a:avLst/>
                <a:gdLst/>
                <a:ahLst/>
                <a:cxnLst>
                  <a:cxn ang="3">
                    <a:pos x="hc" y="t"/>
                  </a:cxn>
                  <a:cxn ang="cd2">
                    <a:pos x="l" y="vc"/>
                  </a:cxn>
                  <a:cxn ang="cd4">
                    <a:pos x="hc" y="b"/>
                  </a:cxn>
                  <a:cxn ang="0">
                    <a:pos x="r" y="vc"/>
                  </a:cxn>
                </a:cxnLst>
                <a:rect l="l" t="t" r="r" b="b"/>
                <a:pathLst>
                  <a:path w="5449" h="139">
                    <a:moveTo>
                      <a:pt x="0" y="0"/>
                    </a:moveTo>
                    <a:lnTo>
                      <a:pt x="5449" y="0"/>
                    </a:lnTo>
                    <a:lnTo>
                      <a:pt x="5439" y="19"/>
                    </a:lnTo>
                    <a:cubicBezTo>
                      <a:pt x="5422" y="52"/>
                      <a:pt x="5403" y="85"/>
                      <a:pt x="5384" y="118"/>
                    </a:cubicBezTo>
                    <a:lnTo>
                      <a:pt x="5371" y="139"/>
                    </a:lnTo>
                    <a:lnTo>
                      <a:pt x="78" y="139"/>
                    </a:lnTo>
                    <a:lnTo>
                      <a:pt x="73" y="129"/>
                    </a:lnTo>
                    <a:cubicBezTo>
                      <a:pt x="53" y="96"/>
                      <a:pt x="34" y="63"/>
                      <a:pt x="16"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5" name="图形"/>
              <p:cNvSpPr/>
              <p:nvPr/>
            </p:nvSpPr>
            <p:spPr>
              <a:xfrm rot="2580000">
                <a:off x="4492" y="4833"/>
                <a:ext cx="5787" cy="139"/>
              </a:xfrm>
              <a:custGeom>
                <a:avLst/>
                <a:gdLst/>
                <a:ahLst/>
                <a:cxnLst>
                  <a:cxn ang="3">
                    <a:pos x="hc" y="t"/>
                  </a:cxn>
                  <a:cxn ang="cd2">
                    <a:pos x="l" y="vc"/>
                  </a:cxn>
                  <a:cxn ang="cd4">
                    <a:pos x="hc" y="b"/>
                  </a:cxn>
                  <a:cxn ang="0">
                    <a:pos x="r" y="vc"/>
                  </a:cxn>
                </a:cxnLst>
                <a:rect l="l" t="t" r="r" b="b"/>
                <a:pathLst>
                  <a:path w="5787" h="139">
                    <a:moveTo>
                      <a:pt x="0" y="0"/>
                    </a:moveTo>
                    <a:lnTo>
                      <a:pt x="5787" y="0"/>
                    </a:lnTo>
                    <a:lnTo>
                      <a:pt x="5779" y="20"/>
                    </a:lnTo>
                    <a:cubicBezTo>
                      <a:pt x="5766" y="55"/>
                      <a:pt x="5752" y="90"/>
                      <a:pt x="5738" y="125"/>
                    </a:cubicBezTo>
                    <a:lnTo>
                      <a:pt x="5732" y="139"/>
                    </a:lnTo>
                    <a:lnTo>
                      <a:pt x="55" y="139"/>
                    </a:lnTo>
                    <a:lnTo>
                      <a:pt x="53" y="134"/>
                    </a:lnTo>
                    <a:cubicBezTo>
                      <a:pt x="38" y="99"/>
                      <a:pt x="24" y="65"/>
                      <a:pt x="11"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6" name="图形"/>
              <p:cNvSpPr/>
              <p:nvPr/>
            </p:nvSpPr>
            <p:spPr>
              <a:xfrm rot="2580000">
                <a:off x="4638" y="4556"/>
                <a:ext cx="6011" cy="139"/>
              </a:xfrm>
              <a:custGeom>
                <a:avLst/>
                <a:gdLst/>
                <a:ahLst/>
                <a:cxnLst>
                  <a:cxn ang="3">
                    <a:pos x="hc" y="t"/>
                  </a:cxn>
                  <a:cxn ang="cd2">
                    <a:pos x="l" y="vc"/>
                  </a:cxn>
                  <a:cxn ang="cd4">
                    <a:pos x="hc" y="b"/>
                  </a:cxn>
                  <a:cxn ang="0">
                    <a:pos x="r" y="vc"/>
                  </a:cxn>
                </a:cxnLst>
                <a:rect l="l" t="t" r="r" b="b"/>
                <a:pathLst>
                  <a:path w="6011" h="139">
                    <a:moveTo>
                      <a:pt x="0" y="0"/>
                    </a:moveTo>
                    <a:lnTo>
                      <a:pt x="6011" y="0"/>
                    </a:lnTo>
                    <a:lnTo>
                      <a:pt x="6009" y="7"/>
                    </a:lnTo>
                    <a:cubicBezTo>
                      <a:pt x="6001" y="43"/>
                      <a:pt x="5992" y="79"/>
                      <a:pt x="5982" y="115"/>
                    </a:cubicBezTo>
                    <a:lnTo>
                      <a:pt x="5976" y="139"/>
                    </a:lnTo>
                    <a:lnTo>
                      <a:pt x="35" y="139"/>
                    </a:lnTo>
                    <a:lnTo>
                      <a:pt x="31" y="123"/>
                    </a:lnTo>
                    <a:cubicBezTo>
                      <a:pt x="21" y="87"/>
                      <a:pt x="12" y="51"/>
                      <a:pt x="3"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7" name="图形"/>
              <p:cNvSpPr/>
              <p:nvPr/>
            </p:nvSpPr>
            <p:spPr>
              <a:xfrm rot="2580000">
                <a:off x="4834" y="4280"/>
                <a:ext cx="6134" cy="139"/>
              </a:xfrm>
              <a:custGeom>
                <a:avLst/>
                <a:gdLst/>
                <a:ahLst/>
                <a:cxnLst>
                  <a:cxn ang="3">
                    <a:pos x="hc" y="t"/>
                  </a:cxn>
                  <a:cxn ang="cd2">
                    <a:pos x="l" y="vc"/>
                  </a:cxn>
                  <a:cxn ang="cd4">
                    <a:pos x="hc" y="b"/>
                  </a:cxn>
                  <a:cxn ang="0">
                    <a:pos x="r" y="vc"/>
                  </a:cxn>
                </a:cxnLst>
                <a:rect l="l" t="t" r="r" b="b"/>
                <a:pathLst>
                  <a:path w="6134" h="139">
                    <a:moveTo>
                      <a:pt x="0" y="0"/>
                    </a:moveTo>
                    <a:lnTo>
                      <a:pt x="6134" y="0"/>
                    </a:lnTo>
                    <a:lnTo>
                      <a:pt x="6132" y="19"/>
                    </a:lnTo>
                    <a:cubicBezTo>
                      <a:pt x="6128" y="56"/>
                      <a:pt x="6123" y="93"/>
                      <a:pt x="6118" y="129"/>
                    </a:cubicBezTo>
                    <a:lnTo>
                      <a:pt x="6117" y="139"/>
                    </a:lnTo>
                    <a:lnTo>
                      <a:pt x="17" y="139"/>
                    </a:lnTo>
                    <a:lnTo>
                      <a:pt x="17" y="136"/>
                    </a:lnTo>
                    <a:cubicBezTo>
                      <a:pt x="11" y="100"/>
                      <a:pt x="7" y="63"/>
                      <a:pt x="3" y="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8" name="图形"/>
              <p:cNvSpPr/>
              <p:nvPr/>
            </p:nvSpPr>
            <p:spPr>
              <a:xfrm rot="2580000">
                <a:off x="5350" y="3727"/>
                <a:ext cx="6134" cy="139"/>
              </a:xfrm>
              <a:custGeom>
                <a:avLst/>
                <a:gdLst/>
                <a:ahLst/>
                <a:cxnLst>
                  <a:cxn ang="3">
                    <a:pos x="hc" y="t"/>
                  </a:cxn>
                  <a:cxn ang="cd2">
                    <a:pos x="l" y="vc"/>
                  </a:cxn>
                  <a:cxn ang="cd4">
                    <a:pos x="hc" y="b"/>
                  </a:cxn>
                  <a:cxn ang="0">
                    <a:pos x="r" y="vc"/>
                  </a:cxn>
                </a:cxnLst>
                <a:rect l="l" t="t" r="r" b="b"/>
                <a:pathLst>
                  <a:path w="6134" h="139">
                    <a:moveTo>
                      <a:pt x="17" y="0"/>
                    </a:moveTo>
                    <a:lnTo>
                      <a:pt x="6117" y="0"/>
                    </a:lnTo>
                    <a:lnTo>
                      <a:pt x="6117" y="1"/>
                    </a:lnTo>
                    <a:cubicBezTo>
                      <a:pt x="6123" y="38"/>
                      <a:pt x="6127" y="75"/>
                      <a:pt x="6131" y="112"/>
                    </a:cubicBezTo>
                    <a:lnTo>
                      <a:pt x="6134" y="139"/>
                    </a:lnTo>
                    <a:lnTo>
                      <a:pt x="0" y="139"/>
                    </a:lnTo>
                    <a:lnTo>
                      <a:pt x="2" y="118"/>
                    </a:lnTo>
                    <a:cubicBezTo>
                      <a:pt x="6" y="82"/>
                      <a:pt x="11" y="45"/>
                      <a:pt x="16" y="8"/>
                    </a:cubicBezTo>
                    <a:lnTo>
                      <a:pt x="1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9" name="图形"/>
              <p:cNvSpPr/>
              <p:nvPr/>
            </p:nvSpPr>
            <p:spPr>
              <a:xfrm rot="2580000">
                <a:off x="5669" y="3450"/>
                <a:ext cx="6011" cy="139"/>
              </a:xfrm>
              <a:custGeom>
                <a:avLst/>
                <a:gdLst/>
                <a:ahLst/>
                <a:cxnLst>
                  <a:cxn ang="3">
                    <a:pos x="hc" y="t"/>
                  </a:cxn>
                  <a:cxn ang="cd2">
                    <a:pos x="l" y="vc"/>
                  </a:cxn>
                  <a:cxn ang="cd4">
                    <a:pos x="hc" y="b"/>
                  </a:cxn>
                  <a:cxn ang="0">
                    <a:pos x="r" y="vc"/>
                  </a:cxn>
                </a:cxnLst>
                <a:rect l="l" t="t" r="r" b="b"/>
                <a:pathLst>
                  <a:path w="6011" h="139">
                    <a:moveTo>
                      <a:pt x="35" y="0"/>
                    </a:moveTo>
                    <a:lnTo>
                      <a:pt x="5976" y="0"/>
                    </a:lnTo>
                    <a:lnTo>
                      <a:pt x="5980" y="15"/>
                    </a:lnTo>
                    <a:cubicBezTo>
                      <a:pt x="5990" y="51"/>
                      <a:pt x="5999" y="87"/>
                      <a:pt x="6008" y="124"/>
                    </a:cubicBezTo>
                    <a:lnTo>
                      <a:pt x="6011" y="139"/>
                    </a:lnTo>
                    <a:lnTo>
                      <a:pt x="0" y="139"/>
                    </a:lnTo>
                    <a:lnTo>
                      <a:pt x="2" y="131"/>
                    </a:lnTo>
                    <a:cubicBezTo>
                      <a:pt x="10" y="95"/>
                      <a:pt x="19" y="59"/>
                      <a:pt x="29" y="23"/>
                    </a:cubicBezTo>
                    <a:lnTo>
                      <a:pt x="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60" name="图形"/>
              <p:cNvSpPr/>
              <p:nvPr/>
            </p:nvSpPr>
            <p:spPr>
              <a:xfrm rot="2580000">
                <a:off x="6040" y="3174"/>
                <a:ext cx="5787" cy="139"/>
              </a:xfrm>
              <a:custGeom>
                <a:avLst/>
                <a:gdLst/>
                <a:ahLst/>
                <a:cxnLst>
                  <a:cxn ang="3">
                    <a:pos x="hc" y="t"/>
                  </a:cxn>
                  <a:cxn ang="cd2">
                    <a:pos x="l" y="vc"/>
                  </a:cxn>
                  <a:cxn ang="cd4">
                    <a:pos x="hc" y="b"/>
                  </a:cxn>
                  <a:cxn ang="0">
                    <a:pos x="r" y="vc"/>
                  </a:cxn>
                </a:cxnLst>
                <a:rect l="l" t="t" r="r" b="b"/>
                <a:pathLst>
                  <a:path w="5787" h="139">
                    <a:moveTo>
                      <a:pt x="55" y="0"/>
                    </a:moveTo>
                    <a:lnTo>
                      <a:pt x="5732" y="0"/>
                    </a:lnTo>
                    <a:lnTo>
                      <a:pt x="5734" y="4"/>
                    </a:lnTo>
                    <a:cubicBezTo>
                      <a:pt x="5749" y="39"/>
                      <a:pt x="5763" y="74"/>
                      <a:pt x="5776" y="109"/>
                    </a:cubicBezTo>
                    <a:lnTo>
                      <a:pt x="5787" y="139"/>
                    </a:lnTo>
                    <a:lnTo>
                      <a:pt x="0" y="139"/>
                    </a:lnTo>
                    <a:lnTo>
                      <a:pt x="8" y="118"/>
                    </a:lnTo>
                    <a:cubicBezTo>
                      <a:pt x="21" y="83"/>
                      <a:pt x="35" y="48"/>
                      <a:pt x="49" y="14"/>
                    </a:cubicBezTo>
                    <a:lnTo>
                      <a:pt x="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61" name="图形"/>
              <p:cNvSpPr/>
              <p:nvPr/>
            </p:nvSpPr>
            <p:spPr>
              <a:xfrm rot="2580000">
                <a:off x="6466" y="2897"/>
                <a:ext cx="5450" cy="139"/>
              </a:xfrm>
              <a:custGeom>
                <a:avLst/>
                <a:gdLst/>
                <a:ahLst/>
                <a:cxnLst>
                  <a:cxn ang="3">
                    <a:pos x="hc" y="t"/>
                  </a:cxn>
                  <a:cxn ang="cd2">
                    <a:pos x="l" y="vc"/>
                  </a:cxn>
                  <a:cxn ang="cd4">
                    <a:pos x="hc" y="b"/>
                  </a:cxn>
                  <a:cxn ang="0">
                    <a:pos x="r" y="vc"/>
                  </a:cxn>
                </a:cxnLst>
                <a:rect l="l" t="t" r="r" b="b"/>
                <a:pathLst>
                  <a:path w="5450" h="139">
                    <a:moveTo>
                      <a:pt x="78" y="0"/>
                    </a:moveTo>
                    <a:lnTo>
                      <a:pt x="5371" y="0"/>
                    </a:lnTo>
                    <a:lnTo>
                      <a:pt x="5377" y="9"/>
                    </a:lnTo>
                    <a:cubicBezTo>
                      <a:pt x="5397" y="42"/>
                      <a:pt x="5416" y="75"/>
                      <a:pt x="5434" y="109"/>
                    </a:cubicBezTo>
                    <a:lnTo>
                      <a:pt x="5450" y="139"/>
                    </a:lnTo>
                    <a:lnTo>
                      <a:pt x="0" y="139"/>
                    </a:lnTo>
                    <a:lnTo>
                      <a:pt x="10" y="120"/>
                    </a:lnTo>
                    <a:cubicBezTo>
                      <a:pt x="28" y="87"/>
                      <a:pt x="47" y="54"/>
                      <a:pt x="66" y="21"/>
                    </a:cubicBezTo>
                    <a:lnTo>
                      <a:pt x="7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262" name="组合 261"/>
            <p:cNvGrpSpPr/>
            <p:nvPr/>
          </p:nvGrpSpPr>
          <p:grpSpPr>
            <a:xfrm>
              <a:off x="9259" y="-841"/>
              <a:ext cx="1274" cy="2427"/>
              <a:chOff x="9266" y="-267"/>
              <a:chExt cx="1274" cy="2427"/>
            </a:xfrm>
          </p:grpSpPr>
          <p:sp>
            <p:nvSpPr>
              <p:cNvPr id="263"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4" name="图形"/>
              <p:cNvSpPr/>
              <p:nvPr/>
            </p:nvSpPr>
            <p:spPr>
              <a:xfrm>
                <a:off x="9660" y="1280"/>
                <a:ext cx="488" cy="488"/>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65" name="图形"/>
              <p:cNvCxnSpPr/>
              <p:nvPr/>
            </p:nvCxnSpPr>
            <p:spPr>
              <a:xfrm>
                <a:off x="9904" y="-267"/>
                <a:ext cx="0" cy="1750"/>
              </a:xfrm>
              <a:prstGeom prst="line">
                <a:avLst/>
              </a:prstGeom>
              <a:ln w="25400">
                <a:solidFill>
                  <a:srgbClr val="053052"/>
                </a:solidFill>
              </a:ln>
            </p:spPr>
            <p:style>
              <a:lnRef idx="1">
                <a:schemeClr val="accent1"/>
              </a:lnRef>
              <a:fillRef idx="0">
                <a:schemeClr val="accent1"/>
              </a:fillRef>
              <a:effectRef idx="0">
                <a:schemeClr val="accent1"/>
              </a:effectRef>
              <a:fontRef idx="minor">
                <a:schemeClr val="tx1"/>
              </a:fontRef>
            </p:style>
          </p:cxnSp>
        </p:grpSp>
        <p:grpSp>
          <p:nvGrpSpPr>
            <p:cNvPr id="266" name="组合 265"/>
            <p:cNvGrpSpPr/>
            <p:nvPr/>
          </p:nvGrpSpPr>
          <p:grpSpPr>
            <a:xfrm>
              <a:off x="15526" y="312"/>
              <a:ext cx="4778" cy="2331"/>
              <a:chOff x="14413" y="390"/>
              <a:chExt cx="5873" cy="2865"/>
            </a:xfrm>
          </p:grpSpPr>
          <p:sp>
            <p:nvSpPr>
              <p:cNvPr id="267" name="图形"/>
              <p:cNvSpPr/>
              <p:nvPr/>
            </p:nvSpPr>
            <p:spPr>
              <a:xfrm>
                <a:off x="14890" y="1024"/>
                <a:ext cx="5396" cy="173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8" name="图形"/>
              <p:cNvSpPr/>
              <p:nvPr/>
            </p:nvSpPr>
            <p:spPr>
              <a:xfrm>
                <a:off x="15059" y="1169"/>
                <a:ext cx="1440" cy="1440"/>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9" name="图形"/>
              <p:cNvSpPr/>
              <p:nvPr/>
            </p:nvSpPr>
            <p:spPr>
              <a:xfrm>
                <a:off x="14737" y="847"/>
                <a:ext cx="2085" cy="2085"/>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0" name="图形"/>
              <p:cNvSpPr/>
              <p:nvPr/>
            </p:nvSpPr>
            <p:spPr>
              <a:xfrm>
                <a:off x="14413" y="523"/>
                <a:ext cx="2733" cy="2733"/>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1" name="图形"/>
              <p:cNvSpPr/>
              <p:nvPr/>
            </p:nvSpPr>
            <p:spPr>
              <a:xfrm>
                <a:off x="14483" y="2549"/>
                <a:ext cx="467" cy="46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2" name="图形"/>
              <p:cNvSpPr/>
              <p:nvPr/>
            </p:nvSpPr>
            <p:spPr>
              <a:xfrm>
                <a:off x="16032" y="390"/>
                <a:ext cx="467" cy="46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73" name="图形"/>
            <p:cNvSpPr/>
            <p:nvPr/>
          </p:nvSpPr>
          <p:spPr>
            <a:xfrm rot="19680000">
              <a:off x="12904" y="1153"/>
              <a:ext cx="731" cy="731"/>
            </a:xfrm>
            <a:prstGeom prst="plus">
              <a:avLst>
                <a:gd name="adj" fmla="val 3368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4" name="图形"/>
            <p:cNvSpPr/>
            <p:nvPr/>
          </p:nvSpPr>
          <p:spPr>
            <a:xfrm rot="19680000">
              <a:off x="2900" y="1246"/>
              <a:ext cx="731" cy="731"/>
            </a:xfrm>
            <a:prstGeom prst="plus">
              <a:avLst>
                <a:gd name="adj" fmla="val 33680"/>
              </a:avLst>
            </a:prstGeom>
            <a:solidFill>
              <a:srgbClr val="C2E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5" name="图形"/>
            <p:cNvSpPr/>
            <p:nvPr/>
          </p:nvSpPr>
          <p:spPr>
            <a:xfrm rot="18480000">
              <a:off x="697" y="3519"/>
              <a:ext cx="731" cy="731"/>
            </a:xfrm>
            <a:prstGeom prst="plus">
              <a:avLst>
                <a:gd name="adj" fmla="val 33680"/>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76" name="组合 275"/>
            <p:cNvGrpSpPr/>
            <p:nvPr/>
          </p:nvGrpSpPr>
          <p:grpSpPr>
            <a:xfrm>
              <a:off x="15841" y="8241"/>
              <a:ext cx="5418" cy="2189"/>
              <a:chOff x="14949" y="8248"/>
              <a:chExt cx="6570" cy="2654"/>
            </a:xfrm>
          </p:grpSpPr>
          <p:sp>
            <p:nvSpPr>
              <p:cNvPr id="277" name="图形"/>
              <p:cNvSpPr/>
              <p:nvPr/>
            </p:nvSpPr>
            <p:spPr>
              <a:xfrm>
                <a:off x="15652" y="8882"/>
                <a:ext cx="5163" cy="1385"/>
              </a:xfrm>
              <a:prstGeom prst="roundRect">
                <a:avLst>
                  <a:gd name="adj" fmla="val 50000"/>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8" name="图形"/>
              <p:cNvSpPr/>
              <p:nvPr/>
            </p:nvSpPr>
            <p:spPr>
              <a:xfrm>
                <a:off x="15266" y="8551"/>
                <a:ext cx="5936" cy="2048"/>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9" name="图形"/>
              <p:cNvSpPr/>
              <p:nvPr/>
            </p:nvSpPr>
            <p:spPr>
              <a:xfrm>
                <a:off x="14949" y="8248"/>
                <a:ext cx="6570" cy="2654"/>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0" name="组合 279"/>
            <p:cNvGrpSpPr/>
            <p:nvPr/>
          </p:nvGrpSpPr>
          <p:grpSpPr>
            <a:xfrm>
              <a:off x="17223" y="6025"/>
              <a:ext cx="990" cy="850"/>
              <a:chOff x="3156" y="1487"/>
              <a:chExt cx="990" cy="850"/>
            </a:xfrm>
          </p:grpSpPr>
          <p:grpSp>
            <p:nvGrpSpPr>
              <p:cNvPr id="281" name="组合 280"/>
              <p:cNvGrpSpPr/>
              <p:nvPr/>
            </p:nvGrpSpPr>
            <p:grpSpPr>
              <a:xfrm>
                <a:off x="3156" y="1487"/>
                <a:ext cx="990" cy="310"/>
                <a:chOff x="2591" y="1487"/>
                <a:chExt cx="724" cy="227"/>
              </a:xfrm>
            </p:grpSpPr>
            <p:sp>
              <p:nvSpPr>
                <p:cNvPr id="282"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3"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4" name="组合 283"/>
              <p:cNvGrpSpPr/>
              <p:nvPr/>
            </p:nvGrpSpPr>
            <p:grpSpPr>
              <a:xfrm>
                <a:off x="3156" y="2027"/>
                <a:ext cx="990" cy="310"/>
                <a:chOff x="2591" y="1487"/>
                <a:chExt cx="724" cy="227"/>
              </a:xfrm>
            </p:grpSpPr>
            <p:sp>
              <p:nvSpPr>
                <p:cNvPr id="285"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6"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87" name="图形"/>
            <p:cNvSpPr/>
            <p:nvPr/>
          </p:nvSpPr>
          <p:spPr>
            <a:xfrm rot="19680000">
              <a:off x="18039" y="4695"/>
              <a:ext cx="606" cy="606"/>
            </a:xfrm>
            <a:prstGeom prst="plus">
              <a:avLst>
                <a:gd name="adj" fmla="val 33680"/>
              </a:avLst>
            </a:prstGeom>
            <a:solidFill>
              <a:srgbClr val="C2E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8" name="组合 287"/>
            <p:cNvGrpSpPr/>
            <p:nvPr/>
          </p:nvGrpSpPr>
          <p:grpSpPr>
            <a:xfrm rot="16200000">
              <a:off x="-576" y="9248"/>
              <a:ext cx="4754" cy="1921"/>
              <a:chOff x="14949" y="8248"/>
              <a:chExt cx="6570" cy="2654"/>
            </a:xfrm>
          </p:grpSpPr>
          <p:sp>
            <p:nvSpPr>
              <p:cNvPr id="289" name="图形"/>
              <p:cNvSpPr/>
              <p:nvPr/>
            </p:nvSpPr>
            <p:spPr>
              <a:xfrm>
                <a:off x="15652" y="8882"/>
                <a:ext cx="5163" cy="1385"/>
              </a:xfrm>
              <a:prstGeom prst="roundRect">
                <a:avLst>
                  <a:gd name="adj" fmla="val 50000"/>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0" name="图形"/>
              <p:cNvSpPr/>
              <p:nvPr/>
            </p:nvSpPr>
            <p:spPr>
              <a:xfrm>
                <a:off x="15266" y="8551"/>
                <a:ext cx="5936" cy="2048"/>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1" name="图形"/>
              <p:cNvSpPr/>
              <p:nvPr/>
            </p:nvSpPr>
            <p:spPr>
              <a:xfrm>
                <a:off x="14949" y="8248"/>
                <a:ext cx="6570" cy="2654"/>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2" name="组合 291"/>
            <p:cNvGrpSpPr/>
            <p:nvPr/>
          </p:nvGrpSpPr>
          <p:grpSpPr>
            <a:xfrm>
              <a:off x="10785" y="8800"/>
              <a:ext cx="1939" cy="1167"/>
              <a:chOff x="4383" y="1801"/>
              <a:chExt cx="7553" cy="4543"/>
            </a:xfrm>
            <a:solidFill>
              <a:srgbClr val="C2E6F5"/>
            </a:solidFill>
          </p:grpSpPr>
          <p:sp>
            <p:nvSpPr>
              <p:cNvPr id="293" name="图形"/>
              <p:cNvSpPr/>
              <p:nvPr/>
            </p:nvSpPr>
            <p:spPr>
              <a:xfrm rot="2580000">
                <a:off x="4383" y="5386"/>
                <a:ext cx="4974" cy="139"/>
              </a:xfrm>
              <a:custGeom>
                <a:avLst/>
                <a:gdLst/>
                <a:ahLst/>
                <a:cxnLst>
                  <a:cxn ang="3">
                    <a:pos x="hc" y="t"/>
                  </a:cxn>
                  <a:cxn ang="cd2">
                    <a:pos x="l" y="vc"/>
                  </a:cxn>
                  <a:cxn ang="cd4">
                    <a:pos x="hc" y="b"/>
                  </a:cxn>
                  <a:cxn ang="0">
                    <a:pos x="r" y="vc"/>
                  </a:cxn>
                </a:cxnLst>
                <a:rect l="l" t="t" r="r" b="b"/>
                <a:pathLst>
                  <a:path w="4974" h="139">
                    <a:moveTo>
                      <a:pt x="0" y="0"/>
                    </a:moveTo>
                    <a:lnTo>
                      <a:pt x="4974" y="0"/>
                    </a:lnTo>
                    <a:lnTo>
                      <a:pt x="4955" y="25"/>
                    </a:lnTo>
                    <a:cubicBezTo>
                      <a:pt x="4932" y="56"/>
                      <a:pt x="4908" y="87"/>
                      <a:pt x="4884" y="117"/>
                    </a:cubicBezTo>
                    <a:lnTo>
                      <a:pt x="4866" y="139"/>
                    </a:lnTo>
                    <a:lnTo>
                      <a:pt x="108" y="139"/>
                    </a:lnTo>
                    <a:lnTo>
                      <a:pt x="102" y="131"/>
                    </a:lnTo>
                    <a:cubicBezTo>
                      <a:pt x="69" y="91"/>
                      <a:pt x="37" y="50"/>
                      <a:pt x="6" y="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94" name="图形"/>
              <p:cNvSpPr/>
              <p:nvPr/>
            </p:nvSpPr>
            <p:spPr>
              <a:xfrm rot="2580000">
                <a:off x="5077" y="4003"/>
                <a:ext cx="6165" cy="139"/>
              </a:xfrm>
              <a:custGeom>
                <a:avLst/>
                <a:gdLst/>
                <a:ahLst/>
                <a:cxnLst>
                  <a:cxn ang="3">
                    <a:pos x="hc" y="t"/>
                  </a:cxn>
                  <a:cxn ang="cd2">
                    <a:pos x="l" y="vc"/>
                  </a:cxn>
                  <a:cxn ang="cd4">
                    <a:pos x="hc" y="b"/>
                  </a:cxn>
                  <a:cxn ang="0">
                    <a:pos x="r" y="vc"/>
                  </a:cxn>
                </a:cxnLst>
                <a:rect l="l" t="t" r="r" b="b"/>
                <a:pathLst>
                  <a:path w="6165" h="139">
                    <a:moveTo>
                      <a:pt x="1" y="0"/>
                    </a:moveTo>
                    <a:lnTo>
                      <a:pt x="6164" y="0"/>
                    </a:lnTo>
                    <a:lnTo>
                      <a:pt x="6165" y="29"/>
                    </a:lnTo>
                    <a:cubicBezTo>
                      <a:pt x="6165" y="54"/>
                      <a:pt x="6165" y="78"/>
                      <a:pt x="6165" y="103"/>
                    </a:cubicBezTo>
                    <a:lnTo>
                      <a:pt x="6164" y="139"/>
                    </a:lnTo>
                    <a:lnTo>
                      <a:pt x="1" y="139"/>
                    </a:lnTo>
                    <a:lnTo>
                      <a:pt x="0" y="110"/>
                    </a:lnTo>
                    <a:cubicBezTo>
                      <a:pt x="0" y="85"/>
                      <a:pt x="0" y="61"/>
                      <a:pt x="0" y="36"/>
                    </a:cubicBez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95" name="图形"/>
              <p:cNvSpPr/>
              <p:nvPr/>
            </p:nvSpPr>
            <p:spPr>
              <a:xfrm rot="2580000">
                <a:off x="6960" y="2621"/>
                <a:ext cx="4976" cy="139"/>
              </a:xfrm>
              <a:custGeom>
                <a:avLst/>
                <a:gdLst/>
                <a:ahLst/>
                <a:cxnLst>
                  <a:cxn ang="3">
                    <a:pos x="hc" y="t"/>
                  </a:cxn>
                  <a:cxn ang="cd2">
                    <a:pos x="l" y="vc"/>
                  </a:cxn>
                  <a:cxn ang="cd4">
                    <a:pos x="hc" y="b"/>
                  </a:cxn>
                  <a:cxn ang="0">
                    <a:pos x="r" y="vc"/>
                  </a:cxn>
                </a:cxnLst>
                <a:rect l="l" t="t" r="r" b="b"/>
                <a:pathLst>
                  <a:path w="4976" h="139">
                    <a:moveTo>
                      <a:pt x="108" y="0"/>
                    </a:moveTo>
                    <a:lnTo>
                      <a:pt x="4868" y="0"/>
                    </a:lnTo>
                    <a:lnTo>
                      <a:pt x="4873" y="6"/>
                    </a:lnTo>
                    <a:cubicBezTo>
                      <a:pt x="4906" y="47"/>
                      <a:pt x="4939" y="88"/>
                      <a:pt x="4969" y="130"/>
                    </a:cubicBezTo>
                    <a:lnTo>
                      <a:pt x="4976" y="139"/>
                    </a:lnTo>
                    <a:lnTo>
                      <a:pt x="0" y="139"/>
                    </a:lnTo>
                    <a:lnTo>
                      <a:pt x="20" y="112"/>
                    </a:lnTo>
                    <a:cubicBezTo>
                      <a:pt x="43" y="81"/>
                      <a:pt x="67" y="51"/>
                      <a:pt x="91" y="21"/>
                    </a:cubicBezTo>
                    <a:lnTo>
                      <a:pt x="1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96" name="图形"/>
              <p:cNvSpPr/>
              <p:nvPr/>
            </p:nvSpPr>
            <p:spPr>
              <a:xfrm rot="2580000">
                <a:off x="7549" y="2343"/>
                <a:ext cx="4318" cy="139"/>
              </a:xfrm>
              <a:custGeom>
                <a:avLst/>
                <a:gdLst/>
                <a:ahLst/>
                <a:cxnLst>
                  <a:cxn ang="3">
                    <a:pos x="hc" y="t"/>
                  </a:cxn>
                  <a:cxn ang="cd2">
                    <a:pos x="l" y="vc"/>
                  </a:cxn>
                  <a:cxn ang="cd4">
                    <a:pos x="hc" y="b"/>
                  </a:cxn>
                  <a:cxn ang="0">
                    <a:pos x="r" y="vc"/>
                  </a:cxn>
                </a:cxnLst>
                <a:rect l="l" t="t" r="r" b="b"/>
                <a:pathLst>
                  <a:path w="4318" h="139">
                    <a:moveTo>
                      <a:pt x="151" y="0"/>
                    </a:moveTo>
                    <a:lnTo>
                      <a:pt x="4166" y="0"/>
                    </a:lnTo>
                    <a:lnTo>
                      <a:pt x="4187" y="17"/>
                    </a:lnTo>
                    <a:cubicBezTo>
                      <a:pt x="4226" y="52"/>
                      <a:pt x="4264" y="87"/>
                      <a:pt x="4302" y="124"/>
                    </a:cubicBezTo>
                    <a:lnTo>
                      <a:pt x="4318" y="139"/>
                    </a:lnTo>
                    <a:lnTo>
                      <a:pt x="0" y="139"/>
                    </a:lnTo>
                    <a:lnTo>
                      <a:pt x="28" y="112"/>
                    </a:lnTo>
                    <a:cubicBezTo>
                      <a:pt x="37" y="103"/>
                      <a:pt x="47" y="94"/>
                      <a:pt x="57" y="85"/>
                    </a:cubicBezTo>
                    <a:cubicBezTo>
                      <a:pt x="86" y="58"/>
                      <a:pt x="115" y="31"/>
                      <a:pt x="145" y="5"/>
                    </a:cubicBezTo>
                    <a:lnTo>
                      <a:pt x="1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97" name="图形"/>
              <p:cNvSpPr/>
              <p:nvPr/>
            </p:nvSpPr>
            <p:spPr>
              <a:xfrm rot="2580000">
                <a:off x="8275" y="2067"/>
                <a:ext cx="3381" cy="139"/>
              </a:xfrm>
              <a:custGeom>
                <a:avLst/>
                <a:gdLst/>
                <a:ahLst/>
                <a:cxnLst>
                  <a:cxn ang="3">
                    <a:pos x="hc" y="t"/>
                  </a:cxn>
                  <a:cxn ang="cd2">
                    <a:pos x="l" y="vc"/>
                  </a:cxn>
                  <a:cxn ang="cd4">
                    <a:pos x="hc" y="b"/>
                  </a:cxn>
                  <a:cxn ang="0">
                    <a:pos x="r" y="vc"/>
                  </a:cxn>
                </a:cxnLst>
                <a:rect l="l" t="t" r="r" b="b"/>
                <a:pathLst>
                  <a:path w="3381" h="139">
                    <a:moveTo>
                      <a:pt x="233" y="0"/>
                    </a:moveTo>
                    <a:lnTo>
                      <a:pt x="3147" y="0"/>
                    </a:lnTo>
                    <a:lnTo>
                      <a:pt x="3152" y="2"/>
                    </a:lnTo>
                    <a:cubicBezTo>
                      <a:pt x="3230" y="44"/>
                      <a:pt x="3306" y="90"/>
                      <a:pt x="3380" y="139"/>
                    </a:cubicBezTo>
                    <a:lnTo>
                      <a:pt x="3381" y="139"/>
                    </a:lnTo>
                    <a:lnTo>
                      <a:pt x="0" y="139"/>
                    </a:lnTo>
                    <a:lnTo>
                      <a:pt x="20" y="126"/>
                    </a:lnTo>
                    <a:cubicBezTo>
                      <a:pt x="85" y="84"/>
                      <a:pt x="151" y="45"/>
                      <a:pt x="218" y="8"/>
                    </a:cubicBezTo>
                    <a:lnTo>
                      <a:pt x="2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98" name="图形"/>
              <p:cNvSpPr/>
              <p:nvPr/>
            </p:nvSpPr>
            <p:spPr>
              <a:xfrm rot="2580000">
                <a:off x="9346" y="1801"/>
                <a:ext cx="1745" cy="126"/>
              </a:xfrm>
              <a:custGeom>
                <a:avLst/>
                <a:gdLst/>
                <a:ahLst/>
                <a:cxnLst>
                  <a:cxn ang="3">
                    <a:pos x="hc" y="t"/>
                  </a:cxn>
                  <a:cxn ang="cd2">
                    <a:pos x="l" y="vc"/>
                  </a:cxn>
                  <a:cxn ang="cd4">
                    <a:pos x="hc" y="b"/>
                  </a:cxn>
                  <a:cxn ang="0">
                    <a:pos x="r" y="vc"/>
                  </a:cxn>
                </a:cxnLst>
                <a:rect l="l" t="t" r="r" b="b"/>
                <a:pathLst>
                  <a:path w="1745" h="126">
                    <a:moveTo>
                      <a:pt x="870" y="0"/>
                    </a:moveTo>
                    <a:cubicBezTo>
                      <a:pt x="1153" y="0"/>
                      <a:pt x="1436" y="38"/>
                      <a:pt x="1711" y="116"/>
                    </a:cubicBezTo>
                    <a:lnTo>
                      <a:pt x="1745" y="126"/>
                    </a:lnTo>
                    <a:lnTo>
                      <a:pt x="0" y="126"/>
                    </a:lnTo>
                    <a:lnTo>
                      <a:pt x="27" y="118"/>
                    </a:lnTo>
                    <a:cubicBezTo>
                      <a:pt x="302" y="39"/>
                      <a:pt x="586" y="0"/>
                      <a:pt x="8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99" name="图形"/>
              <p:cNvSpPr/>
              <p:nvPr/>
            </p:nvSpPr>
            <p:spPr>
              <a:xfrm rot="2580000">
                <a:off x="5226" y="6218"/>
                <a:ext cx="1749" cy="126"/>
              </a:xfrm>
              <a:custGeom>
                <a:avLst/>
                <a:gdLst/>
                <a:ahLst/>
                <a:cxnLst>
                  <a:cxn ang="3">
                    <a:pos x="hc" y="t"/>
                  </a:cxn>
                  <a:cxn ang="cd2">
                    <a:pos x="l" y="vc"/>
                  </a:cxn>
                  <a:cxn ang="cd4">
                    <a:pos x="hc" y="b"/>
                  </a:cxn>
                  <a:cxn ang="0">
                    <a:pos x="r" y="vc"/>
                  </a:cxn>
                </a:cxnLst>
                <a:rect l="l" t="t" r="r" b="b"/>
                <a:pathLst>
                  <a:path w="1749" h="126">
                    <a:moveTo>
                      <a:pt x="0" y="0"/>
                    </a:moveTo>
                    <a:lnTo>
                      <a:pt x="1749" y="0"/>
                    </a:lnTo>
                    <a:lnTo>
                      <a:pt x="1720" y="8"/>
                    </a:lnTo>
                    <a:cubicBezTo>
                      <a:pt x="1157" y="168"/>
                      <a:pt x="560" y="165"/>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00" name="图形"/>
              <p:cNvSpPr/>
              <p:nvPr/>
            </p:nvSpPr>
            <p:spPr>
              <a:xfrm rot="2580000">
                <a:off x="4663" y="5939"/>
                <a:ext cx="3380" cy="139"/>
              </a:xfrm>
              <a:custGeom>
                <a:avLst/>
                <a:gdLst/>
                <a:ahLst/>
                <a:cxnLst>
                  <a:cxn ang="3">
                    <a:pos x="hc" y="t"/>
                  </a:cxn>
                  <a:cxn ang="cd2">
                    <a:pos x="l" y="vc"/>
                  </a:cxn>
                  <a:cxn ang="cd4">
                    <a:pos x="hc" y="b"/>
                  </a:cxn>
                  <a:cxn ang="0">
                    <a:pos x="r" y="vc"/>
                  </a:cxn>
                </a:cxnLst>
                <a:rect l="l" t="t" r="r" b="b"/>
                <a:pathLst>
                  <a:path w="3380" h="139">
                    <a:moveTo>
                      <a:pt x="0" y="0"/>
                    </a:moveTo>
                    <a:lnTo>
                      <a:pt x="3380" y="0"/>
                    </a:lnTo>
                    <a:lnTo>
                      <a:pt x="3361" y="13"/>
                    </a:lnTo>
                    <a:cubicBezTo>
                      <a:pt x="3296" y="55"/>
                      <a:pt x="3230" y="94"/>
                      <a:pt x="3163" y="130"/>
                    </a:cubicBezTo>
                    <a:lnTo>
                      <a:pt x="3147" y="139"/>
                    </a:lnTo>
                    <a:lnTo>
                      <a:pt x="234" y="139"/>
                    </a:lnTo>
                    <a:lnTo>
                      <a:pt x="229" y="136"/>
                    </a:lnTo>
                    <a:cubicBezTo>
                      <a:pt x="151" y="95"/>
                      <a:pt x="75" y="49"/>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01" name="图形"/>
              <p:cNvSpPr/>
              <p:nvPr/>
            </p:nvSpPr>
            <p:spPr>
              <a:xfrm rot="2580000">
                <a:off x="4453" y="5663"/>
                <a:ext cx="4318" cy="139"/>
              </a:xfrm>
              <a:custGeom>
                <a:avLst/>
                <a:gdLst/>
                <a:ahLst/>
                <a:cxnLst>
                  <a:cxn ang="3">
                    <a:pos x="hc" y="t"/>
                  </a:cxn>
                  <a:cxn ang="cd2">
                    <a:pos x="l" y="vc"/>
                  </a:cxn>
                  <a:cxn ang="cd4">
                    <a:pos x="hc" y="b"/>
                  </a:cxn>
                  <a:cxn ang="0">
                    <a:pos x="r" y="vc"/>
                  </a:cxn>
                </a:cxnLst>
                <a:rect l="l" t="t" r="r" b="b"/>
                <a:pathLst>
                  <a:path w="4318" h="139">
                    <a:moveTo>
                      <a:pt x="0" y="0"/>
                    </a:moveTo>
                    <a:lnTo>
                      <a:pt x="4318" y="0"/>
                    </a:lnTo>
                    <a:lnTo>
                      <a:pt x="4290" y="27"/>
                    </a:lnTo>
                    <a:cubicBezTo>
                      <a:pt x="4281" y="36"/>
                      <a:pt x="4271" y="45"/>
                      <a:pt x="4261" y="54"/>
                    </a:cubicBezTo>
                    <a:cubicBezTo>
                      <a:pt x="4232" y="81"/>
                      <a:pt x="4202" y="108"/>
                      <a:pt x="4172" y="134"/>
                    </a:cubicBezTo>
                    <a:lnTo>
                      <a:pt x="4166" y="139"/>
                    </a:lnTo>
                    <a:lnTo>
                      <a:pt x="151" y="139"/>
                    </a:lnTo>
                    <a:lnTo>
                      <a:pt x="131" y="122"/>
                    </a:lnTo>
                    <a:cubicBezTo>
                      <a:pt x="92" y="87"/>
                      <a:pt x="53" y="52"/>
                      <a:pt x="16"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02" name="图形"/>
              <p:cNvSpPr/>
              <p:nvPr/>
            </p:nvSpPr>
            <p:spPr>
              <a:xfrm rot="2580000">
                <a:off x="4403" y="5109"/>
                <a:ext cx="5449" cy="139"/>
              </a:xfrm>
              <a:custGeom>
                <a:avLst/>
                <a:gdLst/>
                <a:ahLst/>
                <a:cxnLst>
                  <a:cxn ang="3">
                    <a:pos x="hc" y="t"/>
                  </a:cxn>
                  <a:cxn ang="cd2">
                    <a:pos x="l" y="vc"/>
                  </a:cxn>
                  <a:cxn ang="cd4">
                    <a:pos x="hc" y="b"/>
                  </a:cxn>
                  <a:cxn ang="0">
                    <a:pos x="r" y="vc"/>
                  </a:cxn>
                </a:cxnLst>
                <a:rect l="l" t="t" r="r" b="b"/>
                <a:pathLst>
                  <a:path w="5449" h="139">
                    <a:moveTo>
                      <a:pt x="0" y="0"/>
                    </a:moveTo>
                    <a:lnTo>
                      <a:pt x="5449" y="0"/>
                    </a:lnTo>
                    <a:lnTo>
                      <a:pt x="5439" y="19"/>
                    </a:lnTo>
                    <a:cubicBezTo>
                      <a:pt x="5422" y="52"/>
                      <a:pt x="5403" y="85"/>
                      <a:pt x="5384" y="118"/>
                    </a:cubicBezTo>
                    <a:lnTo>
                      <a:pt x="5371" y="139"/>
                    </a:lnTo>
                    <a:lnTo>
                      <a:pt x="78" y="139"/>
                    </a:lnTo>
                    <a:lnTo>
                      <a:pt x="73" y="129"/>
                    </a:lnTo>
                    <a:cubicBezTo>
                      <a:pt x="53" y="96"/>
                      <a:pt x="34" y="63"/>
                      <a:pt x="16"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03" name="图形"/>
              <p:cNvSpPr/>
              <p:nvPr/>
            </p:nvSpPr>
            <p:spPr>
              <a:xfrm rot="2580000">
                <a:off x="4492" y="4833"/>
                <a:ext cx="5787" cy="139"/>
              </a:xfrm>
              <a:custGeom>
                <a:avLst/>
                <a:gdLst/>
                <a:ahLst/>
                <a:cxnLst>
                  <a:cxn ang="3">
                    <a:pos x="hc" y="t"/>
                  </a:cxn>
                  <a:cxn ang="cd2">
                    <a:pos x="l" y="vc"/>
                  </a:cxn>
                  <a:cxn ang="cd4">
                    <a:pos x="hc" y="b"/>
                  </a:cxn>
                  <a:cxn ang="0">
                    <a:pos x="r" y="vc"/>
                  </a:cxn>
                </a:cxnLst>
                <a:rect l="l" t="t" r="r" b="b"/>
                <a:pathLst>
                  <a:path w="5787" h="139">
                    <a:moveTo>
                      <a:pt x="0" y="0"/>
                    </a:moveTo>
                    <a:lnTo>
                      <a:pt x="5787" y="0"/>
                    </a:lnTo>
                    <a:lnTo>
                      <a:pt x="5779" y="20"/>
                    </a:lnTo>
                    <a:cubicBezTo>
                      <a:pt x="5766" y="55"/>
                      <a:pt x="5752" y="90"/>
                      <a:pt x="5738" y="125"/>
                    </a:cubicBezTo>
                    <a:lnTo>
                      <a:pt x="5732" y="139"/>
                    </a:lnTo>
                    <a:lnTo>
                      <a:pt x="55" y="139"/>
                    </a:lnTo>
                    <a:lnTo>
                      <a:pt x="53" y="134"/>
                    </a:lnTo>
                    <a:cubicBezTo>
                      <a:pt x="38" y="99"/>
                      <a:pt x="24" y="65"/>
                      <a:pt x="11"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04" name="图形"/>
              <p:cNvSpPr/>
              <p:nvPr/>
            </p:nvSpPr>
            <p:spPr>
              <a:xfrm rot="2580000">
                <a:off x="4638" y="4556"/>
                <a:ext cx="6011" cy="139"/>
              </a:xfrm>
              <a:custGeom>
                <a:avLst/>
                <a:gdLst/>
                <a:ahLst/>
                <a:cxnLst>
                  <a:cxn ang="3">
                    <a:pos x="hc" y="t"/>
                  </a:cxn>
                  <a:cxn ang="cd2">
                    <a:pos x="l" y="vc"/>
                  </a:cxn>
                  <a:cxn ang="cd4">
                    <a:pos x="hc" y="b"/>
                  </a:cxn>
                  <a:cxn ang="0">
                    <a:pos x="r" y="vc"/>
                  </a:cxn>
                </a:cxnLst>
                <a:rect l="l" t="t" r="r" b="b"/>
                <a:pathLst>
                  <a:path w="6011" h="139">
                    <a:moveTo>
                      <a:pt x="0" y="0"/>
                    </a:moveTo>
                    <a:lnTo>
                      <a:pt x="6011" y="0"/>
                    </a:lnTo>
                    <a:lnTo>
                      <a:pt x="6009" y="7"/>
                    </a:lnTo>
                    <a:cubicBezTo>
                      <a:pt x="6001" y="43"/>
                      <a:pt x="5992" y="79"/>
                      <a:pt x="5982" y="115"/>
                    </a:cubicBezTo>
                    <a:lnTo>
                      <a:pt x="5976" y="139"/>
                    </a:lnTo>
                    <a:lnTo>
                      <a:pt x="35" y="139"/>
                    </a:lnTo>
                    <a:lnTo>
                      <a:pt x="31" y="123"/>
                    </a:lnTo>
                    <a:cubicBezTo>
                      <a:pt x="21" y="87"/>
                      <a:pt x="12" y="51"/>
                      <a:pt x="3"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05" name="图形"/>
              <p:cNvSpPr/>
              <p:nvPr/>
            </p:nvSpPr>
            <p:spPr>
              <a:xfrm rot="2580000">
                <a:off x="4834" y="4280"/>
                <a:ext cx="6134" cy="139"/>
              </a:xfrm>
              <a:custGeom>
                <a:avLst/>
                <a:gdLst/>
                <a:ahLst/>
                <a:cxnLst>
                  <a:cxn ang="3">
                    <a:pos x="hc" y="t"/>
                  </a:cxn>
                  <a:cxn ang="cd2">
                    <a:pos x="l" y="vc"/>
                  </a:cxn>
                  <a:cxn ang="cd4">
                    <a:pos x="hc" y="b"/>
                  </a:cxn>
                  <a:cxn ang="0">
                    <a:pos x="r" y="vc"/>
                  </a:cxn>
                </a:cxnLst>
                <a:rect l="l" t="t" r="r" b="b"/>
                <a:pathLst>
                  <a:path w="6134" h="139">
                    <a:moveTo>
                      <a:pt x="0" y="0"/>
                    </a:moveTo>
                    <a:lnTo>
                      <a:pt x="6134" y="0"/>
                    </a:lnTo>
                    <a:lnTo>
                      <a:pt x="6132" y="19"/>
                    </a:lnTo>
                    <a:cubicBezTo>
                      <a:pt x="6128" y="56"/>
                      <a:pt x="6123" y="93"/>
                      <a:pt x="6118" y="129"/>
                    </a:cubicBezTo>
                    <a:lnTo>
                      <a:pt x="6117" y="139"/>
                    </a:lnTo>
                    <a:lnTo>
                      <a:pt x="17" y="139"/>
                    </a:lnTo>
                    <a:lnTo>
                      <a:pt x="17" y="136"/>
                    </a:lnTo>
                    <a:cubicBezTo>
                      <a:pt x="11" y="100"/>
                      <a:pt x="7" y="63"/>
                      <a:pt x="3" y="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06" name="图形"/>
              <p:cNvSpPr/>
              <p:nvPr/>
            </p:nvSpPr>
            <p:spPr>
              <a:xfrm rot="2580000">
                <a:off x="5350" y="3727"/>
                <a:ext cx="6134" cy="139"/>
              </a:xfrm>
              <a:custGeom>
                <a:avLst/>
                <a:gdLst/>
                <a:ahLst/>
                <a:cxnLst>
                  <a:cxn ang="3">
                    <a:pos x="hc" y="t"/>
                  </a:cxn>
                  <a:cxn ang="cd2">
                    <a:pos x="l" y="vc"/>
                  </a:cxn>
                  <a:cxn ang="cd4">
                    <a:pos x="hc" y="b"/>
                  </a:cxn>
                  <a:cxn ang="0">
                    <a:pos x="r" y="vc"/>
                  </a:cxn>
                </a:cxnLst>
                <a:rect l="l" t="t" r="r" b="b"/>
                <a:pathLst>
                  <a:path w="6134" h="139">
                    <a:moveTo>
                      <a:pt x="17" y="0"/>
                    </a:moveTo>
                    <a:lnTo>
                      <a:pt x="6117" y="0"/>
                    </a:lnTo>
                    <a:lnTo>
                      <a:pt x="6117" y="1"/>
                    </a:lnTo>
                    <a:cubicBezTo>
                      <a:pt x="6123" y="38"/>
                      <a:pt x="6127" y="75"/>
                      <a:pt x="6131" y="112"/>
                    </a:cubicBezTo>
                    <a:lnTo>
                      <a:pt x="6134" y="139"/>
                    </a:lnTo>
                    <a:lnTo>
                      <a:pt x="0" y="139"/>
                    </a:lnTo>
                    <a:lnTo>
                      <a:pt x="2" y="118"/>
                    </a:lnTo>
                    <a:cubicBezTo>
                      <a:pt x="6" y="82"/>
                      <a:pt x="11" y="45"/>
                      <a:pt x="16" y="8"/>
                    </a:cubicBezTo>
                    <a:lnTo>
                      <a:pt x="1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07" name="图形"/>
              <p:cNvSpPr/>
              <p:nvPr/>
            </p:nvSpPr>
            <p:spPr>
              <a:xfrm rot="2580000">
                <a:off x="5669" y="3450"/>
                <a:ext cx="6011" cy="139"/>
              </a:xfrm>
              <a:custGeom>
                <a:avLst/>
                <a:gdLst/>
                <a:ahLst/>
                <a:cxnLst>
                  <a:cxn ang="3">
                    <a:pos x="hc" y="t"/>
                  </a:cxn>
                  <a:cxn ang="cd2">
                    <a:pos x="l" y="vc"/>
                  </a:cxn>
                  <a:cxn ang="cd4">
                    <a:pos x="hc" y="b"/>
                  </a:cxn>
                  <a:cxn ang="0">
                    <a:pos x="r" y="vc"/>
                  </a:cxn>
                </a:cxnLst>
                <a:rect l="l" t="t" r="r" b="b"/>
                <a:pathLst>
                  <a:path w="6011" h="139">
                    <a:moveTo>
                      <a:pt x="35" y="0"/>
                    </a:moveTo>
                    <a:lnTo>
                      <a:pt x="5976" y="0"/>
                    </a:lnTo>
                    <a:lnTo>
                      <a:pt x="5980" y="15"/>
                    </a:lnTo>
                    <a:cubicBezTo>
                      <a:pt x="5990" y="51"/>
                      <a:pt x="5999" y="87"/>
                      <a:pt x="6008" y="124"/>
                    </a:cubicBezTo>
                    <a:lnTo>
                      <a:pt x="6011" y="139"/>
                    </a:lnTo>
                    <a:lnTo>
                      <a:pt x="0" y="139"/>
                    </a:lnTo>
                    <a:lnTo>
                      <a:pt x="2" y="131"/>
                    </a:lnTo>
                    <a:cubicBezTo>
                      <a:pt x="10" y="95"/>
                      <a:pt x="19" y="59"/>
                      <a:pt x="29" y="23"/>
                    </a:cubicBezTo>
                    <a:lnTo>
                      <a:pt x="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08" name="图形"/>
              <p:cNvSpPr/>
              <p:nvPr/>
            </p:nvSpPr>
            <p:spPr>
              <a:xfrm rot="2580000">
                <a:off x="6040" y="3174"/>
                <a:ext cx="5787" cy="139"/>
              </a:xfrm>
              <a:custGeom>
                <a:avLst/>
                <a:gdLst/>
                <a:ahLst/>
                <a:cxnLst>
                  <a:cxn ang="3">
                    <a:pos x="hc" y="t"/>
                  </a:cxn>
                  <a:cxn ang="cd2">
                    <a:pos x="l" y="vc"/>
                  </a:cxn>
                  <a:cxn ang="cd4">
                    <a:pos x="hc" y="b"/>
                  </a:cxn>
                  <a:cxn ang="0">
                    <a:pos x="r" y="vc"/>
                  </a:cxn>
                </a:cxnLst>
                <a:rect l="l" t="t" r="r" b="b"/>
                <a:pathLst>
                  <a:path w="5787" h="139">
                    <a:moveTo>
                      <a:pt x="55" y="0"/>
                    </a:moveTo>
                    <a:lnTo>
                      <a:pt x="5732" y="0"/>
                    </a:lnTo>
                    <a:lnTo>
                      <a:pt x="5734" y="4"/>
                    </a:lnTo>
                    <a:cubicBezTo>
                      <a:pt x="5749" y="39"/>
                      <a:pt x="5763" y="74"/>
                      <a:pt x="5776" y="109"/>
                    </a:cubicBezTo>
                    <a:lnTo>
                      <a:pt x="5787" y="139"/>
                    </a:lnTo>
                    <a:lnTo>
                      <a:pt x="0" y="139"/>
                    </a:lnTo>
                    <a:lnTo>
                      <a:pt x="8" y="118"/>
                    </a:lnTo>
                    <a:cubicBezTo>
                      <a:pt x="21" y="83"/>
                      <a:pt x="35" y="48"/>
                      <a:pt x="49" y="14"/>
                    </a:cubicBezTo>
                    <a:lnTo>
                      <a:pt x="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09" name="图形"/>
              <p:cNvSpPr/>
              <p:nvPr/>
            </p:nvSpPr>
            <p:spPr>
              <a:xfrm rot="2580000">
                <a:off x="6466" y="2897"/>
                <a:ext cx="5450" cy="139"/>
              </a:xfrm>
              <a:custGeom>
                <a:avLst/>
                <a:gdLst/>
                <a:ahLst/>
                <a:cxnLst>
                  <a:cxn ang="3">
                    <a:pos x="hc" y="t"/>
                  </a:cxn>
                  <a:cxn ang="cd2">
                    <a:pos x="l" y="vc"/>
                  </a:cxn>
                  <a:cxn ang="cd4">
                    <a:pos x="hc" y="b"/>
                  </a:cxn>
                  <a:cxn ang="0">
                    <a:pos x="r" y="vc"/>
                  </a:cxn>
                </a:cxnLst>
                <a:rect l="l" t="t" r="r" b="b"/>
                <a:pathLst>
                  <a:path w="5450" h="139">
                    <a:moveTo>
                      <a:pt x="78" y="0"/>
                    </a:moveTo>
                    <a:lnTo>
                      <a:pt x="5371" y="0"/>
                    </a:lnTo>
                    <a:lnTo>
                      <a:pt x="5377" y="9"/>
                    </a:lnTo>
                    <a:cubicBezTo>
                      <a:pt x="5397" y="42"/>
                      <a:pt x="5416" y="75"/>
                      <a:pt x="5434" y="109"/>
                    </a:cubicBezTo>
                    <a:lnTo>
                      <a:pt x="5450" y="139"/>
                    </a:lnTo>
                    <a:lnTo>
                      <a:pt x="0" y="139"/>
                    </a:lnTo>
                    <a:lnTo>
                      <a:pt x="10" y="120"/>
                    </a:lnTo>
                    <a:cubicBezTo>
                      <a:pt x="28" y="87"/>
                      <a:pt x="47" y="54"/>
                      <a:pt x="66" y="21"/>
                    </a:cubicBezTo>
                    <a:lnTo>
                      <a:pt x="7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310" name="组合 309"/>
            <p:cNvGrpSpPr/>
            <p:nvPr/>
          </p:nvGrpSpPr>
          <p:grpSpPr>
            <a:xfrm rot="5400000">
              <a:off x="10780" y="9988"/>
              <a:ext cx="4085" cy="1901"/>
              <a:chOff x="14413" y="523"/>
              <a:chExt cx="5873" cy="2733"/>
            </a:xfrm>
          </p:grpSpPr>
          <p:sp>
            <p:nvSpPr>
              <p:cNvPr id="311" name="图形"/>
              <p:cNvSpPr/>
              <p:nvPr/>
            </p:nvSpPr>
            <p:spPr>
              <a:xfrm>
                <a:off x="14890" y="1024"/>
                <a:ext cx="5396" cy="173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2" name="图形"/>
              <p:cNvSpPr/>
              <p:nvPr/>
            </p:nvSpPr>
            <p:spPr>
              <a:xfrm>
                <a:off x="15262" y="1372"/>
                <a:ext cx="1035" cy="1035"/>
              </a:xfrm>
              <a:prstGeom prst="ellipse">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3" name="图形"/>
              <p:cNvSpPr/>
              <p:nvPr/>
            </p:nvSpPr>
            <p:spPr>
              <a:xfrm>
                <a:off x="14737" y="847"/>
                <a:ext cx="2085" cy="2085"/>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4" name="图形"/>
              <p:cNvSpPr/>
              <p:nvPr/>
            </p:nvSpPr>
            <p:spPr>
              <a:xfrm>
                <a:off x="14413" y="523"/>
                <a:ext cx="2733" cy="2733"/>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15" name="组合 314"/>
            <p:cNvGrpSpPr/>
            <p:nvPr/>
          </p:nvGrpSpPr>
          <p:grpSpPr>
            <a:xfrm>
              <a:off x="4041" y="9241"/>
              <a:ext cx="2351" cy="849"/>
              <a:chOff x="1795" y="1487"/>
              <a:chExt cx="2351" cy="849"/>
            </a:xfrm>
          </p:grpSpPr>
          <p:grpSp>
            <p:nvGrpSpPr>
              <p:cNvPr id="316" name="组合 315"/>
              <p:cNvGrpSpPr/>
              <p:nvPr/>
            </p:nvGrpSpPr>
            <p:grpSpPr>
              <a:xfrm>
                <a:off x="1795" y="1487"/>
                <a:ext cx="2351" cy="309"/>
                <a:chOff x="1595" y="1487"/>
                <a:chExt cx="1720" cy="226"/>
              </a:xfrm>
            </p:grpSpPr>
            <p:sp>
              <p:nvSpPr>
                <p:cNvPr id="317"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8"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9"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0"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21" name="组合 320"/>
              <p:cNvGrpSpPr/>
              <p:nvPr/>
            </p:nvGrpSpPr>
            <p:grpSpPr>
              <a:xfrm>
                <a:off x="1795" y="2027"/>
                <a:ext cx="2351" cy="309"/>
                <a:chOff x="1595" y="1487"/>
                <a:chExt cx="1720" cy="226"/>
              </a:xfrm>
            </p:grpSpPr>
            <p:sp>
              <p:nvSpPr>
                <p:cNvPr id="322"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3"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4"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5"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26" name="图形"/>
            <p:cNvSpPr/>
            <p:nvPr/>
          </p:nvSpPr>
          <p:spPr>
            <a:xfrm rot="19680000">
              <a:off x="7035" y="9348"/>
              <a:ext cx="635" cy="635"/>
            </a:xfrm>
            <a:prstGeom prst="plus">
              <a:avLst>
                <a:gd name="adj" fmla="val 3368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27" name="组合 326"/>
            <p:cNvGrpSpPr/>
            <p:nvPr/>
          </p:nvGrpSpPr>
          <p:grpSpPr>
            <a:xfrm rot="16200000">
              <a:off x="-230" y="4792"/>
              <a:ext cx="1078" cy="2054"/>
              <a:chOff x="9266" y="-267"/>
              <a:chExt cx="1274" cy="2427"/>
            </a:xfrm>
          </p:grpSpPr>
          <p:sp>
            <p:nvSpPr>
              <p:cNvPr id="328"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9" name="图形"/>
              <p:cNvSpPr/>
              <p:nvPr/>
            </p:nvSpPr>
            <p:spPr>
              <a:xfrm>
                <a:off x="9660" y="1280"/>
                <a:ext cx="488" cy="488"/>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30" name="图形"/>
              <p:cNvCxnSpPr/>
              <p:nvPr/>
            </p:nvCxnSpPr>
            <p:spPr>
              <a:xfrm>
                <a:off x="9904" y="-267"/>
                <a:ext cx="0" cy="1750"/>
              </a:xfrm>
              <a:prstGeom prst="line">
                <a:avLst/>
              </a:prstGeom>
              <a:ln w="25400">
                <a:solidFill>
                  <a:srgbClr val="053052"/>
                </a:solidFill>
              </a:ln>
            </p:spPr>
            <p:style>
              <a:lnRef idx="1">
                <a:schemeClr val="accent1"/>
              </a:lnRef>
              <a:fillRef idx="0">
                <a:schemeClr val="accent1"/>
              </a:fillRef>
              <a:effectRef idx="0">
                <a:schemeClr val="accent1"/>
              </a:effectRef>
              <a:fontRef idx="minor">
                <a:schemeClr val="tx1"/>
              </a:fontRef>
            </p:style>
          </p:cxnSp>
        </p:grpSp>
      </p:grpSp>
      <p:sp>
        <p:nvSpPr>
          <p:cNvPr id="331" name="图形"/>
          <p:cNvSpPr txBox="1"/>
          <p:nvPr/>
        </p:nvSpPr>
        <p:spPr>
          <a:xfrm>
            <a:off x="2088515" y="2140585"/>
            <a:ext cx="8014970" cy="1198880"/>
          </a:xfrm>
          <a:prstGeom prst="rect">
            <a:avLst/>
          </a:prstGeom>
          <a:noFill/>
        </p:spPr>
        <p:txBody>
          <a:bodyPr wrap="square" rtlCol="0">
            <a:spAutoFit/>
          </a:bodyPr>
          <a:lstStyle/>
          <a:p>
            <a:pPr algn="dist"/>
            <a:r>
              <a:rPr lang="zh-CN" altLang="en-US" sz="7200">
                <a:solidFill>
                  <a:srgbClr val="053052"/>
                </a:solidFill>
                <a:cs typeface="+mn-ea"/>
                <a:sym typeface="+mn-lt"/>
              </a:rPr>
              <a:t>谢谢</a:t>
            </a:r>
            <a:r>
              <a:rPr lang="zh-CN" altLang="en-US" sz="7200">
                <a:solidFill>
                  <a:srgbClr val="F6C500"/>
                </a:solidFill>
                <a:cs typeface="+mn-ea"/>
                <a:sym typeface="+mn-lt"/>
              </a:rPr>
              <a:t>观看</a:t>
            </a:r>
          </a:p>
        </p:txBody>
      </p:sp>
    </p:spTree>
    <p:custDataLst>
      <p:tags r:id="rId1"/>
    </p:custDataLst>
  </p:cSld>
  <p:clrMapOvr>
    <a:masterClrMapping/>
  </p:clrMapOvr>
  <p:transition advTm="3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1000"/>
                                        <p:tgtEl>
                                          <p:spTgt spid="227"/>
                                        </p:tgtEl>
                                      </p:cBhvr>
                                    </p:animEffect>
                                    <p:anim calcmode="lin" valueType="num">
                                      <p:cBhvr>
                                        <p:cTn id="8" dur="1000" fill="hold"/>
                                        <p:tgtEl>
                                          <p:spTgt spid="227"/>
                                        </p:tgtEl>
                                        <p:attrNameLst>
                                          <p:attrName>ppt_x</p:attrName>
                                        </p:attrNameLst>
                                      </p:cBhvr>
                                      <p:tavLst>
                                        <p:tav tm="0">
                                          <p:val>
                                            <p:strVal val="#ppt_x"/>
                                          </p:val>
                                        </p:tav>
                                        <p:tav tm="100000">
                                          <p:val>
                                            <p:strVal val="#ppt_x"/>
                                          </p:val>
                                        </p:tav>
                                      </p:tavLst>
                                    </p:anim>
                                    <p:anim calcmode="lin" valueType="num">
                                      <p:cBhvr>
                                        <p:cTn id="9" dur="1000" fill="hold"/>
                                        <p:tgtEl>
                                          <p:spTgt spid="2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31"/>
                                        </p:tgtEl>
                                        <p:attrNameLst>
                                          <p:attrName>style.visibility</p:attrName>
                                        </p:attrNameLst>
                                      </p:cBhvr>
                                      <p:to>
                                        <p:strVal val="visible"/>
                                      </p:to>
                                    </p:set>
                                    <p:animEffect transition="in" filter="fade">
                                      <p:cBhvr>
                                        <p:cTn id="13" dur="1000"/>
                                        <p:tgtEl>
                                          <p:spTgt spid="331"/>
                                        </p:tgtEl>
                                      </p:cBhvr>
                                    </p:animEffect>
                                    <p:anim calcmode="lin" valueType="num">
                                      <p:cBhvr>
                                        <p:cTn id="14" dur="1000" fill="hold"/>
                                        <p:tgtEl>
                                          <p:spTgt spid="331"/>
                                        </p:tgtEl>
                                        <p:attrNameLst>
                                          <p:attrName>ppt_x</p:attrName>
                                        </p:attrNameLst>
                                      </p:cBhvr>
                                      <p:tavLst>
                                        <p:tav tm="0">
                                          <p:val>
                                            <p:strVal val="#ppt_x"/>
                                          </p:val>
                                        </p:tav>
                                        <p:tav tm="100000">
                                          <p:val>
                                            <p:strVal val="#ppt_x"/>
                                          </p:val>
                                        </p:tav>
                                      </p:tavLst>
                                    </p:anim>
                                    <p:anim calcmode="lin" valueType="num">
                                      <p:cBhvr>
                                        <p:cTn id="15" dur="1000" fill="hold"/>
                                        <p:tgtEl>
                                          <p:spTgt spid="3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 grpId="0"/>
      <p:bldP spid="33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图形"/>
          <p:cNvGrpSpPr/>
          <p:nvPr/>
        </p:nvGrpSpPr>
        <p:grpSpPr>
          <a:xfrm>
            <a:off x="-1327150" y="-798195"/>
            <a:ext cx="13978255" cy="9012555"/>
            <a:chOff x="-2090" y="-1257"/>
            <a:chExt cx="22013" cy="14193"/>
          </a:xfrm>
        </p:grpSpPr>
        <p:grpSp>
          <p:nvGrpSpPr>
            <p:cNvPr id="15" name="组合 14"/>
            <p:cNvGrpSpPr/>
            <p:nvPr/>
          </p:nvGrpSpPr>
          <p:grpSpPr>
            <a:xfrm rot="16200000" flipH="1">
              <a:off x="443" y="4073"/>
              <a:ext cx="1913" cy="1130"/>
              <a:chOff x="1795" y="1487"/>
              <a:chExt cx="2350" cy="1388"/>
            </a:xfrm>
          </p:grpSpPr>
          <p:grpSp>
            <p:nvGrpSpPr>
              <p:cNvPr id="2" name="组合 1"/>
              <p:cNvGrpSpPr/>
              <p:nvPr/>
            </p:nvGrpSpPr>
            <p:grpSpPr>
              <a:xfrm>
                <a:off x="1795" y="1487"/>
                <a:ext cx="2351" cy="309"/>
                <a:chOff x="1595" y="1487"/>
                <a:chExt cx="1720" cy="226"/>
              </a:xfrm>
            </p:grpSpPr>
            <p:sp>
              <p:nvSpPr>
                <p:cNvPr id="73"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 name="组合 2"/>
              <p:cNvGrpSpPr/>
              <p:nvPr/>
            </p:nvGrpSpPr>
            <p:grpSpPr>
              <a:xfrm>
                <a:off x="1795" y="2027"/>
                <a:ext cx="2351" cy="309"/>
                <a:chOff x="1595" y="1487"/>
                <a:chExt cx="1720" cy="226"/>
              </a:xfrm>
            </p:grpSpPr>
            <p:sp>
              <p:nvSpPr>
                <p:cNvPr id="6"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组合 9"/>
              <p:cNvGrpSpPr/>
              <p:nvPr/>
            </p:nvGrpSpPr>
            <p:grpSpPr>
              <a:xfrm>
                <a:off x="1795" y="2567"/>
                <a:ext cx="2351" cy="309"/>
                <a:chOff x="1595" y="1487"/>
                <a:chExt cx="1720" cy="226"/>
              </a:xfrm>
            </p:grpSpPr>
            <p:sp>
              <p:nvSpPr>
                <p:cNvPr id="11"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82" name="组合 81"/>
            <p:cNvGrpSpPr/>
            <p:nvPr/>
          </p:nvGrpSpPr>
          <p:grpSpPr>
            <a:xfrm flipH="1">
              <a:off x="11315" y="-1257"/>
              <a:ext cx="4070" cy="2449"/>
              <a:chOff x="4383" y="1801"/>
              <a:chExt cx="7553" cy="4543"/>
            </a:xfrm>
            <a:solidFill>
              <a:srgbClr val="FAC500"/>
            </a:solidFill>
          </p:grpSpPr>
          <p:sp>
            <p:nvSpPr>
              <p:cNvPr id="19" name="图形"/>
              <p:cNvSpPr/>
              <p:nvPr/>
            </p:nvSpPr>
            <p:spPr>
              <a:xfrm rot="2580000">
                <a:off x="4383" y="5386"/>
                <a:ext cx="4974" cy="139"/>
              </a:xfrm>
              <a:custGeom>
                <a:avLst/>
                <a:gdLst/>
                <a:ahLst/>
                <a:cxnLst>
                  <a:cxn ang="3">
                    <a:pos x="hc" y="t"/>
                  </a:cxn>
                  <a:cxn ang="cd2">
                    <a:pos x="l" y="vc"/>
                  </a:cxn>
                  <a:cxn ang="cd4">
                    <a:pos x="hc" y="b"/>
                  </a:cxn>
                  <a:cxn ang="0">
                    <a:pos x="r" y="vc"/>
                  </a:cxn>
                </a:cxnLst>
                <a:rect l="l" t="t" r="r" b="b"/>
                <a:pathLst>
                  <a:path w="4974" h="139">
                    <a:moveTo>
                      <a:pt x="0" y="0"/>
                    </a:moveTo>
                    <a:lnTo>
                      <a:pt x="4974" y="0"/>
                    </a:lnTo>
                    <a:lnTo>
                      <a:pt x="4955" y="25"/>
                    </a:lnTo>
                    <a:cubicBezTo>
                      <a:pt x="4932" y="56"/>
                      <a:pt x="4908" y="87"/>
                      <a:pt x="4884" y="117"/>
                    </a:cubicBezTo>
                    <a:lnTo>
                      <a:pt x="4866" y="139"/>
                    </a:lnTo>
                    <a:lnTo>
                      <a:pt x="108" y="139"/>
                    </a:lnTo>
                    <a:lnTo>
                      <a:pt x="102" y="131"/>
                    </a:lnTo>
                    <a:cubicBezTo>
                      <a:pt x="69" y="91"/>
                      <a:pt x="37" y="50"/>
                      <a:pt x="6" y="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2" name="图形"/>
              <p:cNvSpPr/>
              <p:nvPr/>
            </p:nvSpPr>
            <p:spPr>
              <a:xfrm rot="2580000">
                <a:off x="5077" y="4003"/>
                <a:ext cx="6165" cy="139"/>
              </a:xfrm>
              <a:custGeom>
                <a:avLst/>
                <a:gdLst/>
                <a:ahLst/>
                <a:cxnLst>
                  <a:cxn ang="3">
                    <a:pos x="hc" y="t"/>
                  </a:cxn>
                  <a:cxn ang="cd2">
                    <a:pos x="l" y="vc"/>
                  </a:cxn>
                  <a:cxn ang="cd4">
                    <a:pos x="hc" y="b"/>
                  </a:cxn>
                  <a:cxn ang="0">
                    <a:pos x="r" y="vc"/>
                  </a:cxn>
                </a:cxnLst>
                <a:rect l="l" t="t" r="r" b="b"/>
                <a:pathLst>
                  <a:path w="6165" h="139">
                    <a:moveTo>
                      <a:pt x="1" y="0"/>
                    </a:moveTo>
                    <a:lnTo>
                      <a:pt x="6164" y="0"/>
                    </a:lnTo>
                    <a:lnTo>
                      <a:pt x="6165" y="29"/>
                    </a:lnTo>
                    <a:cubicBezTo>
                      <a:pt x="6165" y="54"/>
                      <a:pt x="6165" y="78"/>
                      <a:pt x="6165" y="103"/>
                    </a:cubicBezTo>
                    <a:lnTo>
                      <a:pt x="6164" y="139"/>
                    </a:lnTo>
                    <a:lnTo>
                      <a:pt x="1" y="139"/>
                    </a:lnTo>
                    <a:lnTo>
                      <a:pt x="0" y="110"/>
                    </a:lnTo>
                    <a:cubicBezTo>
                      <a:pt x="0" y="85"/>
                      <a:pt x="0" y="61"/>
                      <a:pt x="0" y="36"/>
                    </a:cubicBez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 name="图形"/>
              <p:cNvSpPr/>
              <p:nvPr/>
            </p:nvSpPr>
            <p:spPr>
              <a:xfrm rot="2580000">
                <a:off x="6960" y="2621"/>
                <a:ext cx="4976" cy="139"/>
              </a:xfrm>
              <a:custGeom>
                <a:avLst/>
                <a:gdLst/>
                <a:ahLst/>
                <a:cxnLst>
                  <a:cxn ang="3">
                    <a:pos x="hc" y="t"/>
                  </a:cxn>
                  <a:cxn ang="cd2">
                    <a:pos x="l" y="vc"/>
                  </a:cxn>
                  <a:cxn ang="cd4">
                    <a:pos x="hc" y="b"/>
                  </a:cxn>
                  <a:cxn ang="0">
                    <a:pos x="r" y="vc"/>
                  </a:cxn>
                </a:cxnLst>
                <a:rect l="l" t="t" r="r" b="b"/>
                <a:pathLst>
                  <a:path w="4976" h="139">
                    <a:moveTo>
                      <a:pt x="108" y="0"/>
                    </a:moveTo>
                    <a:lnTo>
                      <a:pt x="4868" y="0"/>
                    </a:lnTo>
                    <a:lnTo>
                      <a:pt x="4873" y="6"/>
                    </a:lnTo>
                    <a:cubicBezTo>
                      <a:pt x="4906" y="47"/>
                      <a:pt x="4939" y="88"/>
                      <a:pt x="4969" y="130"/>
                    </a:cubicBezTo>
                    <a:lnTo>
                      <a:pt x="4976" y="139"/>
                    </a:lnTo>
                    <a:lnTo>
                      <a:pt x="0" y="139"/>
                    </a:lnTo>
                    <a:lnTo>
                      <a:pt x="20" y="112"/>
                    </a:lnTo>
                    <a:cubicBezTo>
                      <a:pt x="43" y="81"/>
                      <a:pt x="67" y="51"/>
                      <a:pt x="91" y="21"/>
                    </a:cubicBezTo>
                    <a:lnTo>
                      <a:pt x="1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8" name="图形"/>
              <p:cNvSpPr/>
              <p:nvPr/>
            </p:nvSpPr>
            <p:spPr>
              <a:xfrm rot="2580000">
                <a:off x="7549" y="2343"/>
                <a:ext cx="4318" cy="139"/>
              </a:xfrm>
              <a:custGeom>
                <a:avLst/>
                <a:gdLst/>
                <a:ahLst/>
                <a:cxnLst>
                  <a:cxn ang="3">
                    <a:pos x="hc" y="t"/>
                  </a:cxn>
                  <a:cxn ang="cd2">
                    <a:pos x="l" y="vc"/>
                  </a:cxn>
                  <a:cxn ang="cd4">
                    <a:pos x="hc" y="b"/>
                  </a:cxn>
                  <a:cxn ang="0">
                    <a:pos x="r" y="vc"/>
                  </a:cxn>
                </a:cxnLst>
                <a:rect l="l" t="t" r="r" b="b"/>
                <a:pathLst>
                  <a:path w="4318" h="139">
                    <a:moveTo>
                      <a:pt x="151" y="0"/>
                    </a:moveTo>
                    <a:lnTo>
                      <a:pt x="4166" y="0"/>
                    </a:lnTo>
                    <a:lnTo>
                      <a:pt x="4187" y="17"/>
                    </a:lnTo>
                    <a:cubicBezTo>
                      <a:pt x="4226" y="52"/>
                      <a:pt x="4264" y="87"/>
                      <a:pt x="4302" y="124"/>
                    </a:cubicBezTo>
                    <a:lnTo>
                      <a:pt x="4318" y="139"/>
                    </a:lnTo>
                    <a:lnTo>
                      <a:pt x="0" y="139"/>
                    </a:lnTo>
                    <a:lnTo>
                      <a:pt x="28" y="112"/>
                    </a:lnTo>
                    <a:cubicBezTo>
                      <a:pt x="37" y="103"/>
                      <a:pt x="47" y="94"/>
                      <a:pt x="57" y="85"/>
                    </a:cubicBezTo>
                    <a:cubicBezTo>
                      <a:pt x="86" y="58"/>
                      <a:pt x="115" y="31"/>
                      <a:pt x="145" y="5"/>
                    </a:cubicBezTo>
                    <a:lnTo>
                      <a:pt x="1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1" name="图形"/>
              <p:cNvSpPr/>
              <p:nvPr/>
            </p:nvSpPr>
            <p:spPr>
              <a:xfrm rot="2580000">
                <a:off x="8275" y="2067"/>
                <a:ext cx="3381" cy="139"/>
              </a:xfrm>
              <a:custGeom>
                <a:avLst/>
                <a:gdLst/>
                <a:ahLst/>
                <a:cxnLst>
                  <a:cxn ang="3">
                    <a:pos x="hc" y="t"/>
                  </a:cxn>
                  <a:cxn ang="cd2">
                    <a:pos x="l" y="vc"/>
                  </a:cxn>
                  <a:cxn ang="cd4">
                    <a:pos x="hc" y="b"/>
                  </a:cxn>
                  <a:cxn ang="0">
                    <a:pos x="r" y="vc"/>
                  </a:cxn>
                </a:cxnLst>
                <a:rect l="l" t="t" r="r" b="b"/>
                <a:pathLst>
                  <a:path w="3381" h="139">
                    <a:moveTo>
                      <a:pt x="233" y="0"/>
                    </a:moveTo>
                    <a:lnTo>
                      <a:pt x="3147" y="0"/>
                    </a:lnTo>
                    <a:lnTo>
                      <a:pt x="3152" y="2"/>
                    </a:lnTo>
                    <a:cubicBezTo>
                      <a:pt x="3230" y="44"/>
                      <a:pt x="3306" y="90"/>
                      <a:pt x="3380" y="139"/>
                    </a:cubicBezTo>
                    <a:lnTo>
                      <a:pt x="3381" y="139"/>
                    </a:lnTo>
                    <a:lnTo>
                      <a:pt x="0" y="139"/>
                    </a:lnTo>
                    <a:lnTo>
                      <a:pt x="20" y="126"/>
                    </a:lnTo>
                    <a:cubicBezTo>
                      <a:pt x="85" y="84"/>
                      <a:pt x="151" y="45"/>
                      <a:pt x="218" y="8"/>
                    </a:cubicBezTo>
                    <a:lnTo>
                      <a:pt x="2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4" name="图形"/>
              <p:cNvSpPr/>
              <p:nvPr/>
            </p:nvSpPr>
            <p:spPr>
              <a:xfrm rot="2580000">
                <a:off x="9346" y="1801"/>
                <a:ext cx="1745" cy="126"/>
              </a:xfrm>
              <a:custGeom>
                <a:avLst/>
                <a:gdLst/>
                <a:ahLst/>
                <a:cxnLst>
                  <a:cxn ang="3">
                    <a:pos x="hc" y="t"/>
                  </a:cxn>
                  <a:cxn ang="cd2">
                    <a:pos x="l" y="vc"/>
                  </a:cxn>
                  <a:cxn ang="cd4">
                    <a:pos x="hc" y="b"/>
                  </a:cxn>
                  <a:cxn ang="0">
                    <a:pos x="r" y="vc"/>
                  </a:cxn>
                </a:cxnLst>
                <a:rect l="l" t="t" r="r" b="b"/>
                <a:pathLst>
                  <a:path w="1745" h="126">
                    <a:moveTo>
                      <a:pt x="870" y="0"/>
                    </a:moveTo>
                    <a:cubicBezTo>
                      <a:pt x="1153" y="0"/>
                      <a:pt x="1436" y="38"/>
                      <a:pt x="1711" y="116"/>
                    </a:cubicBezTo>
                    <a:lnTo>
                      <a:pt x="1745" y="126"/>
                    </a:lnTo>
                    <a:lnTo>
                      <a:pt x="0" y="126"/>
                    </a:lnTo>
                    <a:lnTo>
                      <a:pt x="27" y="118"/>
                    </a:lnTo>
                    <a:cubicBezTo>
                      <a:pt x="302" y="39"/>
                      <a:pt x="586" y="0"/>
                      <a:pt x="8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3" name="图形"/>
              <p:cNvSpPr/>
              <p:nvPr/>
            </p:nvSpPr>
            <p:spPr>
              <a:xfrm rot="2580000">
                <a:off x="5226" y="6218"/>
                <a:ext cx="1749" cy="126"/>
              </a:xfrm>
              <a:custGeom>
                <a:avLst/>
                <a:gdLst/>
                <a:ahLst/>
                <a:cxnLst>
                  <a:cxn ang="3">
                    <a:pos x="hc" y="t"/>
                  </a:cxn>
                  <a:cxn ang="cd2">
                    <a:pos x="l" y="vc"/>
                  </a:cxn>
                  <a:cxn ang="cd4">
                    <a:pos x="hc" y="b"/>
                  </a:cxn>
                  <a:cxn ang="0">
                    <a:pos x="r" y="vc"/>
                  </a:cxn>
                </a:cxnLst>
                <a:rect l="l" t="t" r="r" b="b"/>
                <a:pathLst>
                  <a:path w="1749" h="126">
                    <a:moveTo>
                      <a:pt x="0" y="0"/>
                    </a:moveTo>
                    <a:lnTo>
                      <a:pt x="1749" y="0"/>
                    </a:lnTo>
                    <a:lnTo>
                      <a:pt x="1720" y="8"/>
                    </a:lnTo>
                    <a:cubicBezTo>
                      <a:pt x="1157" y="168"/>
                      <a:pt x="560" y="165"/>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5" name="图形"/>
              <p:cNvSpPr/>
              <p:nvPr/>
            </p:nvSpPr>
            <p:spPr>
              <a:xfrm rot="2580000">
                <a:off x="4663" y="5939"/>
                <a:ext cx="3380" cy="139"/>
              </a:xfrm>
              <a:custGeom>
                <a:avLst/>
                <a:gdLst/>
                <a:ahLst/>
                <a:cxnLst>
                  <a:cxn ang="3">
                    <a:pos x="hc" y="t"/>
                  </a:cxn>
                  <a:cxn ang="cd2">
                    <a:pos x="l" y="vc"/>
                  </a:cxn>
                  <a:cxn ang="cd4">
                    <a:pos x="hc" y="b"/>
                  </a:cxn>
                  <a:cxn ang="0">
                    <a:pos x="r" y="vc"/>
                  </a:cxn>
                </a:cxnLst>
                <a:rect l="l" t="t" r="r" b="b"/>
                <a:pathLst>
                  <a:path w="3380" h="139">
                    <a:moveTo>
                      <a:pt x="0" y="0"/>
                    </a:moveTo>
                    <a:lnTo>
                      <a:pt x="3380" y="0"/>
                    </a:lnTo>
                    <a:lnTo>
                      <a:pt x="3361" y="13"/>
                    </a:lnTo>
                    <a:cubicBezTo>
                      <a:pt x="3296" y="55"/>
                      <a:pt x="3230" y="94"/>
                      <a:pt x="3163" y="130"/>
                    </a:cubicBezTo>
                    <a:lnTo>
                      <a:pt x="3147" y="139"/>
                    </a:lnTo>
                    <a:lnTo>
                      <a:pt x="234" y="139"/>
                    </a:lnTo>
                    <a:lnTo>
                      <a:pt x="229" y="136"/>
                    </a:lnTo>
                    <a:cubicBezTo>
                      <a:pt x="151" y="95"/>
                      <a:pt x="75" y="49"/>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8" name="图形"/>
              <p:cNvSpPr/>
              <p:nvPr/>
            </p:nvSpPr>
            <p:spPr>
              <a:xfrm rot="2580000">
                <a:off x="4453" y="5663"/>
                <a:ext cx="4318" cy="139"/>
              </a:xfrm>
              <a:custGeom>
                <a:avLst/>
                <a:gdLst/>
                <a:ahLst/>
                <a:cxnLst>
                  <a:cxn ang="3">
                    <a:pos x="hc" y="t"/>
                  </a:cxn>
                  <a:cxn ang="cd2">
                    <a:pos x="l" y="vc"/>
                  </a:cxn>
                  <a:cxn ang="cd4">
                    <a:pos x="hc" y="b"/>
                  </a:cxn>
                  <a:cxn ang="0">
                    <a:pos x="r" y="vc"/>
                  </a:cxn>
                </a:cxnLst>
                <a:rect l="l" t="t" r="r" b="b"/>
                <a:pathLst>
                  <a:path w="4318" h="139">
                    <a:moveTo>
                      <a:pt x="0" y="0"/>
                    </a:moveTo>
                    <a:lnTo>
                      <a:pt x="4318" y="0"/>
                    </a:lnTo>
                    <a:lnTo>
                      <a:pt x="4290" y="27"/>
                    </a:lnTo>
                    <a:cubicBezTo>
                      <a:pt x="4281" y="36"/>
                      <a:pt x="4271" y="45"/>
                      <a:pt x="4261" y="54"/>
                    </a:cubicBezTo>
                    <a:cubicBezTo>
                      <a:pt x="4232" y="81"/>
                      <a:pt x="4202" y="108"/>
                      <a:pt x="4172" y="134"/>
                    </a:cubicBezTo>
                    <a:lnTo>
                      <a:pt x="4166" y="139"/>
                    </a:lnTo>
                    <a:lnTo>
                      <a:pt x="151" y="139"/>
                    </a:lnTo>
                    <a:lnTo>
                      <a:pt x="131" y="122"/>
                    </a:lnTo>
                    <a:cubicBezTo>
                      <a:pt x="92" y="87"/>
                      <a:pt x="53" y="52"/>
                      <a:pt x="16"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1" name="图形"/>
              <p:cNvSpPr/>
              <p:nvPr/>
            </p:nvSpPr>
            <p:spPr>
              <a:xfrm rot="2580000">
                <a:off x="4403" y="5109"/>
                <a:ext cx="5449" cy="139"/>
              </a:xfrm>
              <a:custGeom>
                <a:avLst/>
                <a:gdLst/>
                <a:ahLst/>
                <a:cxnLst>
                  <a:cxn ang="3">
                    <a:pos x="hc" y="t"/>
                  </a:cxn>
                  <a:cxn ang="cd2">
                    <a:pos x="l" y="vc"/>
                  </a:cxn>
                  <a:cxn ang="cd4">
                    <a:pos x="hc" y="b"/>
                  </a:cxn>
                  <a:cxn ang="0">
                    <a:pos x="r" y="vc"/>
                  </a:cxn>
                </a:cxnLst>
                <a:rect l="l" t="t" r="r" b="b"/>
                <a:pathLst>
                  <a:path w="5449" h="139">
                    <a:moveTo>
                      <a:pt x="0" y="0"/>
                    </a:moveTo>
                    <a:lnTo>
                      <a:pt x="5449" y="0"/>
                    </a:lnTo>
                    <a:lnTo>
                      <a:pt x="5439" y="19"/>
                    </a:lnTo>
                    <a:cubicBezTo>
                      <a:pt x="5422" y="52"/>
                      <a:pt x="5403" y="85"/>
                      <a:pt x="5384" y="118"/>
                    </a:cubicBezTo>
                    <a:lnTo>
                      <a:pt x="5371" y="139"/>
                    </a:lnTo>
                    <a:lnTo>
                      <a:pt x="78" y="139"/>
                    </a:lnTo>
                    <a:lnTo>
                      <a:pt x="73" y="129"/>
                    </a:lnTo>
                    <a:cubicBezTo>
                      <a:pt x="53" y="96"/>
                      <a:pt x="34" y="63"/>
                      <a:pt x="16"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4" name="图形"/>
              <p:cNvSpPr/>
              <p:nvPr/>
            </p:nvSpPr>
            <p:spPr>
              <a:xfrm rot="2580000">
                <a:off x="4492" y="4833"/>
                <a:ext cx="5787" cy="139"/>
              </a:xfrm>
              <a:custGeom>
                <a:avLst/>
                <a:gdLst/>
                <a:ahLst/>
                <a:cxnLst>
                  <a:cxn ang="3">
                    <a:pos x="hc" y="t"/>
                  </a:cxn>
                  <a:cxn ang="cd2">
                    <a:pos x="l" y="vc"/>
                  </a:cxn>
                  <a:cxn ang="cd4">
                    <a:pos x="hc" y="b"/>
                  </a:cxn>
                  <a:cxn ang="0">
                    <a:pos x="r" y="vc"/>
                  </a:cxn>
                </a:cxnLst>
                <a:rect l="l" t="t" r="r" b="b"/>
                <a:pathLst>
                  <a:path w="5787" h="139">
                    <a:moveTo>
                      <a:pt x="0" y="0"/>
                    </a:moveTo>
                    <a:lnTo>
                      <a:pt x="5787" y="0"/>
                    </a:lnTo>
                    <a:lnTo>
                      <a:pt x="5779" y="20"/>
                    </a:lnTo>
                    <a:cubicBezTo>
                      <a:pt x="5766" y="55"/>
                      <a:pt x="5752" y="90"/>
                      <a:pt x="5738" y="125"/>
                    </a:cubicBezTo>
                    <a:lnTo>
                      <a:pt x="5732" y="139"/>
                    </a:lnTo>
                    <a:lnTo>
                      <a:pt x="55" y="139"/>
                    </a:lnTo>
                    <a:lnTo>
                      <a:pt x="53" y="134"/>
                    </a:lnTo>
                    <a:cubicBezTo>
                      <a:pt x="38" y="99"/>
                      <a:pt x="24" y="65"/>
                      <a:pt x="11"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7" name="图形"/>
              <p:cNvSpPr/>
              <p:nvPr/>
            </p:nvSpPr>
            <p:spPr>
              <a:xfrm rot="2580000">
                <a:off x="4638" y="4556"/>
                <a:ext cx="6011" cy="139"/>
              </a:xfrm>
              <a:custGeom>
                <a:avLst/>
                <a:gdLst/>
                <a:ahLst/>
                <a:cxnLst>
                  <a:cxn ang="3">
                    <a:pos x="hc" y="t"/>
                  </a:cxn>
                  <a:cxn ang="cd2">
                    <a:pos x="l" y="vc"/>
                  </a:cxn>
                  <a:cxn ang="cd4">
                    <a:pos x="hc" y="b"/>
                  </a:cxn>
                  <a:cxn ang="0">
                    <a:pos x="r" y="vc"/>
                  </a:cxn>
                </a:cxnLst>
                <a:rect l="l" t="t" r="r" b="b"/>
                <a:pathLst>
                  <a:path w="6011" h="139">
                    <a:moveTo>
                      <a:pt x="0" y="0"/>
                    </a:moveTo>
                    <a:lnTo>
                      <a:pt x="6011" y="0"/>
                    </a:lnTo>
                    <a:lnTo>
                      <a:pt x="6009" y="7"/>
                    </a:lnTo>
                    <a:cubicBezTo>
                      <a:pt x="6001" y="43"/>
                      <a:pt x="5992" y="79"/>
                      <a:pt x="5982" y="115"/>
                    </a:cubicBezTo>
                    <a:lnTo>
                      <a:pt x="5976" y="139"/>
                    </a:lnTo>
                    <a:lnTo>
                      <a:pt x="35" y="139"/>
                    </a:lnTo>
                    <a:lnTo>
                      <a:pt x="31" y="123"/>
                    </a:lnTo>
                    <a:cubicBezTo>
                      <a:pt x="21" y="87"/>
                      <a:pt x="12" y="51"/>
                      <a:pt x="3"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0" name="图形"/>
              <p:cNvSpPr/>
              <p:nvPr/>
            </p:nvSpPr>
            <p:spPr>
              <a:xfrm rot="2580000">
                <a:off x="4834" y="4280"/>
                <a:ext cx="6134" cy="139"/>
              </a:xfrm>
              <a:custGeom>
                <a:avLst/>
                <a:gdLst/>
                <a:ahLst/>
                <a:cxnLst>
                  <a:cxn ang="3">
                    <a:pos x="hc" y="t"/>
                  </a:cxn>
                  <a:cxn ang="cd2">
                    <a:pos x="l" y="vc"/>
                  </a:cxn>
                  <a:cxn ang="cd4">
                    <a:pos x="hc" y="b"/>
                  </a:cxn>
                  <a:cxn ang="0">
                    <a:pos x="r" y="vc"/>
                  </a:cxn>
                </a:cxnLst>
                <a:rect l="l" t="t" r="r" b="b"/>
                <a:pathLst>
                  <a:path w="6134" h="139">
                    <a:moveTo>
                      <a:pt x="0" y="0"/>
                    </a:moveTo>
                    <a:lnTo>
                      <a:pt x="6134" y="0"/>
                    </a:lnTo>
                    <a:lnTo>
                      <a:pt x="6132" y="19"/>
                    </a:lnTo>
                    <a:cubicBezTo>
                      <a:pt x="6128" y="56"/>
                      <a:pt x="6123" y="93"/>
                      <a:pt x="6118" y="129"/>
                    </a:cubicBezTo>
                    <a:lnTo>
                      <a:pt x="6117" y="139"/>
                    </a:lnTo>
                    <a:lnTo>
                      <a:pt x="17" y="139"/>
                    </a:lnTo>
                    <a:lnTo>
                      <a:pt x="17" y="136"/>
                    </a:lnTo>
                    <a:cubicBezTo>
                      <a:pt x="11" y="100"/>
                      <a:pt x="7" y="63"/>
                      <a:pt x="3" y="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3" name="图形"/>
              <p:cNvSpPr/>
              <p:nvPr/>
            </p:nvSpPr>
            <p:spPr>
              <a:xfrm rot="2580000">
                <a:off x="5350" y="3727"/>
                <a:ext cx="6134" cy="139"/>
              </a:xfrm>
              <a:custGeom>
                <a:avLst/>
                <a:gdLst/>
                <a:ahLst/>
                <a:cxnLst>
                  <a:cxn ang="3">
                    <a:pos x="hc" y="t"/>
                  </a:cxn>
                  <a:cxn ang="cd2">
                    <a:pos x="l" y="vc"/>
                  </a:cxn>
                  <a:cxn ang="cd4">
                    <a:pos x="hc" y="b"/>
                  </a:cxn>
                  <a:cxn ang="0">
                    <a:pos x="r" y="vc"/>
                  </a:cxn>
                </a:cxnLst>
                <a:rect l="l" t="t" r="r" b="b"/>
                <a:pathLst>
                  <a:path w="6134" h="139">
                    <a:moveTo>
                      <a:pt x="17" y="0"/>
                    </a:moveTo>
                    <a:lnTo>
                      <a:pt x="6117" y="0"/>
                    </a:lnTo>
                    <a:lnTo>
                      <a:pt x="6117" y="1"/>
                    </a:lnTo>
                    <a:cubicBezTo>
                      <a:pt x="6123" y="38"/>
                      <a:pt x="6127" y="75"/>
                      <a:pt x="6131" y="112"/>
                    </a:cubicBezTo>
                    <a:lnTo>
                      <a:pt x="6134" y="139"/>
                    </a:lnTo>
                    <a:lnTo>
                      <a:pt x="0" y="139"/>
                    </a:lnTo>
                    <a:lnTo>
                      <a:pt x="2" y="118"/>
                    </a:lnTo>
                    <a:cubicBezTo>
                      <a:pt x="6" y="82"/>
                      <a:pt x="11" y="45"/>
                      <a:pt x="16" y="8"/>
                    </a:cubicBezTo>
                    <a:lnTo>
                      <a:pt x="1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6" name="图形"/>
              <p:cNvSpPr/>
              <p:nvPr/>
            </p:nvSpPr>
            <p:spPr>
              <a:xfrm rot="2580000">
                <a:off x="5669" y="3450"/>
                <a:ext cx="6011" cy="139"/>
              </a:xfrm>
              <a:custGeom>
                <a:avLst/>
                <a:gdLst/>
                <a:ahLst/>
                <a:cxnLst>
                  <a:cxn ang="3">
                    <a:pos x="hc" y="t"/>
                  </a:cxn>
                  <a:cxn ang="cd2">
                    <a:pos x="l" y="vc"/>
                  </a:cxn>
                  <a:cxn ang="cd4">
                    <a:pos x="hc" y="b"/>
                  </a:cxn>
                  <a:cxn ang="0">
                    <a:pos x="r" y="vc"/>
                  </a:cxn>
                </a:cxnLst>
                <a:rect l="l" t="t" r="r" b="b"/>
                <a:pathLst>
                  <a:path w="6011" h="139">
                    <a:moveTo>
                      <a:pt x="35" y="0"/>
                    </a:moveTo>
                    <a:lnTo>
                      <a:pt x="5976" y="0"/>
                    </a:lnTo>
                    <a:lnTo>
                      <a:pt x="5980" y="15"/>
                    </a:lnTo>
                    <a:cubicBezTo>
                      <a:pt x="5990" y="51"/>
                      <a:pt x="5999" y="87"/>
                      <a:pt x="6008" y="124"/>
                    </a:cubicBezTo>
                    <a:lnTo>
                      <a:pt x="6011" y="139"/>
                    </a:lnTo>
                    <a:lnTo>
                      <a:pt x="0" y="139"/>
                    </a:lnTo>
                    <a:lnTo>
                      <a:pt x="2" y="131"/>
                    </a:lnTo>
                    <a:cubicBezTo>
                      <a:pt x="10" y="95"/>
                      <a:pt x="19" y="59"/>
                      <a:pt x="29" y="23"/>
                    </a:cubicBezTo>
                    <a:lnTo>
                      <a:pt x="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9" name="图形"/>
              <p:cNvSpPr/>
              <p:nvPr/>
            </p:nvSpPr>
            <p:spPr>
              <a:xfrm rot="2580000">
                <a:off x="6040" y="3174"/>
                <a:ext cx="5787" cy="139"/>
              </a:xfrm>
              <a:custGeom>
                <a:avLst/>
                <a:gdLst/>
                <a:ahLst/>
                <a:cxnLst>
                  <a:cxn ang="3">
                    <a:pos x="hc" y="t"/>
                  </a:cxn>
                  <a:cxn ang="cd2">
                    <a:pos x="l" y="vc"/>
                  </a:cxn>
                  <a:cxn ang="cd4">
                    <a:pos x="hc" y="b"/>
                  </a:cxn>
                  <a:cxn ang="0">
                    <a:pos x="r" y="vc"/>
                  </a:cxn>
                </a:cxnLst>
                <a:rect l="l" t="t" r="r" b="b"/>
                <a:pathLst>
                  <a:path w="5787" h="139">
                    <a:moveTo>
                      <a:pt x="55" y="0"/>
                    </a:moveTo>
                    <a:lnTo>
                      <a:pt x="5732" y="0"/>
                    </a:lnTo>
                    <a:lnTo>
                      <a:pt x="5734" y="4"/>
                    </a:lnTo>
                    <a:cubicBezTo>
                      <a:pt x="5749" y="39"/>
                      <a:pt x="5763" y="74"/>
                      <a:pt x="5776" y="109"/>
                    </a:cubicBezTo>
                    <a:lnTo>
                      <a:pt x="5787" y="139"/>
                    </a:lnTo>
                    <a:lnTo>
                      <a:pt x="0" y="139"/>
                    </a:lnTo>
                    <a:lnTo>
                      <a:pt x="8" y="118"/>
                    </a:lnTo>
                    <a:cubicBezTo>
                      <a:pt x="21" y="83"/>
                      <a:pt x="35" y="48"/>
                      <a:pt x="49" y="14"/>
                    </a:cubicBezTo>
                    <a:lnTo>
                      <a:pt x="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2" name="图形"/>
              <p:cNvSpPr/>
              <p:nvPr/>
            </p:nvSpPr>
            <p:spPr>
              <a:xfrm rot="2580000">
                <a:off x="6466" y="2897"/>
                <a:ext cx="5450" cy="139"/>
              </a:xfrm>
              <a:custGeom>
                <a:avLst/>
                <a:gdLst/>
                <a:ahLst/>
                <a:cxnLst>
                  <a:cxn ang="3">
                    <a:pos x="hc" y="t"/>
                  </a:cxn>
                  <a:cxn ang="cd2">
                    <a:pos x="l" y="vc"/>
                  </a:cxn>
                  <a:cxn ang="cd4">
                    <a:pos x="hc" y="b"/>
                  </a:cxn>
                  <a:cxn ang="0">
                    <a:pos x="r" y="vc"/>
                  </a:cxn>
                </a:cxnLst>
                <a:rect l="l" t="t" r="r" b="b"/>
                <a:pathLst>
                  <a:path w="5450" h="139">
                    <a:moveTo>
                      <a:pt x="78" y="0"/>
                    </a:moveTo>
                    <a:lnTo>
                      <a:pt x="5371" y="0"/>
                    </a:lnTo>
                    <a:lnTo>
                      <a:pt x="5377" y="9"/>
                    </a:lnTo>
                    <a:cubicBezTo>
                      <a:pt x="5397" y="42"/>
                      <a:pt x="5416" y="75"/>
                      <a:pt x="5434" y="109"/>
                    </a:cubicBezTo>
                    <a:lnTo>
                      <a:pt x="5450" y="139"/>
                    </a:lnTo>
                    <a:lnTo>
                      <a:pt x="0" y="139"/>
                    </a:lnTo>
                    <a:lnTo>
                      <a:pt x="10" y="120"/>
                    </a:lnTo>
                    <a:cubicBezTo>
                      <a:pt x="28" y="87"/>
                      <a:pt x="47" y="54"/>
                      <a:pt x="66" y="21"/>
                    </a:cubicBezTo>
                    <a:lnTo>
                      <a:pt x="7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28" name="组合 127"/>
            <p:cNvGrpSpPr/>
            <p:nvPr/>
          </p:nvGrpSpPr>
          <p:grpSpPr>
            <a:xfrm flipH="1">
              <a:off x="8889" y="-631"/>
              <a:ext cx="1274" cy="2427"/>
              <a:chOff x="9266" y="-267"/>
              <a:chExt cx="1274" cy="2427"/>
            </a:xfrm>
          </p:grpSpPr>
          <p:sp>
            <p:nvSpPr>
              <p:cNvPr id="16"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图形"/>
              <p:cNvSpPr/>
              <p:nvPr/>
            </p:nvSpPr>
            <p:spPr>
              <a:xfrm>
                <a:off x="9660" y="1280"/>
                <a:ext cx="488" cy="488"/>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0" name="图形"/>
              <p:cNvCxnSpPr/>
              <p:nvPr/>
            </p:nvCxnSpPr>
            <p:spPr>
              <a:xfrm>
                <a:off x="9904" y="-267"/>
                <a:ext cx="0" cy="1750"/>
              </a:xfrm>
              <a:prstGeom prst="line">
                <a:avLst/>
              </a:prstGeom>
              <a:ln w="25400">
                <a:solidFill>
                  <a:srgbClr val="053052"/>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flipH="1">
              <a:off x="-857" y="390"/>
              <a:ext cx="4377" cy="2135"/>
              <a:chOff x="14413" y="390"/>
              <a:chExt cx="5873" cy="2865"/>
            </a:xfrm>
          </p:grpSpPr>
          <p:sp>
            <p:nvSpPr>
              <p:cNvPr id="21" name="图形"/>
              <p:cNvSpPr/>
              <p:nvPr/>
            </p:nvSpPr>
            <p:spPr>
              <a:xfrm>
                <a:off x="14890" y="1024"/>
                <a:ext cx="5396" cy="173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图形"/>
              <p:cNvSpPr/>
              <p:nvPr/>
            </p:nvSpPr>
            <p:spPr>
              <a:xfrm>
                <a:off x="15059" y="1169"/>
                <a:ext cx="1440" cy="1440"/>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p:nvPr/>
            </p:nvSpPr>
            <p:spPr>
              <a:xfrm>
                <a:off x="14737" y="847"/>
                <a:ext cx="2085" cy="2085"/>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图形"/>
              <p:cNvSpPr/>
              <p:nvPr/>
            </p:nvSpPr>
            <p:spPr>
              <a:xfrm>
                <a:off x="14413" y="523"/>
                <a:ext cx="2733" cy="2733"/>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图形"/>
              <p:cNvSpPr/>
              <p:nvPr/>
            </p:nvSpPr>
            <p:spPr>
              <a:xfrm>
                <a:off x="14483" y="2549"/>
                <a:ext cx="467" cy="46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图形"/>
              <p:cNvSpPr/>
              <p:nvPr/>
            </p:nvSpPr>
            <p:spPr>
              <a:xfrm>
                <a:off x="16032" y="390"/>
                <a:ext cx="467" cy="46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0" name="图形"/>
            <p:cNvSpPr/>
            <p:nvPr/>
          </p:nvSpPr>
          <p:spPr>
            <a:xfrm rot="19680000" flipH="1">
              <a:off x="5205" y="660"/>
              <a:ext cx="731" cy="731"/>
            </a:xfrm>
            <a:prstGeom prst="plus">
              <a:avLst>
                <a:gd name="adj" fmla="val 3368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图形"/>
            <p:cNvSpPr/>
            <p:nvPr/>
          </p:nvSpPr>
          <p:spPr>
            <a:xfrm rot="19680000" flipH="1">
              <a:off x="16298" y="1186"/>
              <a:ext cx="731" cy="731"/>
            </a:xfrm>
            <a:prstGeom prst="plus">
              <a:avLst>
                <a:gd name="adj" fmla="val 33680"/>
              </a:avLst>
            </a:prstGeom>
            <a:solidFill>
              <a:srgbClr val="C2E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图形"/>
            <p:cNvSpPr/>
            <p:nvPr/>
          </p:nvSpPr>
          <p:spPr>
            <a:xfrm rot="18480000" flipH="1">
              <a:off x="17836" y="3578"/>
              <a:ext cx="731" cy="731"/>
            </a:xfrm>
            <a:prstGeom prst="plus">
              <a:avLst>
                <a:gd name="adj" fmla="val 33680"/>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0" name="组合 49"/>
            <p:cNvGrpSpPr/>
            <p:nvPr/>
          </p:nvGrpSpPr>
          <p:grpSpPr>
            <a:xfrm flipH="1">
              <a:off x="-2090" y="8248"/>
              <a:ext cx="6570" cy="2654"/>
              <a:chOff x="14949" y="8248"/>
              <a:chExt cx="6570" cy="2654"/>
            </a:xfrm>
          </p:grpSpPr>
          <p:sp>
            <p:nvSpPr>
              <p:cNvPr id="46" name="图形"/>
              <p:cNvSpPr/>
              <p:nvPr/>
            </p:nvSpPr>
            <p:spPr>
              <a:xfrm>
                <a:off x="15652" y="8882"/>
                <a:ext cx="5163" cy="1385"/>
              </a:xfrm>
              <a:prstGeom prst="roundRect">
                <a:avLst>
                  <a:gd name="adj" fmla="val 50000"/>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2" name="组合 51"/>
            <p:cNvGrpSpPr/>
            <p:nvPr/>
          </p:nvGrpSpPr>
          <p:grpSpPr>
            <a:xfrm flipH="1">
              <a:off x="17521" y="837"/>
              <a:ext cx="990" cy="850"/>
              <a:chOff x="3156" y="1487"/>
              <a:chExt cx="990" cy="850"/>
            </a:xfrm>
          </p:grpSpPr>
          <p:grpSp>
            <p:nvGrpSpPr>
              <p:cNvPr id="53" name="组合 52"/>
              <p:cNvGrpSpPr/>
              <p:nvPr/>
            </p:nvGrpSpPr>
            <p:grpSpPr>
              <a:xfrm>
                <a:off x="3156" y="1487"/>
                <a:ext cx="990" cy="310"/>
                <a:chOff x="2591" y="1487"/>
                <a:chExt cx="724" cy="227"/>
              </a:xfrm>
            </p:grpSpPr>
            <p:sp>
              <p:nvSpPr>
                <p:cNvPr id="58"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1" name="组合 60"/>
              <p:cNvGrpSpPr/>
              <p:nvPr/>
            </p:nvGrpSpPr>
            <p:grpSpPr>
              <a:xfrm>
                <a:off x="3156" y="2027"/>
                <a:ext cx="990" cy="310"/>
                <a:chOff x="2591" y="1487"/>
                <a:chExt cx="724" cy="227"/>
              </a:xfrm>
            </p:grpSpPr>
            <p:sp>
              <p:nvSpPr>
                <p:cNvPr id="65"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80" name="图形"/>
            <p:cNvSpPr/>
            <p:nvPr/>
          </p:nvSpPr>
          <p:spPr>
            <a:xfrm rot="19680000" flipH="1">
              <a:off x="1389" y="6474"/>
              <a:ext cx="606" cy="606"/>
            </a:xfrm>
            <a:prstGeom prst="plus">
              <a:avLst>
                <a:gd name="adj" fmla="val 33680"/>
              </a:avLst>
            </a:prstGeom>
            <a:solidFill>
              <a:srgbClr val="C2E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1" name="组合 80"/>
            <p:cNvGrpSpPr/>
            <p:nvPr/>
          </p:nvGrpSpPr>
          <p:grpSpPr>
            <a:xfrm rot="16200000" flipH="1">
              <a:off x="15213" y="9478"/>
              <a:ext cx="4926" cy="1990"/>
              <a:chOff x="14949" y="8248"/>
              <a:chExt cx="6570" cy="2654"/>
            </a:xfrm>
          </p:grpSpPr>
          <p:sp>
            <p:nvSpPr>
              <p:cNvPr id="83" name="图形"/>
              <p:cNvSpPr/>
              <p:nvPr/>
            </p:nvSpPr>
            <p:spPr>
              <a:xfrm>
                <a:off x="15652" y="8882"/>
                <a:ext cx="5163" cy="1385"/>
              </a:xfrm>
              <a:prstGeom prst="roundRect">
                <a:avLst>
                  <a:gd name="adj" fmla="val 50000"/>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图形"/>
              <p:cNvSpPr/>
              <p:nvPr/>
            </p:nvSpPr>
            <p:spPr>
              <a:xfrm>
                <a:off x="15266" y="8551"/>
                <a:ext cx="5936" cy="2048"/>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图形"/>
              <p:cNvSpPr/>
              <p:nvPr/>
            </p:nvSpPr>
            <p:spPr>
              <a:xfrm>
                <a:off x="14949" y="8248"/>
                <a:ext cx="6570" cy="2654"/>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6" name="组合 85"/>
            <p:cNvGrpSpPr/>
            <p:nvPr/>
          </p:nvGrpSpPr>
          <p:grpSpPr>
            <a:xfrm flipH="1">
              <a:off x="8396" y="8748"/>
              <a:ext cx="2110" cy="1270"/>
              <a:chOff x="4383" y="1801"/>
              <a:chExt cx="7553" cy="4543"/>
            </a:xfrm>
            <a:solidFill>
              <a:srgbClr val="C2E6F5"/>
            </a:solidFill>
          </p:grpSpPr>
          <p:sp>
            <p:nvSpPr>
              <p:cNvPr id="87" name="图形"/>
              <p:cNvSpPr/>
              <p:nvPr/>
            </p:nvSpPr>
            <p:spPr>
              <a:xfrm rot="2580000">
                <a:off x="4383" y="5386"/>
                <a:ext cx="4974" cy="139"/>
              </a:xfrm>
              <a:custGeom>
                <a:avLst/>
                <a:gdLst/>
                <a:ahLst/>
                <a:cxnLst>
                  <a:cxn ang="3">
                    <a:pos x="hc" y="t"/>
                  </a:cxn>
                  <a:cxn ang="cd2">
                    <a:pos x="l" y="vc"/>
                  </a:cxn>
                  <a:cxn ang="cd4">
                    <a:pos x="hc" y="b"/>
                  </a:cxn>
                  <a:cxn ang="0">
                    <a:pos x="r" y="vc"/>
                  </a:cxn>
                </a:cxnLst>
                <a:rect l="l" t="t" r="r" b="b"/>
                <a:pathLst>
                  <a:path w="4974" h="139">
                    <a:moveTo>
                      <a:pt x="0" y="0"/>
                    </a:moveTo>
                    <a:lnTo>
                      <a:pt x="4974" y="0"/>
                    </a:lnTo>
                    <a:lnTo>
                      <a:pt x="4955" y="25"/>
                    </a:lnTo>
                    <a:cubicBezTo>
                      <a:pt x="4932" y="56"/>
                      <a:pt x="4908" y="87"/>
                      <a:pt x="4884" y="117"/>
                    </a:cubicBezTo>
                    <a:lnTo>
                      <a:pt x="4866" y="139"/>
                    </a:lnTo>
                    <a:lnTo>
                      <a:pt x="108" y="139"/>
                    </a:lnTo>
                    <a:lnTo>
                      <a:pt x="102" y="131"/>
                    </a:lnTo>
                    <a:cubicBezTo>
                      <a:pt x="69" y="91"/>
                      <a:pt x="37" y="50"/>
                      <a:pt x="6" y="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8" name="图形"/>
              <p:cNvSpPr/>
              <p:nvPr/>
            </p:nvSpPr>
            <p:spPr>
              <a:xfrm rot="2580000">
                <a:off x="5077" y="4003"/>
                <a:ext cx="6165" cy="139"/>
              </a:xfrm>
              <a:custGeom>
                <a:avLst/>
                <a:gdLst/>
                <a:ahLst/>
                <a:cxnLst>
                  <a:cxn ang="3">
                    <a:pos x="hc" y="t"/>
                  </a:cxn>
                  <a:cxn ang="cd2">
                    <a:pos x="l" y="vc"/>
                  </a:cxn>
                  <a:cxn ang="cd4">
                    <a:pos x="hc" y="b"/>
                  </a:cxn>
                  <a:cxn ang="0">
                    <a:pos x="r" y="vc"/>
                  </a:cxn>
                </a:cxnLst>
                <a:rect l="l" t="t" r="r" b="b"/>
                <a:pathLst>
                  <a:path w="6165" h="139">
                    <a:moveTo>
                      <a:pt x="1" y="0"/>
                    </a:moveTo>
                    <a:lnTo>
                      <a:pt x="6164" y="0"/>
                    </a:lnTo>
                    <a:lnTo>
                      <a:pt x="6165" y="29"/>
                    </a:lnTo>
                    <a:cubicBezTo>
                      <a:pt x="6165" y="54"/>
                      <a:pt x="6165" y="78"/>
                      <a:pt x="6165" y="103"/>
                    </a:cubicBezTo>
                    <a:lnTo>
                      <a:pt x="6164" y="139"/>
                    </a:lnTo>
                    <a:lnTo>
                      <a:pt x="1" y="139"/>
                    </a:lnTo>
                    <a:lnTo>
                      <a:pt x="0" y="110"/>
                    </a:lnTo>
                    <a:cubicBezTo>
                      <a:pt x="0" y="85"/>
                      <a:pt x="0" y="61"/>
                      <a:pt x="0" y="36"/>
                    </a:cubicBez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9" name="图形"/>
              <p:cNvSpPr/>
              <p:nvPr/>
            </p:nvSpPr>
            <p:spPr>
              <a:xfrm rot="2580000">
                <a:off x="6960" y="2621"/>
                <a:ext cx="4976" cy="139"/>
              </a:xfrm>
              <a:custGeom>
                <a:avLst/>
                <a:gdLst/>
                <a:ahLst/>
                <a:cxnLst>
                  <a:cxn ang="3">
                    <a:pos x="hc" y="t"/>
                  </a:cxn>
                  <a:cxn ang="cd2">
                    <a:pos x="l" y="vc"/>
                  </a:cxn>
                  <a:cxn ang="cd4">
                    <a:pos x="hc" y="b"/>
                  </a:cxn>
                  <a:cxn ang="0">
                    <a:pos x="r" y="vc"/>
                  </a:cxn>
                </a:cxnLst>
                <a:rect l="l" t="t" r="r" b="b"/>
                <a:pathLst>
                  <a:path w="4976" h="139">
                    <a:moveTo>
                      <a:pt x="108" y="0"/>
                    </a:moveTo>
                    <a:lnTo>
                      <a:pt x="4868" y="0"/>
                    </a:lnTo>
                    <a:lnTo>
                      <a:pt x="4873" y="6"/>
                    </a:lnTo>
                    <a:cubicBezTo>
                      <a:pt x="4906" y="47"/>
                      <a:pt x="4939" y="88"/>
                      <a:pt x="4969" y="130"/>
                    </a:cubicBezTo>
                    <a:lnTo>
                      <a:pt x="4976" y="139"/>
                    </a:lnTo>
                    <a:lnTo>
                      <a:pt x="0" y="139"/>
                    </a:lnTo>
                    <a:lnTo>
                      <a:pt x="20" y="112"/>
                    </a:lnTo>
                    <a:cubicBezTo>
                      <a:pt x="43" y="81"/>
                      <a:pt x="67" y="51"/>
                      <a:pt x="91" y="21"/>
                    </a:cubicBezTo>
                    <a:lnTo>
                      <a:pt x="1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0" name="图形"/>
              <p:cNvSpPr/>
              <p:nvPr/>
            </p:nvSpPr>
            <p:spPr>
              <a:xfrm rot="2580000">
                <a:off x="7549" y="2343"/>
                <a:ext cx="4318" cy="139"/>
              </a:xfrm>
              <a:custGeom>
                <a:avLst/>
                <a:gdLst/>
                <a:ahLst/>
                <a:cxnLst>
                  <a:cxn ang="3">
                    <a:pos x="hc" y="t"/>
                  </a:cxn>
                  <a:cxn ang="cd2">
                    <a:pos x="l" y="vc"/>
                  </a:cxn>
                  <a:cxn ang="cd4">
                    <a:pos x="hc" y="b"/>
                  </a:cxn>
                  <a:cxn ang="0">
                    <a:pos x="r" y="vc"/>
                  </a:cxn>
                </a:cxnLst>
                <a:rect l="l" t="t" r="r" b="b"/>
                <a:pathLst>
                  <a:path w="4318" h="139">
                    <a:moveTo>
                      <a:pt x="151" y="0"/>
                    </a:moveTo>
                    <a:lnTo>
                      <a:pt x="4166" y="0"/>
                    </a:lnTo>
                    <a:lnTo>
                      <a:pt x="4187" y="17"/>
                    </a:lnTo>
                    <a:cubicBezTo>
                      <a:pt x="4226" y="52"/>
                      <a:pt x="4264" y="87"/>
                      <a:pt x="4302" y="124"/>
                    </a:cubicBezTo>
                    <a:lnTo>
                      <a:pt x="4318" y="139"/>
                    </a:lnTo>
                    <a:lnTo>
                      <a:pt x="0" y="139"/>
                    </a:lnTo>
                    <a:lnTo>
                      <a:pt x="28" y="112"/>
                    </a:lnTo>
                    <a:cubicBezTo>
                      <a:pt x="37" y="103"/>
                      <a:pt x="47" y="94"/>
                      <a:pt x="57" y="85"/>
                    </a:cubicBezTo>
                    <a:cubicBezTo>
                      <a:pt x="86" y="58"/>
                      <a:pt x="115" y="31"/>
                      <a:pt x="145" y="5"/>
                    </a:cubicBezTo>
                    <a:lnTo>
                      <a:pt x="1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1" name="图形"/>
              <p:cNvSpPr/>
              <p:nvPr/>
            </p:nvSpPr>
            <p:spPr>
              <a:xfrm rot="2580000">
                <a:off x="8275" y="2067"/>
                <a:ext cx="3381" cy="139"/>
              </a:xfrm>
              <a:custGeom>
                <a:avLst/>
                <a:gdLst/>
                <a:ahLst/>
                <a:cxnLst>
                  <a:cxn ang="3">
                    <a:pos x="hc" y="t"/>
                  </a:cxn>
                  <a:cxn ang="cd2">
                    <a:pos x="l" y="vc"/>
                  </a:cxn>
                  <a:cxn ang="cd4">
                    <a:pos x="hc" y="b"/>
                  </a:cxn>
                  <a:cxn ang="0">
                    <a:pos x="r" y="vc"/>
                  </a:cxn>
                </a:cxnLst>
                <a:rect l="l" t="t" r="r" b="b"/>
                <a:pathLst>
                  <a:path w="3381" h="139">
                    <a:moveTo>
                      <a:pt x="233" y="0"/>
                    </a:moveTo>
                    <a:lnTo>
                      <a:pt x="3147" y="0"/>
                    </a:lnTo>
                    <a:lnTo>
                      <a:pt x="3152" y="2"/>
                    </a:lnTo>
                    <a:cubicBezTo>
                      <a:pt x="3230" y="44"/>
                      <a:pt x="3306" y="90"/>
                      <a:pt x="3380" y="139"/>
                    </a:cubicBezTo>
                    <a:lnTo>
                      <a:pt x="3381" y="139"/>
                    </a:lnTo>
                    <a:lnTo>
                      <a:pt x="0" y="139"/>
                    </a:lnTo>
                    <a:lnTo>
                      <a:pt x="20" y="126"/>
                    </a:lnTo>
                    <a:cubicBezTo>
                      <a:pt x="85" y="84"/>
                      <a:pt x="151" y="45"/>
                      <a:pt x="218" y="8"/>
                    </a:cubicBezTo>
                    <a:lnTo>
                      <a:pt x="2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2" name="图形"/>
              <p:cNvSpPr/>
              <p:nvPr/>
            </p:nvSpPr>
            <p:spPr>
              <a:xfrm rot="2580000">
                <a:off x="9346" y="1801"/>
                <a:ext cx="1745" cy="126"/>
              </a:xfrm>
              <a:custGeom>
                <a:avLst/>
                <a:gdLst/>
                <a:ahLst/>
                <a:cxnLst>
                  <a:cxn ang="3">
                    <a:pos x="hc" y="t"/>
                  </a:cxn>
                  <a:cxn ang="cd2">
                    <a:pos x="l" y="vc"/>
                  </a:cxn>
                  <a:cxn ang="cd4">
                    <a:pos x="hc" y="b"/>
                  </a:cxn>
                  <a:cxn ang="0">
                    <a:pos x="r" y="vc"/>
                  </a:cxn>
                </a:cxnLst>
                <a:rect l="l" t="t" r="r" b="b"/>
                <a:pathLst>
                  <a:path w="1745" h="126">
                    <a:moveTo>
                      <a:pt x="870" y="0"/>
                    </a:moveTo>
                    <a:cubicBezTo>
                      <a:pt x="1153" y="0"/>
                      <a:pt x="1436" y="38"/>
                      <a:pt x="1711" y="116"/>
                    </a:cubicBezTo>
                    <a:lnTo>
                      <a:pt x="1745" y="126"/>
                    </a:lnTo>
                    <a:lnTo>
                      <a:pt x="0" y="126"/>
                    </a:lnTo>
                    <a:lnTo>
                      <a:pt x="27" y="118"/>
                    </a:lnTo>
                    <a:cubicBezTo>
                      <a:pt x="302" y="39"/>
                      <a:pt x="586" y="0"/>
                      <a:pt x="8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3" name="图形"/>
              <p:cNvSpPr/>
              <p:nvPr/>
            </p:nvSpPr>
            <p:spPr>
              <a:xfrm rot="2580000">
                <a:off x="5226" y="6218"/>
                <a:ext cx="1749" cy="126"/>
              </a:xfrm>
              <a:custGeom>
                <a:avLst/>
                <a:gdLst/>
                <a:ahLst/>
                <a:cxnLst>
                  <a:cxn ang="3">
                    <a:pos x="hc" y="t"/>
                  </a:cxn>
                  <a:cxn ang="cd2">
                    <a:pos x="l" y="vc"/>
                  </a:cxn>
                  <a:cxn ang="cd4">
                    <a:pos x="hc" y="b"/>
                  </a:cxn>
                  <a:cxn ang="0">
                    <a:pos x="r" y="vc"/>
                  </a:cxn>
                </a:cxnLst>
                <a:rect l="l" t="t" r="r" b="b"/>
                <a:pathLst>
                  <a:path w="1749" h="126">
                    <a:moveTo>
                      <a:pt x="0" y="0"/>
                    </a:moveTo>
                    <a:lnTo>
                      <a:pt x="1749" y="0"/>
                    </a:lnTo>
                    <a:lnTo>
                      <a:pt x="1720" y="8"/>
                    </a:lnTo>
                    <a:cubicBezTo>
                      <a:pt x="1157" y="168"/>
                      <a:pt x="560" y="165"/>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4" name="图形"/>
              <p:cNvSpPr/>
              <p:nvPr/>
            </p:nvSpPr>
            <p:spPr>
              <a:xfrm rot="2580000">
                <a:off x="4663" y="5939"/>
                <a:ext cx="3380" cy="139"/>
              </a:xfrm>
              <a:custGeom>
                <a:avLst/>
                <a:gdLst/>
                <a:ahLst/>
                <a:cxnLst>
                  <a:cxn ang="3">
                    <a:pos x="hc" y="t"/>
                  </a:cxn>
                  <a:cxn ang="cd2">
                    <a:pos x="l" y="vc"/>
                  </a:cxn>
                  <a:cxn ang="cd4">
                    <a:pos x="hc" y="b"/>
                  </a:cxn>
                  <a:cxn ang="0">
                    <a:pos x="r" y="vc"/>
                  </a:cxn>
                </a:cxnLst>
                <a:rect l="l" t="t" r="r" b="b"/>
                <a:pathLst>
                  <a:path w="3380" h="139">
                    <a:moveTo>
                      <a:pt x="0" y="0"/>
                    </a:moveTo>
                    <a:lnTo>
                      <a:pt x="3380" y="0"/>
                    </a:lnTo>
                    <a:lnTo>
                      <a:pt x="3361" y="13"/>
                    </a:lnTo>
                    <a:cubicBezTo>
                      <a:pt x="3296" y="55"/>
                      <a:pt x="3230" y="94"/>
                      <a:pt x="3163" y="130"/>
                    </a:cubicBezTo>
                    <a:lnTo>
                      <a:pt x="3147" y="139"/>
                    </a:lnTo>
                    <a:lnTo>
                      <a:pt x="234" y="139"/>
                    </a:lnTo>
                    <a:lnTo>
                      <a:pt x="229" y="136"/>
                    </a:lnTo>
                    <a:cubicBezTo>
                      <a:pt x="151" y="95"/>
                      <a:pt x="75" y="49"/>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5" name="图形"/>
              <p:cNvSpPr/>
              <p:nvPr/>
            </p:nvSpPr>
            <p:spPr>
              <a:xfrm rot="2580000">
                <a:off x="4453" y="5663"/>
                <a:ext cx="4318" cy="139"/>
              </a:xfrm>
              <a:custGeom>
                <a:avLst/>
                <a:gdLst/>
                <a:ahLst/>
                <a:cxnLst>
                  <a:cxn ang="3">
                    <a:pos x="hc" y="t"/>
                  </a:cxn>
                  <a:cxn ang="cd2">
                    <a:pos x="l" y="vc"/>
                  </a:cxn>
                  <a:cxn ang="cd4">
                    <a:pos x="hc" y="b"/>
                  </a:cxn>
                  <a:cxn ang="0">
                    <a:pos x="r" y="vc"/>
                  </a:cxn>
                </a:cxnLst>
                <a:rect l="l" t="t" r="r" b="b"/>
                <a:pathLst>
                  <a:path w="4318" h="139">
                    <a:moveTo>
                      <a:pt x="0" y="0"/>
                    </a:moveTo>
                    <a:lnTo>
                      <a:pt x="4318" y="0"/>
                    </a:lnTo>
                    <a:lnTo>
                      <a:pt x="4290" y="27"/>
                    </a:lnTo>
                    <a:cubicBezTo>
                      <a:pt x="4281" y="36"/>
                      <a:pt x="4271" y="45"/>
                      <a:pt x="4261" y="54"/>
                    </a:cubicBezTo>
                    <a:cubicBezTo>
                      <a:pt x="4232" y="81"/>
                      <a:pt x="4202" y="108"/>
                      <a:pt x="4172" y="134"/>
                    </a:cubicBezTo>
                    <a:lnTo>
                      <a:pt x="4166" y="139"/>
                    </a:lnTo>
                    <a:lnTo>
                      <a:pt x="151" y="139"/>
                    </a:lnTo>
                    <a:lnTo>
                      <a:pt x="131" y="122"/>
                    </a:lnTo>
                    <a:cubicBezTo>
                      <a:pt x="92" y="87"/>
                      <a:pt x="53" y="52"/>
                      <a:pt x="16"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6" name="图形"/>
              <p:cNvSpPr/>
              <p:nvPr/>
            </p:nvSpPr>
            <p:spPr>
              <a:xfrm rot="2580000">
                <a:off x="4403" y="5109"/>
                <a:ext cx="5449" cy="139"/>
              </a:xfrm>
              <a:custGeom>
                <a:avLst/>
                <a:gdLst/>
                <a:ahLst/>
                <a:cxnLst>
                  <a:cxn ang="3">
                    <a:pos x="hc" y="t"/>
                  </a:cxn>
                  <a:cxn ang="cd2">
                    <a:pos x="l" y="vc"/>
                  </a:cxn>
                  <a:cxn ang="cd4">
                    <a:pos x="hc" y="b"/>
                  </a:cxn>
                  <a:cxn ang="0">
                    <a:pos x="r" y="vc"/>
                  </a:cxn>
                </a:cxnLst>
                <a:rect l="l" t="t" r="r" b="b"/>
                <a:pathLst>
                  <a:path w="5449" h="139">
                    <a:moveTo>
                      <a:pt x="0" y="0"/>
                    </a:moveTo>
                    <a:lnTo>
                      <a:pt x="5449" y="0"/>
                    </a:lnTo>
                    <a:lnTo>
                      <a:pt x="5439" y="19"/>
                    </a:lnTo>
                    <a:cubicBezTo>
                      <a:pt x="5422" y="52"/>
                      <a:pt x="5403" y="85"/>
                      <a:pt x="5384" y="118"/>
                    </a:cubicBezTo>
                    <a:lnTo>
                      <a:pt x="5371" y="139"/>
                    </a:lnTo>
                    <a:lnTo>
                      <a:pt x="78" y="139"/>
                    </a:lnTo>
                    <a:lnTo>
                      <a:pt x="73" y="129"/>
                    </a:lnTo>
                    <a:cubicBezTo>
                      <a:pt x="53" y="96"/>
                      <a:pt x="34" y="63"/>
                      <a:pt x="16"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7" name="图形"/>
              <p:cNvSpPr/>
              <p:nvPr/>
            </p:nvSpPr>
            <p:spPr>
              <a:xfrm rot="2580000">
                <a:off x="4492" y="4833"/>
                <a:ext cx="5787" cy="139"/>
              </a:xfrm>
              <a:custGeom>
                <a:avLst/>
                <a:gdLst/>
                <a:ahLst/>
                <a:cxnLst>
                  <a:cxn ang="3">
                    <a:pos x="hc" y="t"/>
                  </a:cxn>
                  <a:cxn ang="cd2">
                    <a:pos x="l" y="vc"/>
                  </a:cxn>
                  <a:cxn ang="cd4">
                    <a:pos x="hc" y="b"/>
                  </a:cxn>
                  <a:cxn ang="0">
                    <a:pos x="r" y="vc"/>
                  </a:cxn>
                </a:cxnLst>
                <a:rect l="l" t="t" r="r" b="b"/>
                <a:pathLst>
                  <a:path w="5787" h="139">
                    <a:moveTo>
                      <a:pt x="0" y="0"/>
                    </a:moveTo>
                    <a:lnTo>
                      <a:pt x="5787" y="0"/>
                    </a:lnTo>
                    <a:lnTo>
                      <a:pt x="5779" y="20"/>
                    </a:lnTo>
                    <a:cubicBezTo>
                      <a:pt x="5766" y="55"/>
                      <a:pt x="5752" y="90"/>
                      <a:pt x="5738" y="125"/>
                    </a:cubicBezTo>
                    <a:lnTo>
                      <a:pt x="5732" y="139"/>
                    </a:lnTo>
                    <a:lnTo>
                      <a:pt x="55" y="139"/>
                    </a:lnTo>
                    <a:lnTo>
                      <a:pt x="53" y="134"/>
                    </a:lnTo>
                    <a:cubicBezTo>
                      <a:pt x="38" y="99"/>
                      <a:pt x="24" y="65"/>
                      <a:pt x="11"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8" name="图形"/>
              <p:cNvSpPr/>
              <p:nvPr/>
            </p:nvSpPr>
            <p:spPr>
              <a:xfrm rot="2580000">
                <a:off x="4638" y="4556"/>
                <a:ext cx="6011" cy="139"/>
              </a:xfrm>
              <a:custGeom>
                <a:avLst/>
                <a:gdLst/>
                <a:ahLst/>
                <a:cxnLst>
                  <a:cxn ang="3">
                    <a:pos x="hc" y="t"/>
                  </a:cxn>
                  <a:cxn ang="cd2">
                    <a:pos x="l" y="vc"/>
                  </a:cxn>
                  <a:cxn ang="cd4">
                    <a:pos x="hc" y="b"/>
                  </a:cxn>
                  <a:cxn ang="0">
                    <a:pos x="r" y="vc"/>
                  </a:cxn>
                </a:cxnLst>
                <a:rect l="l" t="t" r="r" b="b"/>
                <a:pathLst>
                  <a:path w="6011" h="139">
                    <a:moveTo>
                      <a:pt x="0" y="0"/>
                    </a:moveTo>
                    <a:lnTo>
                      <a:pt x="6011" y="0"/>
                    </a:lnTo>
                    <a:lnTo>
                      <a:pt x="6009" y="7"/>
                    </a:lnTo>
                    <a:cubicBezTo>
                      <a:pt x="6001" y="43"/>
                      <a:pt x="5992" y="79"/>
                      <a:pt x="5982" y="115"/>
                    </a:cubicBezTo>
                    <a:lnTo>
                      <a:pt x="5976" y="139"/>
                    </a:lnTo>
                    <a:lnTo>
                      <a:pt x="35" y="139"/>
                    </a:lnTo>
                    <a:lnTo>
                      <a:pt x="31" y="123"/>
                    </a:lnTo>
                    <a:cubicBezTo>
                      <a:pt x="21" y="87"/>
                      <a:pt x="12" y="51"/>
                      <a:pt x="3"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9" name="图形"/>
              <p:cNvSpPr/>
              <p:nvPr/>
            </p:nvSpPr>
            <p:spPr>
              <a:xfrm rot="2580000">
                <a:off x="4834" y="4280"/>
                <a:ext cx="6134" cy="139"/>
              </a:xfrm>
              <a:custGeom>
                <a:avLst/>
                <a:gdLst/>
                <a:ahLst/>
                <a:cxnLst>
                  <a:cxn ang="3">
                    <a:pos x="hc" y="t"/>
                  </a:cxn>
                  <a:cxn ang="cd2">
                    <a:pos x="l" y="vc"/>
                  </a:cxn>
                  <a:cxn ang="cd4">
                    <a:pos x="hc" y="b"/>
                  </a:cxn>
                  <a:cxn ang="0">
                    <a:pos x="r" y="vc"/>
                  </a:cxn>
                </a:cxnLst>
                <a:rect l="l" t="t" r="r" b="b"/>
                <a:pathLst>
                  <a:path w="6134" h="139">
                    <a:moveTo>
                      <a:pt x="0" y="0"/>
                    </a:moveTo>
                    <a:lnTo>
                      <a:pt x="6134" y="0"/>
                    </a:lnTo>
                    <a:lnTo>
                      <a:pt x="6132" y="19"/>
                    </a:lnTo>
                    <a:cubicBezTo>
                      <a:pt x="6128" y="56"/>
                      <a:pt x="6123" y="93"/>
                      <a:pt x="6118" y="129"/>
                    </a:cubicBezTo>
                    <a:lnTo>
                      <a:pt x="6117" y="139"/>
                    </a:lnTo>
                    <a:lnTo>
                      <a:pt x="17" y="139"/>
                    </a:lnTo>
                    <a:lnTo>
                      <a:pt x="17" y="136"/>
                    </a:lnTo>
                    <a:cubicBezTo>
                      <a:pt x="11" y="100"/>
                      <a:pt x="7" y="63"/>
                      <a:pt x="3" y="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00" name="图形"/>
              <p:cNvSpPr/>
              <p:nvPr/>
            </p:nvSpPr>
            <p:spPr>
              <a:xfrm rot="2580000">
                <a:off x="5350" y="3727"/>
                <a:ext cx="6134" cy="139"/>
              </a:xfrm>
              <a:custGeom>
                <a:avLst/>
                <a:gdLst/>
                <a:ahLst/>
                <a:cxnLst>
                  <a:cxn ang="3">
                    <a:pos x="hc" y="t"/>
                  </a:cxn>
                  <a:cxn ang="cd2">
                    <a:pos x="l" y="vc"/>
                  </a:cxn>
                  <a:cxn ang="cd4">
                    <a:pos x="hc" y="b"/>
                  </a:cxn>
                  <a:cxn ang="0">
                    <a:pos x="r" y="vc"/>
                  </a:cxn>
                </a:cxnLst>
                <a:rect l="l" t="t" r="r" b="b"/>
                <a:pathLst>
                  <a:path w="6134" h="139">
                    <a:moveTo>
                      <a:pt x="17" y="0"/>
                    </a:moveTo>
                    <a:lnTo>
                      <a:pt x="6117" y="0"/>
                    </a:lnTo>
                    <a:lnTo>
                      <a:pt x="6117" y="1"/>
                    </a:lnTo>
                    <a:cubicBezTo>
                      <a:pt x="6123" y="38"/>
                      <a:pt x="6127" y="75"/>
                      <a:pt x="6131" y="112"/>
                    </a:cubicBezTo>
                    <a:lnTo>
                      <a:pt x="6134" y="139"/>
                    </a:lnTo>
                    <a:lnTo>
                      <a:pt x="0" y="139"/>
                    </a:lnTo>
                    <a:lnTo>
                      <a:pt x="2" y="118"/>
                    </a:lnTo>
                    <a:cubicBezTo>
                      <a:pt x="6" y="82"/>
                      <a:pt x="11" y="45"/>
                      <a:pt x="16" y="8"/>
                    </a:cubicBezTo>
                    <a:lnTo>
                      <a:pt x="1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01" name="图形"/>
              <p:cNvSpPr/>
              <p:nvPr/>
            </p:nvSpPr>
            <p:spPr>
              <a:xfrm rot="2580000">
                <a:off x="5669" y="3450"/>
                <a:ext cx="6011" cy="139"/>
              </a:xfrm>
              <a:custGeom>
                <a:avLst/>
                <a:gdLst/>
                <a:ahLst/>
                <a:cxnLst>
                  <a:cxn ang="3">
                    <a:pos x="hc" y="t"/>
                  </a:cxn>
                  <a:cxn ang="cd2">
                    <a:pos x="l" y="vc"/>
                  </a:cxn>
                  <a:cxn ang="cd4">
                    <a:pos x="hc" y="b"/>
                  </a:cxn>
                  <a:cxn ang="0">
                    <a:pos x="r" y="vc"/>
                  </a:cxn>
                </a:cxnLst>
                <a:rect l="l" t="t" r="r" b="b"/>
                <a:pathLst>
                  <a:path w="6011" h="139">
                    <a:moveTo>
                      <a:pt x="35" y="0"/>
                    </a:moveTo>
                    <a:lnTo>
                      <a:pt x="5976" y="0"/>
                    </a:lnTo>
                    <a:lnTo>
                      <a:pt x="5980" y="15"/>
                    </a:lnTo>
                    <a:cubicBezTo>
                      <a:pt x="5990" y="51"/>
                      <a:pt x="5999" y="87"/>
                      <a:pt x="6008" y="124"/>
                    </a:cubicBezTo>
                    <a:lnTo>
                      <a:pt x="6011" y="139"/>
                    </a:lnTo>
                    <a:lnTo>
                      <a:pt x="0" y="139"/>
                    </a:lnTo>
                    <a:lnTo>
                      <a:pt x="2" y="131"/>
                    </a:lnTo>
                    <a:cubicBezTo>
                      <a:pt x="10" y="95"/>
                      <a:pt x="19" y="59"/>
                      <a:pt x="29" y="23"/>
                    </a:cubicBezTo>
                    <a:lnTo>
                      <a:pt x="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02" name="图形"/>
              <p:cNvSpPr/>
              <p:nvPr/>
            </p:nvSpPr>
            <p:spPr>
              <a:xfrm rot="2580000">
                <a:off x="6040" y="3174"/>
                <a:ext cx="5787" cy="139"/>
              </a:xfrm>
              <a:custGeom>
                <a:avLst/>
                <a:gdLst/>
                <a:ahLst/>
                <a:cxnLst>
                  <a:cxn ang="3">
                    <a:pos x="hc" y="t"/>
                  </a:cxn>
                  <a:cxn ang="cd2">
                    <a:pos x="l" y="vc"/>
                  </a:cxn>
                  <a:cxn ang="cd4">
                    <a:pos x="hc" y="b"/>
                  </a:cxn>
                  <a:cxn ang="0">
                    <a:pos x="r" y="vc"/>
                  </a:cxn>
                </a:cxnLst>
                <a:rect l="l" t="t" r="r" b="b"/>
                <a:pathLst>
                  <a:path w="5787" h="139">
                    <a:moveTo>
                      <a:pt x="55" y="0"/>
                    </a:moveTo>
                    <a:lnTo>
                      <a:pt x="5732" y="0"/>
                    </a:lnTo>
                    <a:lnTo>
                      <a:pt x="5734" y="4"/>
                    </a:lnTo>
                    <a:cubicBezTo>
                      <a:pt x="5749" y="39"/>
                      <a:pt x="5763" y="74"/>
                      <a:pt x="5776" y="109"/>
                    </a:cubicBezTo>
                    <a:lnTo>
                      <a:pt x="5787" y="139"/>
                    </a:lnTo>
                    <a:lnTo>
                      <a:pt x="0" y="139"/>
                    </a:lnTo>
                    <a:lnTo>
                      <a:pt x="8" y="118"/>
                    </a:lnTo>
                    <a:cubicBezTo>
                      <a:pt x="21" y="83"/>
                      <a:pt x="35" y="48"/>
                      <a:pt x="49" y="14"/>
                    </a:cubicBezTo>
                    <a:lnTo>
                      <a:pt x="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03" name="图形"/>
              <p:cNvSpPr/>
              <p:nvPr/>
            </p:nvSpPr>
            <p:spPr>
              <a:xfrm rot="2580000">
                <a:off x="6466" y="2897"/>
                <a:ext cx="5450" cy="139"/>
              </a:xfrm>
              <a:custGeom>
                <a:avLst/>
                <a:gdLst/>
                <a:ahLst/>
                <a:cxnLst>
                  <a:cxn ang="3">
                    <a:pos x="hc" y="t"/>
                  </a:cxn>
                  <a:cxn ang="cd2">
                    <a:pos x="l" y="vc"/>
                  </a:cxn>
                  <a:cxn ang="cd4">
                    <a:pos x="hc" y="b"/>
                  </a:cxn>
                  <a:cxn ang="0">
                    <a:pos x="r" y="vc"/>
                  </a:cxn>
                </a:cxnLst>
                <a:rect l="l" t="t" r="r" b="b"/>
                <a:pathLst>
                  <a:path w="5450" h="139">
                    <a:moveTo>
                      <a:pt x="78" y="0"/>
                    </a:moveTo>
                    <a:lnTo>
                      <a:pt x="5371" y="0"/>
                    </a:lnTo>
                    <a:lnTo>
                      <a:pt x="5377" y="9"/>
                    </a:lnTo>
                    <a:cubicBezTo>
                      <a:pt x="5397" y="42"/>
                      <a:pt x="5416" y="75"/>
                      <a:pt x="5434" y="109"/>
                    </a:cubicBezTo>
                    <a:lnTo>
                      <a:pt x="5450" y="139"/>
                    </a:lnTo>
                    <a:lnTo>
                      <a:pt x="0" y="139"/>
                    </a:lnTo>
                    <a:lnTo>
                      <a:pt x="10" y="120"/>
                    </a:lnTo>
                    <a:cubicBezTo>
                      <a:pt x="28" y="87"/>
                      <a:pt x="47" y="54"/>
                      <a:pt x="66" y="21"/>
                    </a:cubicBezTo>
                    <a:lnTo>
                      <a:pt x="7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04" name="组合 103"/>
            <p:cNvGrpSpPr/>
            <p:nvPr/>
          </p:nvGrpSpPr>
          <p:grpSpPr>
            <a:xfrm rot="16200000" flipH="1" flipV="1">
              <a:off x="4728" y="9691"/>
              <a:ext cx="4174" cy="1942"/>
              <a:chOff x="14413" y="523"/>
              <a:chExt cx="5873" cy="2733"/>
            </a:xfrm>
          </p:grpSpPr>
          <p:sp>
            <p:nvSpPr>
              <p:cNvPr id="105" name="图形"/>
              <p:cNvSpPr/>
              <p:nvPr/>
            </p:nvSpPr>
            <p:spPr>
              <a:xfrm>
                <a:off x="14890" y="1024"/>
                <a:ext cx="5396" cy="173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6" name="图形"/>
              <p:cNvSpPr/>
              <p:nvPr/>
            </p:nvSpPr>
            <p:spPr>
              <a:xfrm>
                <a:off x="15262" y="1372"/>
                <a:ext cx="1035" cy="1035"/>
              </a:xfrm>
              <a:prstGeom prst="ellipse">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图形"/>
              <p:cNvSpPr/>
              <p:nvPr/>
            </p:nvSpPr>
            <p:spPr>
              <a:xfrm>
                <a:off x="14737" y="847"/>
                <a:ext cx="2085" cy="2085"/>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图形"/>
              <p:cNvSpPr/>
              <p:nvPr/>
            </p:nvSpPr>
            <p:spPr>
              <a:xfrm>
                <a:off x="14413" y="523"/>
                <a:ext cx="2733" cy="2733"/>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1" name="组合 110"/>
            <p:cNvGrpSpPr/>
            <p:nvPr/>
          </p:nvGrpSpPr>
          <p:grpSpPr>
            <a:xfrm flipH="1">
              <a:off x="12964" y="9372"/>
              <a:ext cx="2351" cy="849"/>
              <a:chOff x="1795" y="1487"/>
              <a:chExt cx="2351" cy="849"/>
            </a:xfrm>
          </p:grpSpPr>
          <p:grpSp>
            <p:nvGrpSpPr>
              <p:cNvPr id="112" name="组合 111"/>
              <p:cNvGrpSpPr/>
              <p:nvPr/>
            </p:nvGrpSpPr>
            <p:grpSpPr>
              <a:xfrm>
                <a:off x="1795" y="1487"/>
                <a:ext cx="2351" cy="309"/>
                <a:chOff x="1595" y="1487"/>
                <a:chExt cx="1720" cy="226"/>
              </a:xfrm>
            </p:grpSpPr>
            <p:sp>
              <p:nvSpPr>
                <p:cNvPr id="113"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4"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5"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6"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7" name="组合 116"/>
              <p:cNvGrpSpPr/>
              <p:nvPr/>
            </p:nvGrpSpPr>
            <p:grpSpPr>
              <a:xfrm>
                <a:off x="1795" y="2027"/>
                <a:ext cx="2351" cy="309"/>
                <a:chOff x="1595" y="1487"/>
                <a:chExt cx="1720" cy="226"/>
              </a:xfrm>
            </p:grpSpPr>
            <p:sp>
              <p:nvSpPr>
                <p:cNvPr id="118"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9"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1"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7" name="图形"/>
            <p:cNvSpPr/>
            <p:nvPr/>
          </p:nvSpPr>
          <p:spPr>
            <a:xfrm rot="19680000" flipH="1">
              <a:off x="11686" y="9479"/>
              <a:ext cx="635" cy="635"/>
            </a:xfrm>
            <a:prstGeom prst="plus">
              <a:avLst>
                <a:gd name="adj" fmla="val 3368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9" name="组合 128"/>
            <p:cNvGrpSpPr/>
            <p:nvPr/>
          </p:nvGrpSpPr>
          <p:grpSpPr>
            <a:xfrm rot="5400000">
              <a:off x="18357" y="4792"/>
              <a:ext cx="1078" cy="2054"/>
              <a:chOff x="9266" y="-267"/>
              <a:chExt cx="1274" cy="2427"/>
            </a:xfrm>
          </p:grpSpPr>
          <p:sp>
            <p:nvSpPr>
              <p:cNvPr id="130"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1" name="图形"/>
              <p:cNvSpPr/>
              <p:nvPr/>
            </p:nvSpPr>
            <p:spPr>
              <a:xfrm>
                <a:off x="9660" y="1280"/>
                <a:ext cx="488" cy="488"/>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32" name="图形"/>
              <p:cNvCxnSpPr/>
              <p:nvPr/>
            </p:nvCxnSpPr>
            <p:spPr>
              <a:xfrm>
                <a:off x="9904" y="-267"/>
                <a:ext cx="0" cy="1750"/>
              </a:xfrm>
              <a:prstGeom prst="line">
                <a:avLst/>
              </a:prstGeom>
              <a:ln w="25400">
                <a:solidFill>
                  <a:srgbClr val="053052"/>
                </a:solidFill>
              </a:ln>
            </p:spPr>
            <p:style>
              <a:lnRef idx="1">
                <a:schemeClr val="accent1"/>
              </a:lnRef>
              <a:fillRef idx="0">
                <a:schemeClr val="accent1"/>
              </a:fillRef>
              <a:effectRef idx="0">
                <a:schemeClr val="accent1"/>
              </a:effectRef>
              <a:fontRef idx="minor">
                <a:schemeClr val="tx1"/>
              </a:fontRef>
            </p:style>
          </p:cxnSp>
        </p:grpSp>
      </p:grpSp>
      <p:sp>
        <p:nvSpPr>
          <p:cNvPr id="134" name="图形"/>
          <p:cNvSpPr txBox="1"/>
          <p:nvPr/>
        </p:nvSpPr>
        <p:spPr>
          <a:xfrm>
            <a:off x="2086610" y="2503805"/>
            <a:ext cx="2029460" cy="1861185"/>
          </a:xfrm>
          <a:prstGeom prst="rect">
            <a:avLst/>
          </a:prstGeom>
          <a:noFill/>
        </p:spPr>
        <p:txBody>
          <a:bodyPr wrap="square" rtlCol="0">
            <a:spAutoFit/>
          </a:bodyPr>
          <a:lstStyle/>
          <a:p>
            <a:pPr algn="ctr"/>
            <a:r>
              <a:rPr lang="en-US" altLang="zh-CN" sz="11500">
                <a:solidFill>
                  <a:srgbClr val="F6C500"/>
                </a:solidFill>
                <a:cs typeface="+mn-ea"/>
                <a:sym typeface="+mn-lt"/>
              </a:rPr>
              <a:t>01</a:t>
            </a:r>
          </a:p>
        </p:txBody>
      </p:sp>
      <p:sp>
        <p:nvSpPr>
          <p:cNvPr id="135" name="图形"/>
          <p:cNvSpPr txBox="1"/>
          <p:nvPr/>
        </p:nvSpPr>
        <p:spPr>
          <a:xfrm>
            <a:off x="4372610" y="2921635"/>
            <a:ext cx="5109845" cy="1014730"/>
          </a:xfrm>
          <a:prstGeom prst="rect">
            <a:avLst/>
          </a:prstGeom>
          <a:noFill/>
        </p:spPr>
        <p:txBody>
          <a:bodyPr wrap="square" rtlCol="0">
            <a:spAutoFit/>
          </a:bodyPr>
          <a:lstStyle/>
          <a:p>
            <a:pPr algn="dist"/>
            <a:r>
              <a:rPr lang="zh-CN" altLang="en-US" sz="6000">
                <a:solidFill>
                  <a:srgbClr val="053052"/>
                </a:solidFill>
                <a:cs typeface="+mn-ea"/>
                <a:sym typeface="+mn-lt"/>
              </a:rPr>
              <a:t>项目介绍</a:t>
            </a:r>
          </a:p>
        </p:txBody>
      </p:sp>
    </p:spTree>
    <p:custDataLst>
      <p:tags r:id="rId1"/>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26" presetClass="entr" presetSubtype="0" fill="hold" grpId="0" nodeType="afterEffect">
                                  <p:stCondLst>
                                    <p:cond delay="0"/>
                                  </p:stCondLst>
                                  <p:childTnLst>
                                    <p:set>
                                      <p:cBhvr>
                                        <p:cTn id="13" dur="1" fill="hold">
                                          <p:stCondLst>
                                            <p:cond delay="0"/>
                                          </p:stCondLst>
                                        </p:cTn>
                                        <p:tgtEl>
                                          <p:spTgt spid="134"/>
                                        </p:tgtEl>
                                        <p:attrNameLst>
                                          <p:attrName>style.visibility</p:attrName>
                                        </p:attrNameLst>
                                      </p:cBhvr>
                                      <p:to>
                                        <p:strVal val="visible"/>
                                      </p:to>
                                    </p:set>
                                    <p:animEffect transition="in" filter="wipe(down)">
                                      <p:cBhvr>
                                        <p:cTn id="14" dur="580">
                                          <p:stCondLst>
                                            <p:cond delay="0"/>
                                          </p:stCondLst>
                                        </p:cTn>
                                        <p:tgtEl>
                                          <p:spTgt spid="134"/>
                                        </p:tgtEl>
                                      </p:cBhvr>
                                    </p:animEffect>
                                    <p:anim calcmode="lin" valueType="num">
                                      <p:cBhvr>
                                        <p:cTn id="15" dur="1822" tmFilter="0,0; 0.14,0.36; 0.43,0.73; 0.71,0.91; 1.0,1.0">
                                          <p:stCondLst>
                                            <p:cond delay="0"/>
                                          </p:stCondLst>
                                        </p:cTn>
                                        <p:tgtEl>
                                          <p:spTgt spid="13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3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3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3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34"/>
                                        </p:tgtEl>
                                        <p:attrNameLst>
                                          <p:attrName>ppt_y</p:attrName>
                                        </p:attrNameLst>
                                      </p:cBhvr>
                                      <p:tavLst>
                                        <p:tav tm="0" fmla="#ppt_y-sin(pi*$)/81">
                                          <p:val>
                                            <p:fltVal val="0"/>
                                          </p:val>
                                        </p:tav>
                                        <p:tav tm="100000">
                                          <p:val>
                                            <p:fltVal val="1"/>
                                          </p:val>
                                        </p:tav>
                                      </p:tavLst>
                                    </p:anim>
                                    <p:animScale>
                                      <p:cBhvr>
                                        <p:cTn id="20" dur="26">
                                          <p:stCondLst>
                                            <p:cond delay="650"/>
                                          </p:stCondLst>
                                        </p:cTn>
                                        <p:tgtEl>
                                          <p:spTgt spid="134"/>
                                        </p:tgtEl>
                                      </p:cBhvr>
                                      <p:to x="100000" y="60000"/>
                                    </p:animScale>
                                    <p:animScale>
                                      <p:cBhvr>
                                        <p:cTn id="21" dur="166" decel="50000">
                                          <p:stCondLst>
                                            <p:cond delay="676"/>
                                          </p:stCondLst>
                                        </p:cTn>
                                        <p:tgtEl>
                                          <p:spTgt spid="134"/>
                                        </p:tgtEl>
                                      </p:cBhvr>
                                      <p:to x="100000" y="100000"/>
                                    </p:animScale>
                                    <p:animScale>
                                      <p:cBhvr>
                                        <p:cTn id="22" dur="26">
                                          <p:stCondLst>
                                            <p:cond delay="1312"/>
                                          </p:stCondLst>
                                        </p:cTn>
                                        <p:tgtEl>
                                          <p:spTgt spid="134"/>
                                        </p:tgtEl>
                                      </p:cBhvr>
                                      <p:to x="100000" y="80000"/>
                                    </p:animScale>
                                    <p:animScale>
                                      <p:cBhvr>
                                        <p:cTn id="23" dur="166" decel="50000">
                                          <p:stCondLst>
                                            <p:cond delay="1338"/>
                                          </p:stCondLst>
                                        </p:cTn>
                                        <p:tgtEl>
                                          <p:spTgt spid="134"/>
                                        </p:tgtEl>
                                      </p:cBhvr>
                                      <p:to x="100000" y="100000"/>
                                    </p:animScale>
                                    <p:animScale>
                                      <p:cBhvr>
                                        <p:cTn id="24" dur="26">
                                          <p:stCondLst>
                                            <p:cond delay="1642"/>
                                          </p:stCondLst>
                                        </p:cTn>
                                        <p:tgtEl>
                                          <p:spTgt spid="134"/>
                                        </p:tgtEl>
                                      </p:cBhvr>
                                      <p:to x="100000" y="90000"/>
                                    </p:animScale>
                                    <p:animScale>
                                      <p:cBhvr>
                                        <p:cTn id="25" dur="166" decel="50000">
                                          <p:stCondLst>
                                            <p:cond delay="1668"/>
                                          </p:stCondLst>
                                        </p:cTn>
                                        <p:tgtEl>
                                          <p:spTgt spid="134"/>
                                        </p:tgtEl>
                                      </p:cBhvr>
                                      <p:to x="100000" y="100000"/>
                                    </p:animScale>
                                    <p:animScale>
                                      <p:cBhvr>
                                        <p:cTn id="26" dur="26">
                                          <p:stCondLst>
                                            <p:cond delay="1808"/>
                                          </p:stCondLst>
                                        </p:cTn>
                                        <p:tgtEl>
                                          <p:spTgt spid="134"/>
                                        </p:tgtEl>
                                      </p:cBhvr>
                                      <p:to x="100000" y="95000"/>
                                    </p:animScale>
                                    <p:animScale>
                                      <p:cBhvr>
                                        <p:cTn id="27" dur="166" decel="50000">
                                          <p:stCondLst>
                                            <p:cond delay="1834"/>
                                          </p:stCondLst>
                                        </p:cTn>
                                        <p:tgtEl>
                                          <p:spTgt spid="134"/>
                                        </p:tgtEl>
                                      </p:cBhvr>
                                      <p:to x="100000" y="100000"/>
                                    </p:animScale>
                                  </p:childTnLst>
                                </p:cTn>
                              </p:par>
                            </p:childTnLst>
                          </p:cTn>
                        </p:par>
                        <p:par>
                          <p:cTn id="28" fill="hold">
                            <p:stCondLst>
                              <p:cond delay="3000"/>
                            </p:stCondLst>
                            <p:childTnLst>
                              <p:par>
                                <p:cTn id="29" presetID="26"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wipe(down)">
                                      <p:cBhvr>
                                        <p:cTn id="31" dur="580">
                                          <p:stCondLst>
                                            <p:cond delay="0"/>
                                          </p:stCondLst>
                                        </p:cTn>
                                        <p:tgtEl>
                                          <p:spTgt spid="135"/>
                                        </p:tgtEl>
                                      </p:cBhvr>
                                    </p:animEffect>
                                    <p:anim calcmode="lin" valueType="num">
                                      <p:cBhvr>
                                        <p:cTn id="32" dur="1822" tmFilter="0,0; 0.14,0.36; 0.43,0.73; 0.71,0.91; 1.0,1.0">
                                          <p:stCondLst>
                                            <p:cond delay="0"/>
                                          </p:stCondLst>
                                        </p:cTn>
                                        <p:tgtEl>
                                          <p:spTgt spid="135"/>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35"/>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35"/>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35"/>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35"/>
                                        </p:tgtEl>
                                        <p:attrNameLst>
                                          <p:attrName>ppt_y</p:attrName>
                                        </p:attrNameLst>
                                      </p:cBhvr>
                                      <p:tavLst>
                                        <p:tav tm="0" fmla="#ppt_y-sin(pi*$)/81">
                                          <p:val>
                                            <p:fltVal val="0"/>
                                          </p:val>
                                        </p:tav>
                                        <p:tav tm="100000">
                                          <p:val>
                                            <p:fltVal val="1"/>
                                          </p:val>
                                        </p:tav>
                                      </p:tavLst>
                                    </p:anim>
                                    <p:animScale>
                                      <p:cBhvr>
                                        <p:cTn id="37" dur="26">
                                          <p:stCondLst>
                                            <p:cond delay="650"/>
                                          </p:stCondLst>
                                        </p:cTn>
                                        <p:tgtEl>
                                          <p:spTgt spid="135"/>
                                        </p:tgtEl>
                                      </p:cBhvr>
                                      <p:to x="100000" y="60000"/>
                                    </p:animScale>
                                    <p:animScale>
                                      <p:cBhvr>
                                        <p:cTn id="38" dur="166" decel="50000">
                                          <p:stCondLst>
                                            <p:cond delay="676"/>
                                          </p:stCondLst>
                                        </p:cTn>
                                        <p:tgtEl>
                                          <p:spTgt spid="135"/>
                                        </p:tgtEl>
                                      </p:cBhvr>
                                      <p:to x="100000" y="100000"/>
                                    </p:animScale>
                                    <p:animScale>
                                      <p:cBhvr>
                                        <p:cTn id="39" dur="26">
                                          <p:stCondLst>
                                            <p:cond delay="1312"/>
                                          </p:stCondLst>
                                        </p:cTn>
                                        <p:tgtEl>
                                          <p:spTgt spid="135"/>
                                        </p:tgtEl>
                                      </p:cBhvr>
                                      <p:to x="100000" y="80000"/>
                                    </p:animScale>
                                    <p:animScale>
                                      <p:cBhvr>
                                        <p:cTn id="40" dur="166" decel="50000">
                                          <p:stCondLst>
                                            <p:cond delay="1338"/>
                                          </p:stCondLst>
                                        </p:cTn>
                                        <p:tgtEl>
                                          <p:spTgt spid="135"/>
                                        </p:tgtEl>
                                      </p:cBhvr>
                                      <p:to x="100000" y="100000"/>
                                    </p:animScale>
                                    <p:animScale>
                                      <p:cBhvr>
                                        <p:cTn id="41" dur="26">
                                          <p:stCondLst>
                                            <p:cond delay="1642"/>
                                          </p:stCondLst>
                                        </p:cTn>
                                        <p:tgtEl>
                                          <p:spTgt spid="135"/>
                                        </p:tgtEl>
                                      </p:cBhvr>
                                      <p:to x="100000" y="90000"/>
                                    </p:animScale>
                                    <p:animScale>
                                      <p:cBhvr>
                                        <p:cTn id="42" dur="166" decel="50000">
                                          <p:stCondLst>
                                            <p:cond delay="1668"/>
                                          </p:stCondLst>
                                        </p:cTn>
                                        <p:tgtEl>
                                          <p:spTgt spid="135"/>
                                        </p:tgtEl>
                                      </p:cBhvr>
                                      <p:to x="100000" y="100000"/>
                                    </p:animScale>
                                    <p:animScale>
                                      <p:cBhvr>
                                        <p:cTn id="43" dur="26">
                                          <p:stCondLst>
                                            <p:cond delay="1808"/>
                                          </p:stCondLst>
                                        </p:cTn>
                                        <p:tgtEl>
                                          <p:spTgt spid="135"/>
                                        </p:tgtEl>
                                      </p:cBhvr>
                                      <p:to x="100000" y="95000"/>
                                    </p:animScale>
                                    <p:animScale>
                                      <p:cBhvr>
                                        <p:cTn id="44" dur="166" decel="50000">
                                          <p:stCondLst>
                                            <p:cond delay="1834"/>
                                          </p:stCondLst>
                                        </p:cTn>
                                        <p:tgtEl>
                                          <p:spTgt spid="13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4" grpId="1"/>
      <p:bldP spid="135" grpId="0"/>
      <p:bldP spid="13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631190" y="214630"/>
            <a:ext cx="4886960" cy="645160"/>
            <a:chOff x="-994" y="338"/>
            <a:chExt cx="7696" cy="1016"/>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1796" y="338"/>
              <a:ext cx="4906" cy="1016"/>
            </a:xfrm>
            <a:prstGeom prst="rect">
              <a:avLst/>
            </a:prstGeom>
            <a:noFill/>
          </p:spPr>
          <p:txBody>
            <a:bodyPr wrap="square" rtlCol="0">
              <a:spAutoFit/>
            </a:bodyPr>
            <a:lstStyle/>
            <a:p>
              <a:pPr algn="dist"/>
              <a:r>
                <a:rPr lang="zh-CN" altLang="en-US" sz="3600">
                  <a:solidFill>
                    <a:srgbClr val="053052"/>
                  </a:solidFill>
                  <a:cs typeface="+mn-ea"/>
                  <a:sym typeface="+mn-lt"/>
                </a:rPr>
                <a:t>项目介绍</a:t>
              </a:r>
            </a:p>
          </p:txBody>
        </p:sp>
      </p:grpSp>
      <p:cxnSp>
        <p:nvCxnSpPr>
          <p:cNvPr id="24" name="图形"/>
          <p:cNvCxnSpPr>
            <a:cxnSpLocks noChangeShapeType="1"/>
          </p:cNvCxnSpPr>
          <p:nvPr/>
        </p:nvCxnSpPr>
        <p:spPr bwMode="auto">
          <a:xfrm>
            <a:off x="2169160" y="1337945"/>
            <a:ext cx="0" cy="4497705"/>
          </a:xfrm>
          <a:prstGeom prst="line">
            <a:avLst/>
          </a:prstGeom>
          <a:solidFill>
            <a:srgbClr val="EDA718"/>
          </a:solidFill>
          <a:ln w="31750">
            <a:solidFill>
              <a:srgbClr val="C2E6F5"/>
            </a:solidFill>
          </a:ln>
          <a:effectLst/>
        </p:spPr>
        <p:style>
          <a:lnRef idx="2">
            <a:schemeClr val="accent1">
              <a:shade val="50000"/>
            </a:schemeClr>
          </a:lnRef>
          <a:fillRef idx="1">
            <a:schemeClr val="accent1"/>
          </a:fillRef>
          <a:effectRef idx="0">
            <a:schemeClr val="accent1"/>
          </a:effectRef>
          <a:fontRef idx="minor">
            <a:schemeClr val="lt1"/>
          </a:fontRef>
        </p:style>
      </p:cxnSp>
      <p:grpSp>
        <p:nvGrpSpPr>
          <p:cNvPr id="9" name="图形"/>
          <p:cNvGrpSpPr/>
          <p:nvPr/>
        </p:nvGrpSpPr>
        <p:grpSpPr>
          <a:xfrm>
            <a:off x="1076960" y="1445260"/>
            <a:ext cx="10003790" cy="1335405"/>
            <a:chOff x="1696" y="2276"/>
            <a:chExt cx="15754" cy="2103"/>
          </a:xfrm>
        </p:grpSpPr>
        <p:sp>
          <p:nvSpPr>
            <p:cNvPr id="25" name="图形"/>
            <p:cNvSpPr>
              <a:spLocks noChangeArrowheads="1"/>
            </p:cNvSpPr>
            <p:nvPr/>
          </p:nvSpPr>
          <p:spPr bwMode="auto">
            <a:xfrm>
              <a:off x="3336" y="3220"/>
              <a:ext cx="152" cy="215"/>
            </a:xfrm>
            <a:prstGeom prst="ellipse">
              <a:avLst/>
            </a:prstGeom>
            <a:solidFill>
              <a:srgbClr val="FAC500"/>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lIns="90105" tIns="45053" rIns="90105" bIns="45053"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65">
                <a:solidFill>
                  <a:schemeClr val="accent1"/>
                </a:solidFill>
                <a:cs typeface="+mn-ea"/>
                <a:sym typeface="+mn-lt"/>
              </a:endParaRPr>
            </a:p>
          </p:txBody>
        </p:sp>
        <p:sp>
          <p:nvSpPr>
            <p:cNvPr id="3" name="图形"/>
            <p:cNvSpPr/>
            <p:nvPr/>
          </p:nvSpPr>
          <p:spPr bwMode="auto">
            <a:xfrm rot="2700000">
              <a:off x="1696" y="2703"/>
              <a:ext cx="1248" cy="124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FAC500"/>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lIns="90105" tIns="45053" rIns="90105" bIns="45053"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65">
                <a:solidFill>
                  <a:srgbClr val="0070C0"/>
                </a:solidFill>
                <a:cs typeface="+mn-ea"/>
                <a:sym typeface="+mn-lt"/>
              </a:endParaRPr>
            </a:p>
          </p:txBody>
        </p:sp>
        <p:sp>
          <p:nvSpPr>
            <p:cNvPr id="4" name="图形"/>
            <p:cNvSpPr txBox="1">
              <a:spLocks noChangeArrowheads="1"/>
            </p:cNvSpPr>
            <p:nvPr/>
          </p:nvSpPr>
          <p:spPr bwMode="auto">
            <a:xfrm>
              <a:off x="1818" y="2917"/>
              <a:ext cx="1002"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itchFamily="2" charset="-122"/>
                </a:defRPr>
              </a:lvl1pPr>
              <a:lvl2pPr marL="742950" indent="-285750">
                <a:defRPr>
                  <a:solidFill>
                    <a:schemeClr val="tx1"/>
                  </a:solidFill>
                  <a:latin typeface="Calibri" panose="020F0502020204030204" charset="0"/>
                  <a:ea typeface="宋体" pitchFamily="2" charset="-122"/>
                </a:defRPr>
              </a:lvl2pPr>
              <a:lvl3pPr marL="1143000" indent="-228600">
                <a:defRPr>
                  <a:solidFill>
                    <a:schemeClr val="tx1"/>
                  </a:solidFill>
                  <a:latin typeface="Calibri" panose="020F0502020204030204" charset="0"/>
                  <a:ea typeface="宋体" pitchFamily="2" charset="-122"/>
                </a:defRPr>
              </a:lvl3pPr>
              <a:lvl4pPr marL="1600200" indent="-228600">
                <a:defRPr>
                  <a:solidFill>
                    <a:schemeClr val="tx1"/>
                  </a:solidFill>
                  <a:latin typeface="Calibri" panose="020F0502020204030204" charset="0"/>
                  <a:ea typeface="宋体" pitchFamily="2" charset="-122"/>
                </a:defRPr>
              </a:lvl4pPr>
              <a:lvl5pPr marL="2057400" indent="-228600">
                <a:defRPr>
                  <a:solidFill>
                    <a:schemeClr val="tx1"/>
                  </a:solidFill>
                  <a:latin typeface="Calibri" panose="020F0502020204030204" charset="0"/>
                  <a:ea typeface="宋体"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eaLnBrk="1" hangingPunct="1"/>
              <a:r>
                <a:rPr lang="en-US" altLang="zh-CN" sz="2800" dirty="0">
                  <a:solidFill>
                    <a:schemeClr val="bg1"/>
                  </a:solidFill>
                  <a:latin typeface="+mn-lt"/>
                  <a:ea typeface="+mn-ea"/>
                  <a:cs typeface="+mn-ea"/>
                  <a:sym typeface="+mn-lt"/>
                </a:rPr>
                <a:t>01</a:t>
              </a:r>
            </a:p>
          </p:txBody>
        </p:sp>
        <p:grpSp>
          <p:nvGrpSpPr>
            <p:cNvPr id="16" name="组合 15"/>
            <p:cNvGrpSpPr/>
            <p:nvPr/>
          </p:nvGrpSpPr>
          <p:grpSpPr>
            <a:xfrm>
              <a:off x="7555" y="2447"/>
              <a:ext cx="9895" cy="1618"/>
              <a:chOff x="7681" y="2446"/>
              <a:chExt cx="9895" cy="1618"/>
            </a:xfrm>
          </p:grpSpPr>
          <p:sp>
            <p:nvSpPr>
              <p:cNvPr id="32" name="图形"/>
              <p:cNvSpPr txBox="1">
                <a:spLocks noChangeArrowheads="1"/>
              </p:cNvSpPr>
              <p:nvPr/>
            </p:nvSpPr>
            <p:spPr bwMode="auto">
              <a:xfrm>
                <a:off x="7681" y="2446"/>
                <a:ext cx="4373"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r>
                  <a:rPr lang="zh-CN" altLang="en-US" sz="2400" dirty="0">
                    <a:solidFill>
                      <a:srgbClr val="053052"/>
                    </a:solidFill>
                    <a:latin typeface="+mn-lt"/>
                    <a:ea typeface="+mn-ea"/>
                    <a:cs typeface="+mn-ea"/>
                    <a:sym typeface="+mn-lt"/>
                  </a:rPr>
                  <a:t>项目名称</a:t>
                </a:r>
              </a:p>
            </p:txBody>
          </p:sp>
          <p:sp>
            <p:nvSpPr>
              <p:cNvPr id="33" name="图形"/>
              <p:cNvSpPr txBox="1">
                <a:spLocks noChangeArrowheads="1"/>
              </p:cNvSpPr>
              <p:nvPr/>
            </p:nvSpPr>
            <p:spPr bwMode="auto">
              <a:xfrm>
                <a:off x="7681" y="3048"/>
                <a:ext cx="9895"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2400" dirty="0">
                    <a:solidFill>
                      <a:schemeClr val="tx1">
                        <a:lumMod val="65000"/>
                        <a:lumOff val="35000"/>
                      </a:schemeClr>
                    </a:solidFill>
                    <a:latin typeface="+mn-lt"/>
                    <a:ea typeface="+mn-ea"/>
                    <a:cs typeface="+mn-ea"/>
                    <a:sym typeface="+mn-lt"/>
                  </a:rPr>
                  <a:t>家用热水器用户行为分析与事件识别</a:t>
                </a:r>
              </a:p>
            </p:txBody>
          </p:sp>
        </p:grpSp>
        <p:pic>
          <p:nvPicPr>
            <p:cNvPr id="13" name="图形" descr="D:\桌面\包图网\包图网素材\商务办公\12999.jpg12999"/>
            <p:cNvPicPr>
              <a:picLocks noChangeAspect="1"/>
            </p:cNvPicPr>
            <p:nvPr/>
          </p:nvPicPr>
          <p:blipFill>
            <a:blip r:embed="rId3" cstate="screen"/>
            <a:srcRect/>
            <a:stretch>
              <a:fillRect/>
            </a:stretch>
          </p:blipFill>
          <p:spPr>
            <a:xfrm>
              <a:off x="3974" y="2276"/>
              <a:ext cx="3155" cy="2103"/>
            </a:xfrm>
            <a:prstGeom prst="rect">
              <a:avLst/>
            </a:prstGeom>
          </p:spPr>
        </p:pic>
      </p:grpSp>
      <p:grpSp>
        <p:nvGrpSpPr>
          <p:cNvPr id="10" name="图形"/>
          <p:cNvGrpSpPr/>
          <p:nvPr/>
        </p:nvGrpSpPr>
        <p:grpSpPr>
          <a:xfrm>
            <a:off x="1076325" y="2945765"/>
            <a:ext cx="10042525" cy="1451610"/>
            <a:chOff x="1695" y="4636"/>
            <a:chExt cx="15815" cy="2286"/>
          </a:xfrm>
        </p:grpSpPr>
        <p:sp>
          <p:nvSpPr>
            <p:cNvPr id="26" name="图形"/>
            <p:cNvSpPr>
              <a:spLocks noChangeArrowheads="1"/>
            </p:cNvSpPr>
            <p:nvPr/>
          </p:nvSpPr>
          <p:spPr bwMode="auto">
            <a:xfrm>
              <a:off x="3336" y="5530"/>
              <a:ext cx="152" cy="215"/>
            </a:xfrm>
            <a:prstGeom prst="ellipse">
              <a:avLst/>
            </a:prstGeom>
            <a:solidFill>
              <a:srgbClr val="053052"/>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lIns="90105" tIns="45053" rIns="90105" bIns="45053"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65">
                <a:solidFill>
                  <a:schemeClr val="accent1"/>
                </a:solidFill>
                <a:cs typeface="+mn-ea"/>
                <a:sym typeface="+mn-lt"/>
              </a:endParaRPr>
            </a:p>
          </p:txBody>
        </p:sp>
        <p:sp>
          <p:nvSpPr>
            <p:cNvPr id="5" name="图形"/>
            <p:cNvSpPr/>
            <p:nvPr/>
          </p:nvSpPr>
          <p:spPr bwMode="auto">
            <a:xfrm rot="2700000">
              <a:off x="1695" y="5013"/>
              <a:ext cx="1249" cy="124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053052"/>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lIns="90105" tIns="45053" rIns="90105" bIns="45053"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65">
                <a:solidFill>
                  <a:schemeClr val="tx1">
                    <a:lumMod val="75000"/>
                    <a:lumOff val="25000"/>
                  </a:schemeClr>
                </a:solidFill>
                <a:cs typeface="+mn-ea"/>
                <a:sym typeface="+mn-lt"/>
              </a:endParaRPr>
            </a:p>
          </p:txBody>
        </p:sp>
        <p:sp>
          <p:nvSpPr>
            <p:cNvPr id="6" name="图形"/>
            <p:cNvSpPr txBox="1">
              <a:spLocks noChangeArrowheads="1"/>
            </p:cNvSpPr>
            <p:nvPr/>
          </p:nvSpPr>
          <p:spPr bwMode="auto">
            <a:xfrm>
              <a:off x="1818" y="5226"/>
              <a:ext cx="1002"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itchFamily="2" charset="-122"/>
                </a:defRPr>
              </a:lvl1pPr>
              <a:lvl2pPr marL="742950" indent="-285750">
                <a:defRPr>
                  <a:solidFill>
                    <a:schemeClr val="tx1"/>
                  </a:solidFill>
                  <a:latin typeface="Calibri" panose="020F0502020204030204" charset="0"/>
                  <a:ea typeface="宋体" pitchFamily="2" charset="-122"/>
                </a:defRPr>
              </a:lvl2pPr>
              <a:lvl3pPr marL="1143000" indent="-228600">
                <a:defRPr>
                  <a:solidFill>
                    <a:schemeClr val="tx1"/>
                  </a:solidFill>
                  <a:latin typeface="Calibri" panose="020F0502020204030204" charset="0"/>
                  <a:ea typeface="宋体" pitchFamily="2" charset="-122"/>
                </a:defRPr>
              </a:lvl3pPr>
              <a:lvl4pPr marL="1600200" indent="-228600">
                <a:defRPr>
                  <a:solidFill>
                    <a:schemeClr val="tx1"/>
                  </a:solidFill>
                  <a:latin typeface="Calibri" panose="020F0502020204030204" charset="0"/>
                  <a:ea typeface="宋体" pitchFamily="2" charset="-122"/>
                </a:defRPr>
              </a:lvl4pPr>
              <a:lvl5pPr marL="2057400" indent="-228600">
                <a:defRPr>
                  <a:solidFill>
                    <a:schemeClr val="tx1"/>
                  </a:solidFill>
                  <a:latin typeface="Calibri" panose="020F0502020204030204" charset="0"/>
                  <a:ea typeface="宋体"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a:r>
                <a:rPr lang="en-US" altLang="zh-CN" sz="2800" dirty="0">
                  <a:solidFill>
                    <a:schemeClr val="bg1"/>
                  </a:solidFill>
                  <a:latin typeface="+mn-lt"/>
                  <a:ea typeface="+mn-ea"/>
                  <a:cs typeface="+mn-ea"/>
                  <a:sym typeface="+mn-lt"/>
                </a:rPr>
                <a:t>02</a:t>
              </a:r>
            </a:p>
          </p:txBody>
        </p:sp>
        <p:grpSp>
          <p:nvGrpSpPr>
            <p:cNvPr id="15" name="组合 14"/>
            <p:cNvGrpSpPr/>
            <p:nvPr/>
          </p:nvGrpSpPr>
          <p:grpSpPr>
            <a:xfrm>
              <a:off x="7555" y="4756"/>
              <a:ext cx="9955" cy="2166"/>
              <a:chOff x="7681" y="4766"/>
              <a:chExt cx="9955" cy="2166"/>
            </a:xfrm>
          </p:grpSpPr>
          <p:sp>
            <p:nvSpPr>
              <p:cNvPr id="34" name="图形"/>
              <p:cNvSpPr txBox="1">
                <a:spLocks noChangeArrowheads="1"/>
              </p:cNvSpPr>
              <p:nvPr/>
            </p:nvSpPr>
            <p:spPr bwMode="auto">
              <a:xfrm>
                <a:off x="7681" y="4766"/>
                <a:ext cx="4373"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r>
                  <a:rPr lang="zh-CN" altLang="en-US" sz="2400" dirty="0">
                    <a:solidFill>
                      <a:srgbClr val="053052"/>
                    </a:solidFill>
                    <a:latin typeface="+mn-lt"/>
                    <a:ea typeface="+mn-ea"/>
                    <a:cs typeface="+mn-ea"/>
                    <a:sym typeface="+mn-lt"/>
                  </a:rPr>
                  <a:t>项目目的</a:t>
                </a:r>
              </a:p>
            </p:txBody>
          </p:sp>
          <p:sp>
            <p:nvSpPr>
              <p:cNvPr id="35" name="图形"/>
              <p:cNvSpPr txBox="1">
                <a:spLocks noChangeArrowheads="1"/>
              </p:cNvSpPr>
              <p:nvPr/>
            </p:nvSpPr>
            <p:spPr bwMode="auto">
              <a:xfrm>
                <a:off x="7741" y="5334"/>
                <a:ext cx="9895"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2000" dirty="0">
                    <a:solidFill>
                      <a:schemeClr val="tx1">
                        <a:lumMod val="65000"/>
                        <a:lumOff val="35000"/>
                      </a:schemeClr>
                    </a:solidFill>
                    <a:latin typeface="+mn-lt"/>
                    <a:ea typeface="+mn-ea"/>
                    <a:cs typeface="+mn-ea"/>
                    <a:sym typeface="+mn-lt"/>
                  </a:rPr>
                  <a:t>通过对热水器用户的行为进行分析，用数据模型进行评估，从而更好的对产品进行优化</a:t>
                </a:r>
              </a:p>
            </p:txBody>
          </p:sp>
        </p:grpSp>
        <p:pic>
          <p:nvPicPr>
            <p:cNvPr id="18" name="图形" descr="D:\桌面\包图网\包图网素材\商务办公\13063.jpg13063"/>
            <p:cNvPicPr>
              <a:picLocks noChangeAspect="1"/>
            </p:cNvPicPr>
            <p:nvPr/>
          </p:nvPicPr>
          <p:blipFill>
            <a:blip r:embed="rId4" cstate="screen"/>
            <a:srcRect/>
            <a:stretch>
              <a:fillRect/>
            </a:stretch>
          </p:blipFill>
          <p:spPr>
            <a:xfrm>
              <a:off x="4050" y="4636"/>
              <a:ext cx="3003" cy="2002"/>
            </a:xfrm>
            <a:prstGeom prst="rect">
              <a:avLst/>
            </a:prstGeom>
          </p:spPr>
        </p:pic>
      </p:grpSp>
      <p:grpSp>
        <p:nvGrpSpPr>
          <p:cNvPr id="11" name="图形"/>
          <p:cNvGrpSpPr/>
          <p:nvPr/>
        </p:nvGrpSpPr>
        <p:grpSpPr>
          <a:xfrm>
            <a:off x="1076325" y="4382135"/>
            <a:ext cx="10004425" cy="1356995"/>
            <a:chOff x="1695" y="6901"/>
            <a:chExt cx="15755" cy="2137"/>
          </a:xfrm>
        </p:grpSpPr>
        <p:sp>
          <p:nvSpPr>
            <p:cNvPr id="28" name="图形"/>
            <p:cNvSpPr>
              <a:spLocks noChangeArrowheads="1"/>
            </p:cNvSpPr>
            <p:nvPr/>
          </p:nvSpPr>
          <p:spPr bwMode="auto">
            <a:xfrm>
              <a:off x="3336" y="7862"/>
              <a:ext cx="152" cy="215"/>
            </a:xfrm>
            <a:prstGeom prst="ellipse">
              <a:avLst/>
            </a:prstGeom>
            <a:solidFill>
              <a:srgbClr val="FAC500"/>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lIns="90105" tIns="45053" rIns="90105" bIns="45053"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65">
                <a:solidFill>
                  <a:schemeClr val="accent1"/>
                </a:solidFill>
                <a:cs typeface="+mn-ea"/>
                <a:sym typeface="+mn-lt"/>
              </a:endParaRPr>
            </a:p>
          </p:txBody>
        </p:sp>
        <p:sp>
          <p:nvSpPr>
            <p:cNvPr id="7" name="图形"/>
            <p:cNvSpPr/>
            <p:nvPr/>
          </p:nvSpPr>
          <p:spPr bwMode="auto">
            <a:xfrm rot="2700000">
              <a:off x="1695" y="7345"/>
              <a:ext cx="1249" cy="124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FAC500"/>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lIns="90105" tIns="45053" rIns="90105" bIns="45053"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40">
                <a:solidFill>
                  <a:srgbClr val="0070C0"/>
                </a:solidFill>
                <a:cs typeface="+mn-ea"/>
                <a:sym typeface="+mn-lt"/>
              </a:endParaRPr>
            </a:p>
          </p:txBody>
        </p:sp>
        <p:sp>
          <p:nvSpPr>
            <p:cNvPr id="8" name="图形"/>
            <p:cNvSpPr txBox="1">
              <a:spLocks noChangeArrowheads="1"/>
            </p:cNvSpPr>
            <p:nvPr/>
          </p:nvSpPr>
          <p:spPr bwMode="auto">
            <a:xfrm>
              <a:off x="1848" y="7559"/>
              <a:ext cx="1002"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itchFamily="2" charset="-122"/>
                </a:defRPr>
              </a:lvl1pPr>
              <a:lvl2pPr marL="742950" indent="-285750">
                <a:defRPr>
                  <a:solidFill>
                    <a:schemeClr val="tx1"/>
                  </a:solidFill>
                  <a:latin typeface="Calibri" panose="020F0502020204030204" charset="0"/>
                  <a:ea typeface="宋体" pitchFamily="2" charset="-122"/>
                </a:defRPr>
              </a:lvl2pPr>
              <a:lvl3pPr marL="1143000" indent="-228600">
                <a:defRPr>
                  <a:solidFill>
                    <a:schemeClr val="tx1"/>
                  </a:solidFill>
                  <a:latin typeface="Calibri" panose="020F0502020204030204" charset="0"/>
                  <a:ea typeface="宋体" pitchFamily="2" charset="-122"/>
                </a:defRPr>
              </a:lvl3pPr>
              <a:lvl4pPr marL="1600200" indent="-228600">
                <a:defRPr>
                  <a:solidFill>
                    <a:schemeClr val="tx1"/>
                  </a:solidFill>
                  <a:latin typeface="Calibri" panose="020F0502020204030204" charset="0"/>
                  <a:ea typeface="宋体" pitchFamily="2" charset="-122"/>
                </a:defRPr>
              </a:lvl4pPr>
              <a:lvl5pPr marL="2057400" indent="-228600">
                <a:defRPr>
                  <a:solidFill>
                    <a:schemeClr val="tx1"/>
                  </a:solidFill>
                  <a:latin typeface="Calibri" panose="020F0502020204030204" charset="0"/>
                  <a:ea typeface="宋体"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eaLnBrk="1" hangingPunct="1"/>
              <a:r>
                <a:rPr lang="en-US" altLang="zh-CN" sz="2800" dirty="0">
                  <a:solidFill>
                    <a:schemeClr val="bg1"/>
                  </a:solidFill>
                  <a:latin typeface="+mn-lt"/>
                  <a:ea typeface="+mn-ea"/>
                  <a:cs typeface="+mn-ea"/>
                  <a:sym typeface="+mn-lt"/>
                </a:rPr>
                <a:t>03</a:t>
              </a:r>
            </a:p>
          </p:txBody>
        </p:sp>
        <p:grpSp>
          <p:nvGrpSpPr>
            <p:cNvPr id="14" name="组合 13"/>
            <p:cNvGrpSpPr/>
            <p:nvPr/>
          </p:nvGrpSpPr>
          <p:grpSpPr>
            <a:xfrm>
              <a:off x="7555" y="7088"/>
              <a:ext cx="9895" cy="1514"/>
              <a:chOff x="7681" y="7087"/>
              <a:chExt cx="9895" cy="1514"/>
            </a:xfrm>
          </p:grpSpPr>
          <p:sp>
            <p:nvSpPr>
              <p:cNvPr id="36" name="图形"/>
              <p:cNvSpPr txBox="1">
                <a:spLocks noChangeArrowheads="1"/>
              </p:cNvSpPr>
              <p:nvPr/>
            </p:nvSpPr>
            <p:spPr bwMode="auto">
              <a:xfrm>
                <a:off x="7733" y="7087"/>
                <a:ext cx="4373"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r>
                  <a:rPr lang="zh-CN" altLang="en-US" sz="2400" dirty="0">
                    <a:solidFill>
                      <a:srgbClr val="053052"/>
                    </a:solidFill>
                    <a:latin typeface="+mn-lt"/>
                    <a:ea typeface="+mn-ea"/>
                    <a:cs typeface="+mn-ea"/>
                    <a:sym typeface="+mn-lt"/>
                  </a:rPr>
                  <a:t>项目采用方法</a:t>
                </a:r>
              </a:p>
            </p:txBody>
          </p:sp>
          <p:sp>
            <p:nvSpPr>
              <p:cNvPr id="37" name="图形"/>
              <p:cNvSpPr txBox="1">
                <a:spLocks noChangeArrowheads="1"/>
              </p:cNvSpPr>
              <p:nvPr/>
            </p:nvSpPr>
            <p:spPr bwMode="auto">
              <a:xfrm>
                <a:off x="7681" y="7730"/>
                <a:ext cx="9895" cy="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2000" dirty="0">
                    <a:solidFill>
                      <a:schemeClr val="tx1">
                        <a:lumMod val="65000"/>
                        <a:lumOff val="35000"/>
                      </a:schemeClr>
                    </a:solidFill>
                    <a:latin typeface="+mn-lt"/>
                    <a:ea typeface="+mn-ea"/>
                    <a:cs typeface="+mn-ea"/>
                    <a:sym typeface="+mn-lt"/>
                  </a:rPr>
                  <a:t>sklearn 的 MLPClassifier</a:t>
                </a:r>
              </a:p>
            </p:txBody>
          </p:sp>
        </p:grpSp>
        <p:pic>
          <p:nvPicPr>
            <p:cNvPr id="19" name="图形" descr="D:\桌面\包图网\包图网素材\商务办公\15453.jpg15453"/>
            <p:cNvPicPr>
              <a:picLocks noChangeAspect="1"/>
            </p:cNvPicPr>
            <p:nvPr/>
          </p:nvPicPr>
          <p:blipFill>
            <a:blip r:embed="rId5" cstate="screen"/>
            <a:srcRect/>
            <a:stretch>
              <a:fillRect/>
            </a:stretch>
          </p:blipFill>
          <p:spPr>
            <a:xfrm>
              <a:off x="3938" y="6901"/>
              <a:ext cx="3219" cy="2137"/>
            </a:xfrm>
            <a:prstGeom prst="rect">
              <a:avLst/>
            </a:prstGeom>
          </p:spPr>
        </p:pic>
      </p:grpSp>
    </p:spTree>
    <p:custDataLst>
      <p:tags r:id="rId1"/>
    </p:custDataLst>
  </p:cSld>
  <p:clrMapOvr>
    <a:masterClrMapping/>
  </p:clrMapOvr>
  <p:transition advTm="3000">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1000" fill="hold"/>
                                        <p:tgtEl>
                                          <p:spTgt spid="2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5"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23" fill="hold">
                            <p:stCondLst>
                              <p:cond delay="3000"/>
                            </p:stCondLst>
                            <p:childTnLst>
                              <p:par>
                                <p:cTn id="24" presetID="15"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par>
                          <p:cTn id="30" fill="hold">
                            <p:stCondLst>
                              <p:cond delay="4000"/>
                            </p:stCondLst>
                            <p:childTnLst>
                              <p:par>
                                <p:cTn id="31" presetID="15"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1000" fill="hold"/>
                                        <p:tgtEl>
                                          <p:spTgt spid="11"/>
                                        </p:tgtEl>
                                        <p:attrNameLst>
                                          <p:attrName>ppt_w</p:attrName>
                                        </p:attrNameLst>
                                      </p:cBhvr>
                                      <p:tavLst>
                                        <p:tav tm="0">
                                          <p:val>
                                            <p:fltVal val="0"/>
                                          </p:val>
                                        </p:tav>
                                        <p:tav tm="100000">
                                          <p:val>
                                            <p:strVal val="#ppt_w"/>
                                          </p:val>
                                        </p:tav>
                                      </p:tavLst>
                                    </p:anim>
                                    <p:anim calcmode="lin" valueType="num">
                                      <p:cBhvr>
                                        <p:cTn id="34" dur="1000" fill="hold"/>
                                        <p:tgtEl>
                                          <p:spTgt spid="11"/>
                                        </p:tgtEl>
                                        <p:attrNameLst>
                                          <p:attrName>ppt_h</p:attrName>
                                        </p:attrNameLst>
                                      </p:cBhvr>
                                      <p:tavLst>
                                        <p:tav tm="0">
                                          <p:val>
                                            <p:fltVal val="0"/>
                                          </p:val>
                                        </p:tav>
                                        <p:tav tm="100000">
                                          <p:val>
                                            <p:strVal val="#ppt_h"/>
                                          </p:val>
                                        </p:tav>
                                      </p:tavLst>
                                    </p:anim>
                                    <p:anim calcmode="lin" valueType="num">
                                      <p:cBhvr>
                                        <p:cTn id="3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图形"/>
          <p:cNvGrpSpPr/>
          <p:nvPr/>
        </p:nvGrpSpPr>
        <p:grpSpPr>
          <a:xfrm>
            <a:off x="-631190" y="214630"/>
            <a:ext cx="4886960" cy="645160"/>
            <a:chOff x="-994" y="338"/>
            <a:chExt cx="7696" cy="1016"/>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1796" y="338"/>
              <a:ext cx="4906" cy="1016"/>
            </a:xfrm>
            <a:prstGeom prst="rect">
              <a:avLst/>
            </a:prstGeom>
            <a:noFill/>
          </p:spPr>
          <p:txBody>
            <a:bodyPr wrap="square" rtlCol="0">
              <a:spAutoFit/>
            </a:bodyPr>
            <a:lstStyle/>
            <a:p>
              <a:pPr algn="dist"/>
              <a:r>
                <a:rPr lang="zh-CN" altLang="en-US" sz="3600">
                  <a:solidFill>
                    <a:srgbClr val="053052"/>
                  </a:solidFill>
                  <a:cs typeface="+mn-ea"/>
                  <a:sym typeface="+mn-lt"/>
                </a:rPr>
                <a:t>组员分工</a:t>
              </a:r>
            </a:p>
          </p:txBody>
        </p:sp>
      </p:grpSp>
      <p:graphicFrame>
        <p:nvGraphicFramePr>
          <p:cNvPr id="29" name="表格 28"/>
          <p:cNvGraphicFramePr/>
          <p:nvPr>
            <p:custDataLst>
              <p:tags r:id="rId2"/>
            </p:custDataLst>
            <p:extLst>
              <p:ext uri="{D42A27DB-BD31-4B8C-83A1-F6EECF244321}">
                <p14:modId xmlns:p14="http://schemas.microsoft.com/office/powerpoint/2010/main" val="1897892686"/>
              </p:ext>
            </p:extLst>
          </p:nvPr>
        </p:nvGraphicFramePr>
        <p:xfrm>
          <a:off x="1387475" y="1644650"/>
          <a:ext cx="9570085" cy="4366260"/>
        </p:xfrm>
        <a:graphic>
          <a:graphicData uri="http://schemas.openxmlformats.org/drawingml/2006/table">
            <a:tbl>
              <a:tblPr firstRow="1" bandRow="1">
                <a:tableStyleId>{5C22544A-7EE6-4342-B048-85BDC9FD1C3A}</a:tableStyleId>
              </a:tblPr>
              <a:tblGrid>
                <a:gridCol w="1795145">
                  <a:extLst>
                    <a:ext uri="{9D8B030D-6E8A-4147-A177-3AD203B41FA5}">
                      <a16:colId xmlns:a16="http://schemas.microsoft.com/office/drawing/2014/main" val="20000"/>
                    </a:ext>
                  </a:extLst>
                </a:gridCol>
                <a:gridCol w="7774940">
                  <a:extLst>
                    <a:ext uri="{9D8B030D-6E8A-4147-A177-3AD203B41FA5}">
                      <a16:colId xmlns:a16="http://schemas.microsoft.com/office/drawing/2014/main" val="20001"/>
                    </a:ext>
                  </a:extLst>
                </a:gridCol>
              </a:tblGrid>
              <a:tr h="727710">
                <a:tc>
                  <a:txBody>
                    <a:bodyPr/>
                    <a:lstStyle/>
                    <a:p>
                      <a:pPr>
                        <a:buNone/>
                      </a:pPr>
                      <a:r>
                        <a:rPr lang="zh-CN" altLang="en-US" sz="3200"/>
                        <a:t>组员</a:t>
                      </a:r>
                    </a:p>
                  </a:txBody>
                  <a:tcPr/>
                </a:tc>
                <a:tc>
                  <a:txBody>
                    <a:bodyPr/>
                    <a:lstStyle/>
                    <a:p>
                      <a:pPr algn="ctr">
                        <a:buNone/>
                      </a:pPr>
                      <a:r>
                        <a:rPr lang="zh-CN" altLang="en-US" sz="3200"/>
                        <a:t>分工</a:t>
                      </a:r>
                    </a:p>
                  </a:txBody>
                  <a:tcPr/>
                </a:tc>
                <a:extLst>
                  <a:ext uri="{0D108BD9-81ED-4DB2-BD59-A6C34878D82A}">
                    <a16:rowId xmlns:a16="http://schemas.microsoft.com/office/drawing/2014/main" val="10000"/>
                  </a:ext>
                </a:extLst>
              </a:tr>
              <a:tr h="727710">
                <a:tc>
                  <a:txBody>
                    <a:bodyPr/>
                    <a:lstStyle/>
                    <a:p>
                      <a:pPr>
                        <a:buNone/>
                      </a:pPr>
                      <a:r>
                        <a:rPr lang="zh-CN" altLang="en-US"/>
                        <a:t>李文轩</a:t>
                      </a:r>
                    </a:p>
                  </a:txBody>
                  <a:tcPr/>
                </a:tc>
                <a:tc>
                  <a:txBody>
                    <a:bodyPr/>
                    <a:lstStyle/>
                    <a:p>
                      <a:pPr>
                        <a:buNone/>
                      </a:pPr>
                      <a:r>
                        <a:rPr lang="zh-CN" altLang="en-US"/>
                        <a:t>代码数据预处理</a:t>
                      </a:r>
                      <a:r>
                        <a:rPr lang="zh-CN" altLang="en-US" dirty="0"/>
                        <a:t>部分，系统设计，程序测试等</a:t>
                      </a:r>
                    </a:p>
                  </a:txBody>
                  <a:tcPr/>
                </a:tc>
                <a:extLst>
                  <a:ext uri="{0D108BD9-81ED-4DB2-BD59-A6C34878D82A}">
                    <a16:rowId xmlns:a16="http://schemas.microsoft.com/office/drawing/2014/main" val="10001"/>
                  </a:ext>
                </a:extLst>
              </a:tr>
              <a:tr h="727710">
                <a:tc>
                  <a:txBody>
                    <a:bodyPr/>
                    <a:lstStyle/>
                    <a:p>
                      <a:pPr>
                        <a:buNone/>
                      </a:pPr>
                      <a:r>
                        <a:rPr lang="zh-CN" altLang="en-US"/>
                        <a:t>张熙</a:t>
                      </a:r>
                    </a:p>
                  </a:txBody>
                  <a:tcPr/>
                </a:tc>
                <a:tc>
                  <a:txBody>
                    <a:bodyPr/>
                    <a:lstStyle/>
                    <a:p>
                      <a:pPr>
                        <a:buNone/>
                      </a:pPr>
                      <a:r>
                        <a:rPr lang="zh-CN" altLang="en-US" dirty="0"/>
                        <a:t>代码数据读取部分，需求设计和</a:t>
                      </a:r>
                      <a:r>
                        <a:rPr lang="en-US" altLang="zh-CN" dirty="0"/>
                        <a:t>ppt</a:t>
                      </a:r>
                      <a:r>
                        <a:rPr lang="zh-CN" altLang="en-US" dirty="0"/>
                        <a:t>文档编写</a:t>
                      </a:r>
                    </a:p>
                  </a:txBody>
                  <a:tcPr/>
                </a:tc>
                <a:extLst>
                  <a:ext uri="{0D108BD9-81ED-4DB2-BD59-A6C34878D82A}">
                    <a16:rowId xmlns:a16="http://schemas.microsoft.com/office/drawing/2014/main" val="10002"/>
                  </a:ext>
                </a:extLst>
              </a:tr>
              <a:tr h="727710">
                <a:tc>
                  <a:txBody>
                    <a:bodyPr/>
                    <a:lstStyle/>
                    <a:p>
                      <a:pPr>
                        <a:buNone/>
                      </a:pPr>
                      <a:r>
                        <a:rPr lang="zh-CN" altLang="en-US"/>
                        <a:t>陈浩然</a:t>
                      </a:r>
                    </a:p>
                  </a:txBody>
                  <a:tcPr/>
                </a:tc>
                <a:tc>
                  <a:txBody>
                    <a:bodyPr/>
                    <a:lstStyle/>
                    <a:p>
                      <a:pPr>
                        <a:buNone/>
                      </a:pPr>
                      <a:r>
                        <a:rPr lang="zh-CN" altLang="en-US" dirty="0"/>
                        <a:t>代码模型建立部分，项目计划文档编写，程序测试</a:t>
                      </a:r>
                    </a:p>
                  </a:txBody>
                  <a:tcPr/>
                </a:tc>
                <a:extLst>
                  <a:ext uri="{0D108BD9-81ED-4DB2-BD59-A6C34878D82A}">
                    <a16:rowId xmlns:a16="http://schemas.microsoft.com/office/drawing/2014/main" val="10003"/>
                  </a:ext>
                </a:extLst>
              </a:tr>
              <a:tr h="727710">
                <a:tc>
                  <a:txBody>
                    <a:bodyPr/>
                    <a:lstStyle/>
                    <a:p>
                      <a:pPr>
                        <a:buNone/>
                      </a:pPr>
                      <a:r>
                        <a:rPr lang="zh-CN" altLang="en-US"/>
                        <a:t>李彬杰</a:t>
                      </a:r>
                    </a:p>
                  </a:txBody>
                  <a:tcPr/>
                </a:tc>
                <a:tc>
                  <a:txBody>
                    <a:bodyPr/>
                    <a:lstStyle/>
                    <a:p>
                      <a:pPr>
                        <a:buNone/>
                      </a:pPr>
                      <a:r>
                        <a:rPr lang="zh-CN" altLang="en-US" dirty="0"/>
                        <a:t>代码属性构造部分，详细设计文档编写</a:t>
                      </a:r>
                    </a:p>
                  </a:txBody>
                  <a:tcPr/>
                </a:tc>
                <a:extLst>
                  <a:ext uri="{0D108BD9-81ED-4DB2-BD59-A6C34878D82A}">
                    <a16:rowId xmlns:a16="http://schemas.microsoft.com/office/drawing/2014/main" val="10004"/>
                  </a:ext>
                </a:extLst>
              </a:tr>
              <a:tr h="727710">
                <a:tc>
                  <a:txBody>
                    <a:bodyPr/>
                    <a:lstStyle/>
                    <a:p>
                      <a:pPr>
                        <a:buNone/>
                      </a:pPr>
                      <a:r>
                        <a:rPr lang="zh-CN" altLang="en-US"/>
                        <a:t>瞿轶玮</a:t>
                      </a:r>
                    </a:p>
                  </a:txBody>
                  <a:tcPr/>
                </a:tc>
                <a:tc>
                  <a:txBody>
                    <a:bodyPr/>
                    <a:lstStyle/>
                    <a:p>
                      <a:pPr>
                        <a:buNone/>
                      </a:pPr>
                      <a:r>
                        <a:rPr lang="zh-CN" altLang="en-US" dirty="0"/>
                        <a:t>代码模型评价部分，详细设计文档编写，各文档错误检查</a:t>
                      </a:r>
                    </a:p>
                  </a:txBody>
                  <a:tcPr/>
                </a:tc>
                <a:extLst>
                  <a:ext uri="{0D108BD9-81ED-4DB2-BD59-A6C34878D82A}">
                    <a16:rowId xmlns:a16="http://schemas.microsoft.com/office/drawing/2014/main" val="10005"/>
                  </a:ext>
                </a:extLst>
              </a:tr>
            </a:tbl>
          </a:graphicData>
        </a:graphic>
      </p:graphicFrame>
    </p:spTree>
    <p:custDataLst>
      <p:tags r:id="rId1"/>
    </p:custDataLst>
  </p:cSld>
  <p:clrMapOvr>
    <a:masterClrMapping/>
  </p:clrMapOvr>
  <p:transition advTm="3000">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 name="图形"/>
          <p:cNvGrpSpPr/>
          <p:nvPr/>
        </p:nvGrpSpPr>
        <p:grpSpPr>
          <a:xfrm>
            <a:off x="-1327150" y="-798195"/>
            <a:ext cx="13978255" cy="9012555"/>
            <a:chOff x="-2090" y="-1257"/>
            <a:chExt cx="22013" cy="14193"/>
          </a:xfrm>
        </p:grpSpPr>
        <p:grpSp>
          <p:nvGrpSpPr>
            <p:cNvPr id="18" name="组合 17"/>
            <p:cNvGrpSpPr/>
            <p:nvPr/>
          </p:nvGrpSpPr>
          <p:grpSpPr>
            <a:xfrm rot="16200000" flipH="1">
              <a:off x="443" y="4073"/>
              <a:ext cx="1913" cy="1130"/>
              <a:chOff x="1795" y="1487"/>
              <a:chExt cx="2350" cy="1388"/>
            </a:xfrm>
          </p:grpSpPr>
          <p:grpSp>
            <p:nvGrpSpPr>
              <p:cNvPr id="33" name="组合 32"/>
              <p:cNvGrpSpPr/>
              <p:nvPr/>
            </p:nvGrpSpPr>
            <p:grpSpPr>
              <a:xfrm>
                <a:off x="1795" y="1487"/>
                <a:ext cx="2351" cy="309"/>
                <a:chOff x="1595" y="1487"/>
                <a:chExt cx="1720" cy="226"/>
              </a:xfrm>
            </p:grpSpPr>
            <p:sp>
              <p:nvSpPr>
                <p:cNvPr id="35"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9" name="组合 38"/>
              <p:cNvGrpSpPr/>
              <p:nvPr/>
            </p:nvGrpSpPr>
            <p:grpSpPr>
              <a:xfrm>
                <a:off x="1795" y="2027"/>
                <a:ext cx="2351" cy="309"/>
                <a:chOff x="1595" y="1487"/>
                <a:chExt cx="1720" cy="226"/>
              </a:xfrm>
            </p:grpSpPr>
            <p:sp>
              <p:nvSpPr>
                <p:cNvPr id="40"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6" name="组合 55"/>
              <p:cNvGrpSpPr/>
              <p:nvPr/>
            </p:nvGrpSpPr>
            <p:grpSpPr>
              <a:xfrm>
                <a:off x="1795" y="2567"/>
                <a:ext cx="2351" cy="309"/>
                <a:chOff x="1595" y="1487"/>
                <a:chExt cx="1720" cy="226"/>
              </a:xfrm>
            </p:grpSpPr>
            <p:sp>
              <p:nvSpPr>
                <p:cNvPr id="62"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71" name="组合 70"/>
            <p:cNvGrpSpPr/>
            <p:nvPr/>
          </p:nvGrpSpPr>
          <p:grpSpPr>
            <a:xfrm flipH="1">
              <a:off x="11315" y="-1257"/>
              <a:ext cx="4070" cy="2449"/>
              <a:chOff x="4383" y="1801"/>
              <a:chExt cx="7553" cy="4543"/>
            </a:xfrm>
            <a:solidFill>
              <a:srgbClr val="FAC500"/>
            </a:solidFill>
          </p:grpSpPr>
          <p:sp>
            <p:nvSpPr>
              <p:cNvPr id="77" name="图形"/>
              <p:cNvSpPr/>
              <p:nvPr/>
            </p:nvSpPr>
            <p:spPr>
              <a:xfrm rot="2580000">
                <a:off x="4383" y="5386"/>
                <a:ext cx="4974" cy="139"/>
              </a:xfrm>
              <a:custGeom>
                <a:avLst/>
                <a:gdLst/>
                <a:ahLst/>
                <a:cxnLst>
                  <a:cxn ang="3">
                    <a:pos x="hc" y="t"/>
                  </a:cxn>
                  <a:cxn ang="cd2">
                    <a:pos x="l" y="vc"/>
                  </a:cxn>
                  <a:cxn ang="cd4">
                    <a:pos x="hc" y="b"/>
                  </a:cxn>
                  <a:cxn ang="0">
                    <a:pos x="r" y="vc"/>
                  </a:cxn>
                </a:cxnLst>
                <a:rect l="l" t="t" r="r" b="b"/>
                <a:pathLst>
                  <a:path w="4974" h="139">
                    <a:moveTo>
                      <a:pt x="0" y="0"/>
                    </a:moveTo>
                    <a:lnTo>
                      <a:pt x="4974" y="0"/>
                    </a:lnTo>
                    <a:lnTo>
                      <a:pt x="4955" y="25"/>
                    </a:lnTo>
                    <a:cubicBezTo>
                      <a:pt x="4932" y="56"/>
                      <a:pt x="4908" y="87"/>
                      <a:pt x="4884" y="117"/>
                    </a:cubicBezTo>
                    <a:lnTo>
                      <a:pt x="4866" y="139"/>
                    </a:lnTo>
                    <a:lnTo>
                      <a:pt x="108" y="139"/>
                    </a:lnTo>
                    <a:lnTo>
                      <a:pt x="102" y="131"/>
                    </a:lnTo>
                    <a:cubicBezTo>
                      <a:pt x="69" y="91"/>
                      <a:pt x="37" y="50"/>
                      <a:pt x="6" y="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8" name="图形"/>
              <p:cNvSpPr/>
              <p:nvPr/>
            </p:nvSpPr>
            <p:spPr>
              <a:xfrm rot="2580000">
                <a:off x="5077" y="4003"/>
                <a:ext cx="6165" cy="139"/>
              </a:xfrm>
              <a:custGeom>
                <a:avLst/>
                <a:gdLst/>
                <a:ahLst/>
                <a:cxnLst>
                  <a:cxn ang="3">
                    <a:pos x="hc" y="t"/>
                  </a:cxn>
                  <a:cxn ang="cd2">
                    <a:pos x="l" y="vc"/>
                  </a:cxn>
                  <a:cxn ang="cd4">
                    <a:pos x="hc" y="b"/>
                  </a:cxn>
                  <a:cxn ang="0">
                    <a:pos x="r" y="vc"/>
                  </a:cxn>
                </a:cxnLst>
                <a:rect l="l" t="t" r="r" b="b"/>
                <a:pathLst>
                  <a:path w="6165" h="139">
                    <a:moveTo>
                      <a:pt x="1" y="0"/>
                    </a:moveTo>
                    <a:lnTo>
                      <a:pt x="6164" y="0"/>
                    </a:lnTo>
                    <a:lnTo>
                      <a:pt x="6165" y="29"/>
                    </a:lnTo>
                    <a:cubicBezTo>
                      <a:pt x="6165" y="54"/>
                      <a:pt x="6165" y="78"/>
                      <a:pt x="6165" y="103"/>
                    </a:cubicBezTo>
                    <a:lnTo>
                      <a:pt x="6164" y="139"/>
                    </a:lnTo>
                    <a:lnTo>
                      <a:pt x="1" y="139"/>
                    </a:lnTo>
                    <a:lnTo>
                      <a:pt x="0" y="110"/>
                    </a:lnTo>
                    <a:cubicBezTo>
                      <a:pt x="0" y="85"/>
                      <a:pt x="0" y="61"/>
                      <a:pt x="0" y="36"/>
                    </a:cubicBez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9" name="图形"/>
              <p:cNvSpPr/>
              <p:nvPr/>
            </p:nvSpPr>
            <p:spPr>
              <a:xfrm rot="2580000">
                <a:off x="6960" y="2621"/>
                <a:ext cx="4976" cy="139"/>
              </a:xfrm>
              <a:custGeom>
                <a:avLst/>
                <a:gdLst/>
                <a:ahLst/>
                <a:cxnLst>
                  <a:cxn ang="3">
                    <a:pos x="hc" y="t"/>
                  </a:cxn>
                  <a:cxn ang="cd2">
                    <a:pos x="l" y="vc"/>
                  </a:cxn>
                  <a:cxn ang="cd4">
                    <a:pos x="hc" y="b"/>
                  </a:cxn>
                  <a:cxn ang="0">
                    <a:pos x="r" y="vc"/>
                  </a:cxn>
                </a:cxnLst>
                <a:rect l="l" t="t" r="r" b="b"/>
                <a:pathLst>
                  <a:path w="4976" h="139">
                    <a:moveTo>
                      <a:pt x="108" y="0"/>
                    </a:moveTo>
                    <a:lnTo>
                      <a:pt x="4868" y="0"/>
                    </a:lnTo>
                    <a:lnTo>
                      <a:pt x="4873" y="6"/>
                    </a:lnTo>
                    <a:cubicBezTo>
                      <a:pt x="4906" y="47"/>
                      <a:pt x="4939" y="88"/>
                      <a:pt x="4969" y="130"/>
                    </a:cubicBezTo>
                    <a:lnTo>
                      <a:pt x="4976" y="139"/>
                    </a:lnTo>
                    <a:lnTo>
                      <a:pt x="0" y="139"/>
                    </a:lnTo>
                    <a:lnTo>
                      <a:pt x="20" y="112"/>
                    </a:lnTo>
                    <a:cubicBezTo>
                      <a:pt x="43" y="81"/>
                      <a:pt x="67" y="51"/>
                      <a:pt x="91" y="21"/>
                    </a:cubicBezTo>
                    <a:lnTo>
                      <a:pt x="1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09" name="图形"/>
              <p:cNvSpPr/>
              <p:nvPr/>
            </p:nvSpPr>
            <p:spPr>
              <a:xfrm rot="2580000">
                <a:off x="7549" y="2343"/>
                <a:ext cx="4318" cy="139"/>
              </a:xfrm>
              <a:custGeom>
                <a:avLst/>
                <a:gdLst/>
                <a:ahLst/>
                <a:cxnLst>
                  <a:cxn ang="3">
                    <a:pos x="hc" y="t"/>
                  </a:cxn>
                  <a:cxn ang="cd2">
                    <a:pos x="l" y="vc"/>
                  </a:cxn>
                  <a:cxn ang="cd4">
                    <a:pos x="hc" y="b"/>
                  </a:cxn>
                  <a:cxn ang="0">
                    <a:pos x="r" y="vc"/>
                  </a:cxn>
                </a:cxnLst>
                <a:rect l="l" t="t" r="r" b="b"/>
                <a:pathLst>
                  <a:path w="4318" h="139">
                    <a:moveTo>
                      <a:pt x="151" y="0"/>
                    </a:moveTo>
                    <a:lnTo>
                      <a:pt x="4166" y="0"/>
                    </a:lnTo>
                    <a:lnTo>
                      <a:pt x="4187" y="17"/>
                    </a:lnTo>
                    <a:cubicBezTo>
                      <a:pt x="4226" y="52"/>
                      <a:pt x="4264" y="87"/>
                      <a:pt x="4302" y="124"/>
                    </a:cubicBezTo>
                    <a:lnTo>
                      <a:pt x="4318" y="139"/>
                    </a:lnTo>
                    <a:lnTo>
                      <a:pt x="0" y="139"/>
                    </a:lnTo>
                    <a:lnTo>
                      <a:pt x="28" y="112"/>
                    </a:lnTo>
                    <a:cubicBezTo>
                      <a:pt x="37" y="103"/>
                      <a:pt x="47" y="94"/>
                      <a:pt x="57" y="85"/>
                    </a:cubicBezTo>
                    <a:cubicBezTo>
                      <a:pt x="86" y="58"/>
                      <a:pt x="115" y="31"/>
                      <a:pt x="145" y="5"/>
                    </a:cubicBezTo>
                    <a:lnTo>
                      <a:pt x="1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0" name="图形"/>
              <p:cNvSpPr/>
              <p:nvPr/>
            </p:nvSpPr>
            <p:spPr>
              <a:xfrm rot="2580000">
                <a:off x="8275" y="2067"/>
                <a:ext cx="3381" cy="139"/>
              </a:xfrm>
              <a:custGeom>
                <a:avLst/>
                <a:gdLst/>
                <a:ahLst/>
                <a:cxnLst>
                  <a:cxn ang="3">
                    <a:pos x="hc" y="t"/>
                  </a:cxn>
                  <a:cxn ang="cd2">
                    <a:pos x="l" y="vc"/>
                  </a:cxn>
                  <a:cxn ang="cd4">
                    <a:pos x="hc" y="b"/>
                  </a:cxn>
                  <a:cxn ang="0">
                    <a:pos x="r" y="vc"/>
                  </a:cxn>
                </a:cxnLst>
                <a:rect l="l" t="t" r="r" b="b"/>
                <a:pathLst>
                  <a:path w="3381" h="139">
                    <a:moveTo>
                      <a:pt x="233" y="0"/>
                    </a:moveTo>
                    <a:lnTo>
                      <a:pt x="3147" y="0"/>
                    </a:lnTo>
                    <a:lnTo>
                      <a:pt x="3152" y="2"/>
                    </a:lnTo>
                    <a:cubicBezTo>
                      <a:pt x="3230" y="44"/>
                      <a:pt x="3306" y="90"/>
                      <a:pt x="3380" y="139"/>
                    </a:cubicBezTo>
                    <a:lnTo>
                      <a:pt x="3381" y="139"/>
                    </a:lnTo>
                    <a:lnTo>
                      <a:pt x="0" y="139"/>
                    </a:lnTo>
                    <a:lnTo>
                      <a:pt x="20" y="126"/>
                    </a:lnTo>
                    <a:cubicBezTo>
                      <a:pt x="85" y="84"/>
                      <a:pt x="151" y="45"/>
                      <a:pt x="218" y="8"/>
                    </a:cubicBezTo>
                    <a:lnTo>
                      <a:pt x="2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2" name="图形"/>
              <p:cNvSpPr/>
              <p:nvPr/>
            </p:nvSpPr>
            <p:spPr>
              <a:xfrm rot="2580000">
                <a:off x="9346" y="1801"/>
                <a:ext cx="1745" cy="126"/>
              </a:xfrm>
              <a:custGeom>
                <a:avLst/>
                <a:gdLst/>
                <a:ahLst/>
                <a:cxnLst>
                  <a:cxn ang="3">
                    <a:pos x="hc" y="t"/>
                  </a:cxn>
                  <a:cxn ang="cd2">
                    <a:pos x="l" y="vc"/>
                  </a:cxn>
                  <a:cxn ang="cd4">
                    <a:pos x="hc" y="b"/>
                  </a:cxn>
                  <a:cxn ang="0">
                    <a:pos x="r" y="vc"/>
                  </a:cxn>
                </a:cxnLst>
                <a:rect l="l" t="t" r="r" b="b"/>
                <a:pathLst>
                  <a:path w="1745" h="126">
                    <a:moveTo>
                      <a:pt x="870" y="0"/>
                    </a:moveTo>
                    <a:cubicBezTo>
                      <a:pt x="1153" y="0"/>
                      <a:pt x="1436" y="38"/>
                      <a:pt x="1711" y="116"/>
                    </a:cubicBezTo>
                    <a:lnTo>
                      <a:pt x="1745" y="126"/>
                    </a:lnTo>
                    <a:lnTo>
                      <a:pt x="0" y="126"/>
                    </a:lnTo>
                    <a:lnTo>
                      <a:pt x="27" y="118"/>
                    </a:lnTo>
                    <a:cubicBezTo>
                      <a:pt x="302" y="39"/>
                      <a:pt x="586" y="0"/>
                      <a:pt x="8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3" name="图形"/>
              <p:cNvSpPr/>
              <p:nvPr/>
            </p:nvSpPr>
            <p:spPr>
              <a:xfrm rot="2580000">
                <a:off x="5226" y="6218"/>
                <a:ext cx="1749" cy="126"/>
              </a:xfrm>
              <a:custGeom>
                <a:avLst/>
                <a:gdLst/>
                <a:ahLst/>
                <a:cxnLst>
                  <a:cxn ang="3">
                    <a:pos x="hc" y="t"/>
                  </a:cxn>
                  <a:cxn ang="cd2">
                    <a:pos x="l" y="vc"/>
                  </a:cxn>
                  <a:cxn ang="cd4">
                    <a:pos x="hc" y="b"/>
                  </a:cxn>
                  <a:cxn ang="0">
                    <a:pos x="r" y="vc"/>
                  </a:cxn>
                </a:cxnLst>
                <a:rect l="l" t="t" r="r" b="b"/>
                <a:pathLst>
                  <a:path w="1749" h="126">
                    <a:moveTo>
                      <a:pt x="0" y="0"/>
                    </a:moveTo>
                    <a:lnTo>
                      <a:pt x="1749" y="0"/>
                    </a:lnTo>
                    <a:lnTo>
                      <a:pt x="1720" y="8"/>
                    </a:lnTo>
                    <a:cubicBezTo>
                      <a:pt x="1157" y="168"/>
                      <a:pt x="560" y="165"/>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4" name="图形"/>
              <p:cNvSpPr/>
              <p:nvPr/>
            </p:nvSpPr>
            <p:spPr>
              <a:xfrm rot="2580000">
                <a:off x="4663" y="5939"/>
                <a:ext cx="3380" cy="139"/>
              </a:xfrm>
              <a:custGeom>
                <a:avLst/>
                <a:gdLst/>
                <a:ahLst/>
                <a:cxnLst>
                  <a:cxn ang="3">
                    <a:pos x="hc" y="t"/>
                  </a:cxn>
                  <a:cxn ang="cd2">
                    <a:pos x="l" y="vc"/>
                  </a:cxn>
                  <a:cxn ang="cd4">
                    <a:pos x="hc" y="b"/>
                  </a:cxn>
                  <a:cxn ang="0">
                    <a:pos x="r" y="vc"/>
                  </a:cxn>
                </a:cxnLst>
                <a:rect l="l" t="t" r="r" b="b"/>
                <a:pathLst>
                  <a:path w="3380" h="139">
                    <a:moveTo>
                      <a:pt x="0" y="0"/>
                    </a:moveTo>
                    <a:lnTo>
                      <a:pt x="3380" y="0"/>
                    </a:lnTo>
                    <a:lnTo>
                      <a:pt x="3361" y="13"/>
                    </a:lnTo>
                    <a:cubicBezTo>
                      <a:pt x="3296" y="55"/>
                      <a:pt x="3230" y="94"/>
                      <a:pt x="3163" y="130"/>
                    </a:cubicBezTo>
                    <a:lnTo>
                      <a:pt x="3147" y="139"/>
                    </a:lnTo>
                    <a:lnTo>
                      <a:pt x="234" y="139"/>
                    </a:lnTo>
                    <a:lnTo>
                      <a:pt x="229" y="136"/>
                    </a:lnTo>
                    <a:cubicBezTo>
                      <a:pt x="151" y="95"/>
                      <a:pt x="75" y="49"/>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5" name="图形"/>
              <p:cNvSpPr/>
              <p:nvPr/>
            </p:nvSpPr>
            <p:spPr>
              <a:xfrm rot="2580000">
                <a:off x="4453" y="5663"/>
                <a:ext cx="4318" cy="139"/>
              </a:xfrm>
              <a:custGeom>
                <a:avLst/>
                <a:gdLst/>
                <a:ahLst/>
                <a:cxnLst>
                  <a:cxn ang="3">
                    <a:pos x="hc" y="t"/>
                  </a:cxn>
                  <a:cxn ang="cd2">
                    <a:pos x="l" y="vc"/>
                  </a:cxn>
                  <a:cxn ang="cd4">
                    <a:pos x="hc" y="b"/>
                  </a:cxn>
                  <a:cxn ang="0">
                    <a:pos x="r" y="vc"/>
                  </a:cxn>
                </a:cxnLst>
                <a:rect l="l" t="t" r="r" b="b"/>
                <a:pathLst>
                  <a:path w="4318" h="139">
                    <a:moveTo>
                      <a:pt x="0" y="0"/>
                    </a:moveTo>
                    <a:lnTo>
                      <a:pt x="4318" y="0"/>
                    </a:lnTo>
                    <a:lnTo>
                      <a:pt x="4290" y="27"/>
                    </a:lnTo>
                    <a:cubicBezTo>
                      <a:pt x="4281" y="36"/>
                      <a:pt x="4271" y="45"/>
                      <a:pt x="4261" y="54"/>
                    </a:cubicBezTo>
                    <a:cubicBezTo>
                      <a:pt x="4232" y="81"/>
                      <a:pt x="4202" y="108"/>
                      <a:pt x="4172" y="134"/>
                    </a:cubicBezTo>
                    <a:lnTo>
                      <a:pt x="4166" y="139"/>
                    </a:lnTo>
                    <a:lnTo>
                      <a:pt x="151" y="139"/>
                    </a:lnTo>
                    <a:lnTo>
                      <a:pt x="131" y="122"/>
                    </a:lnTo>
                    <a:cubicBezTo>
                      <a:pt x="92" y="87"/>
                      <a:pt x="53" y="52"/>
                      <a:pt x="16"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6" name="图形"/>
              <p:cNvSpPr/>
              <p:nvPr/>
            </p:nvSpPr>
            <p:spPr>
              <a:xfrm rot="2580000">
                <a:off x="4403" y="5109"/>
                <a:ext cx="5449" cy="139"/>
              </a:xfrm>
              <a:custGeom>
                <a:avLst/>
                <a:gdLst/>
                <a:ahLst/>
                <a:cxnLst>
                  <a:cxn ang="3">
                    <a:pos x="hc" y="t"/>
                  </a:cxn>
                  <a:cxn ang="cd2">
                    <a:pos x="l" y="vc"/>
                  </a:cxn>
                  <a:cxn ang="cd4">
                    <a:pos x="hc" y="b"/>
                  </a:cxn>
                  <a:cxn ang="0">
                    <a:pos x="r" y="vc"/>
                  </a:cxn>
                </a:cxnLst>
                <a:rect l="l" t="t" r="r" b="b"/>
                <a:pathLst>
                  <a:path w="5449" h="139">
                    <a:moveTo>
                      <a:pt x="0" y="0"/>
                    </a:moveTo>
                    <a:lnTo>
                      <a:pt x="5449" y="0"/>
                    </a:lnTo>
                    <a:lnTo>
                      <a:pt x="5439" y="19"/>
                    </a:lnTo>
                    <a:cubicBezTo>
                      <a:pt x="5422" y="52"/>
                      <a:pt x="5403" y="85"/>
                      <a:pt x="5384" y="118"/>
                    </a:cubicBezTo>
                    <a:lnTo>
                      <a:pt x="5371" y="139"/>
                    </a:lnTo>
                    <a:lnTo>
                      <a:pt x="78" y="139"/>
                    </a:lnTo>
                    <a:lnTo>
                      <a:pt x="73" y="129"/>
                    </a:lnTo>
                    <a:cubicBezTo>
                      <a:pt x="53" y="96"/>
                      <a:pt x="34" y="63"/>
                      <a:pt x="16"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3" name="图形"/>
              <p:cNvSpPr/>
              <p:nvPr/>
            </p:nvSpPr>
            <p:spPr>
              <a:xfrm rot="2580000">
                <a:off x="4492" y="4833"/>
                <a:ext cx="5787" cy="139"/>
              </a:xfrm>
              <a:custGeom>
                <a:avLst/>
                <a:gdLst/>
                <a:ahLst/>
                <a:cxnLst>
                  <a:cxn ang="3">
                    <a:pos x="hc" y="t"/>
                  </a:cxn>
                  <a:cxn ang="cd2">
                    <a:pos x="l" y="vc"/>
                  </a:cxn>
                  <a:cxn ang="cd4">
                    <a:pos x="hc" y="b"/>
                  </a:cxn>
                  <a:cxn ang="0">
                    <a:pos x="r" y="vc"/>
                  </a:cxn>
                </a:cxnLst>
                <a:rect l="l" t="t" r="r" b="b"/>
                <a:pathLst>
                  <a:path w="5787" h="139">
                    <a:moveTo>
                      <a:pt x="0" y="0"/>
                    </a:moveTo>
                    <a:lnTo>
                      <a:pt x="5787" y="0"/>
                    </a:lnTo>
                    <a:lnTo>
                      <a:pt x="5779" y="20"/>
                    </a:lnTo>
                    <a:cubicBezTo>
                      <a:pt x="5766" y="55"/>
                      <a:pt x="5752" y="90"/>
                      <a:pt x="5738" y="125"/>
                    </a:cubicBezTo>
                    <a:lnTo>
                      <a:pt x="5732" y="139"/>
                    </a:lnTo>
                    <a:lnTo>
                      <a:pt x="55" y="139"/>
                    </a:lnTo>
                    <a:lnTo>
                      <a:pt x="53" y="134"/>
                    </a:lnTo>
                    <a:cubicBezTo>
                      <a:pt x="38" y="99"/>
                      <a:pt x="24" y="65"/>
                      <a:pt x="11"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8" name="图形"/>
              <p:cNvSpPr/>
              <p:nvPr/>
            </p:nvSpPr>
            <p:spPr>
              <a:xfrm rot="2580000">
                <a:off x="4638" y="4556"/>
                <a:ext cx="6011" cy="139"/>
              </a:xfrm>
              <a:custGeom>
                <a:avLst/>
                <a:gdLst/>
                <a:ahLst/>
                <a:cxnLst>
                  <a:cxn ang="3">
                    <a:pos x="hc" y="t"/>
                  </a:cxn>
                  <a:cxn ang="cd2">
                    <a:pos x="l" y="vc"/>
                  </a:cxn>
                  <a:cxn ang="cd4">
                    <a:pos x="hc" y="b"/>
                  </a:cxn>
                  <a:cxn ang="0">
                    <a:pos x="r" y="vc"/>
                  </a:cxn>
                </a:cxnLst>
                <a:rect l="l" t="t" r="r" b="b"/>
                <a:pathLst>
                  <a:path w="6011" h="139">
                    <a:moveTo>
                      <a:pt x="0" y="0"/>
                    </a:moveTo>
                    <a:lnTo>
                      <a:pt x="6011" y="0"/>
                    </a:lnTo>
                    <a:lnTo>
                      <a:pt x="6009" y="7"/>
                    </a:lnTo>
                    <a:cubicBezTo>
                      <a:pt x="6001" y="43"/>
                      <a:pt x="5992" y="79"/>
                      <a:pt x="5982" y="115"/>
                    </a:cubicBezTo>
                    <a:lnTo>
                      <a:pt x="5976" y="139"/>
                    </a:lnTo>
                    <a:lnTo>
                      <a:pt x="35" y="139"/>
                    </a:lnTo>
                    <a:lnTo>
                      <a:pt x="31" y="123"/>
                    </a:lnTo>
                    <a:cubicBezTo>
                      <a:pt x="21" y="87"/>
                      <a:pt x="12" y="51"/>
                      <a:pt x="3"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9" name="图形"/>
              <p:cNvSpPr/>
              <p:nvPr/>
            </p:nvSpPr>
            <p:spPr>
              <a:xfrm rot="2580000">
                <a:off x="4834" y="4280"/>
                <a:ext cx="6134" cy="139"/>
              </a:xfrm>
              <a:custGeom>
                <a:avLst/>
                <a:gdLst/>
                <a:ahLst/>
                <a:cxnLst>
                  <a:cxn ang="3">
                    <a:pos x="hc" y="t"/>
                  </a:cxn>
                  <a:cxn ang="cd2">
                    <a:pos x="l" y="vc"/>
                  </a:cxn>
                  <a:cxn ang="cd4">
                    <a:pos x="hc" y="b"/>
                  </a:cxn>
                  <a:cxn ang="0">
                    <a:pos x="r" y="vc"/>
                  </a:cxn>
                </a:cxnLst>
                <a:rect l="l" t="t" r="r" b="b"/>
                <a:pathLst>
                  <a:path w="6134" h="139">
                    <a:moveTo>
                      <a:pt x="0" y="0"/>
                    </a:moveTo>
                    <a:lnTo>
                      <a:pt x="6134" y="0"/>
                    </a:lnTo>
                    <a:lnTo>
                      <a:pt x="6132" y="19"/>
                    </a:lnTo>
                    <a:cubicBezTo>
                      <a:pt x="6128" y="56"/>
                      <a:pt x="6123" y="93"/>
                      <a:pt x="6118" y="129"/>
                    </a:cubicBezTo>
                    <a:lnTo>
                      <a:pt x="6117" y="139"/>
                    </a:lnTo>
                    <a:lnTo>
                      <a:pt x="17" y="139"/>
                    </a:lnTo>
                    <a:lnTo>
                      <a:pt x="17" y="136"/>
                    </a:lnTo>
                    <a:cubicBezTo>
                      <a:pt x="11" y="100"/>
                      <a:pt x="7" y="63"/>
                      <a:pt x="3" y="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1" name="图形"/>
              <p:cNvSpPr/>
              <p:nvPr/>
            </p:nvSpPr>
            <p:spPr>
              <a:xfrm rot="2580000">
                <a:off x="5350" y="3727"/>
                <a:ext cx="6134" cy="139"/>
              </a:xfrm>
              <a:custGeom>
                <a:avLst/>
                <a:gdLst/>
                <a:ahLst/>
                <a:cxnLst>
                  <a:cxn ang="3">
                    <a:pos x="hc" y="t"/>
                  </a:cxn>
                  <a:cxn ang="cd2">
                    <a:pos x="l" y="vc"/>
                  </a:cxn>
                  <a:cxn ang="cd4">
                    <a:pos x="hc" y="b"/>
                  </a:cxn>
                  <a:cxn ang="0">
                    <a:pos x="r" y="vc"/>
                  </a:cxn>
                </a:cxnLst>
                <a:rect l="l" t="t" r="r" b="b"/>
                <a:pathLst>
                  <a:path w="6134" h="139">
                    <a:moveTo>
                      <a:pt x="17" y="0"/>
                    </a:moveTo>
                    <a:lnTo>
                      <a:pt x="6117" y="0"/>
                    </a:lnTo>
                    <a:lnTo>
                      <a:pt x="6117" y="1"/>
                    </a:lnTo>
                    <a:cubicBezTo>
                      <a:pt x="6123" y="38"/>
                      <a:pt x="6127" y="75"/>
                      <a:pt x="6131" y="112"/>
                    </a:cubicBezTo>
                    <a:lnTo>
                      <a:pt x="6134" y="139"/>
                    </a:lnTo>
                    <a:lnTo>
                      <a:pt x="0" y="139"/>
                    </a:lnTo>
                    <a:lnTo>
                      <a:pt x="2" y="118"/>
                    </a:lnTo>
                    <a:cubicBezTo>
                      <a:pt x="6" y="82"/>
                      <a:pt x="11" y="45"/>
                      <a:pt x="16" y="8"/>
                    </a:cubicBezTo>
                    <a:lnTo>
                      <a:pt x="1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2" name="图形"/>
              <p:cNvSpPr/>
              <p:nvPr/>
            </p:nvSpPr>
            <p:spPr>
              <a:xfrm rot="2580000">
                <a:off x="5669" y="3450"/>
                <a:ext cx="6011" cy="139"/>
              </a:xfrm>
              <a:custGeom>
                <a:avLst/>
                <a:gdLst/>
                <a:ahLst/>
                <a:cxnLst>
                  <a:cxn ang="3">
                    <a:pos x="hc" y="t"/>
                  </a:cxn>
                  <a:cxn ang="cd2">
                    <a:pos x="l" y="vc"/>
                  </a:cxn>
                  <a:cxn ang="cd4">
                    <a:pos x="hc" y="b"/>
                  </a:cxn>
                  <a:cxn ang="0">
                    <a:pos x="r" y="vc"/>
                  </a:cxn>
                </a:cxnLst>
                <a:rect l="l" t="t" r="r" b="b"/>
                <a:pathLst>
                  <a:path w="6011" h="139">
                    <a:moveTo>
                      <a:pt x="35" y="0"/>
                    </a:moveTo>
                    <a:lnTo>
                      <a:pt x="5976" y="0"/>
                    </a:lnTo>
                    <a:lnTo>
                      <a:pt x="5980" y="15"/>
                    </a:lnTo>
                    <a:cubicBezTo>
                      <a:pt x="5990" y="51"/>
                      <a:pt x="5999" y="87"/>
                      <a:pt x="6008" y="124"/>
                    </a:cubicBezTo>
                    <a:lnTo>
                      <a:pt x="6011" y="139"/>
                    </a:lnTo>
                    <a:lnTo>
                      <a:pt x="0" y="139"/>
                    </a:lnTo>
                    <a:lnTo>
                      <a:pt x="2" y="131"/>
                    </a:lnTo>
                    <a:cubicBezTo>
                      <a:pt x="10" y="95"/>
                      <a:pt x="19" y="59"/>
                      <a:pt x="29" y="23"/>
                    </a:cubicBezTo>
                    <a:lnTo>
                      <a:pt x="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3" name="图形"/>
              <p:cNvSpPr/>
              <p:nvPr/>
            </p:nvSpPr>
            <p:spPr>
              <a:xfrm rot="2580000">
                <a:off x="6040" y="3174"/>
                <a:ext cx="5787" cy="139"/>
              </a:xfrm>
              <a:custGeom>
                <a:avLst/>
                <a:gdLst/>
                <a:ahLst/>
                <a:cxnLst>
                  <a:cxn ang="3">
                    <a:pos x="hc" y="t"/>
                  </a:cxn>
                  <a:cxn ang="cd2">
                    <a:pos x="l" y="vc"/>
                  </a:cxn>
                  <a:cxn ang="cd4">
                    <a:pos x="hc" y="b"/>
                  </a:cxn>
                  <a:cxn ang="0">
                    <a:pos x="r" y="vc"/>
                  </a:cxn>
                </a:cxnLst>
                <a:rect l="l" t="t" r="r" b="b"/>
                <a:pathLst>
                  <a:path w="5787" h="139">
                    <a:moveTo>
                      <a:pt x="55" y="0"/>
                    </a:moveTo>
                    <a:lnTo>
                      <a:pt x="5732" y="0"/>
                    </a:lnTo>
                    <a:lnTo>
                      <a:pt x="5734" y="4"/>
                    </a:lnTo>
                    <a:cubicBezTo>
                      <a:pt x="5749" y="39"/>
                      <a:pt x="5763" y="74"/>
                      <a:pt x="5776" y="109"/>
                    </a:cubicBezTo>
                    <a:lnTo>
                      <a:pt x="5787" y="139"/>
                    </a:lnTo>
                    <a:lnTo>
                      <a:pt x="0" y="139"/>
                    </a:lnTo>
                    <a:lnTo>
                      <a:pt x="8" y="118"/>
                    </a:lnTo>
                    <a:cubicBezTo>
                      <a:pt x="21" y="83"/>
                      <a:pt x="35" y="48"/>
                      <a:pt x="49" y="14"/>
                    </a:cubicBezTo>
                    <a:lnTo>
                      <a:pt x="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4" name="图形"/>
              <p:cNvSpPr/>
              <p:nvPr/>
            </p:nvSpPr>
            <p:spPr>
              <a:xfrm rot="2580000">
                <a:off x="6466" y="2897"/>
                <a:ext cx="5450" cy="139"/>
              </a:xfrm>
              <a:custGeom>
                <a:avLst/>
                <a:gdLst/>
                <a:ahLst/>
                <a:cxnLst>
                  <a:cxn ang="3">
                    <a:pos x="hc" y="t"/>
                  </a:cxn>
                  <a:cxn ang="cd2">
                    <a:pos x="l" y="vc"/>
                  </a:cxn>
                  <a:cxn ang="cd4">
                    <a:pos x="hc" y="b"/>
                  </a:cxn>
                  <a:cxn ang="0">
                    <a:pos x="r" y="vc"/>
                  </a:cxn>
                </a:cxnLst>
                <a:rect l="l" t="t" r="r" b="b"/>
                <a:pathLst>
                  <a:path w="5450" h="139">
                    <a:moveTo>
                      <a:pt x="78" y="0"/>
                    </a:moveTo>
                    <a:lnTo>
                      <a:pt x="5371" y="0"/>
                    </a:lnTo>
                    <a:lnTo>
                      <a:pt x="5377" y="9"/>
                    </a:lnTo>
                    <a:cubicBezTo>
                      <a:pt x="5397" y="42"/>
                      <a:pt x="5416" y="75"/>
                      <a:pt x="5434" y="109"/>
                    </a:cubicBezTo>
                    <a:lnTo>
                      <a:pt x="5450" y="139"/>
                    </a:lnTo>
                    <a:lnTo>
                      <a:pt x="0" y="139"/>
                    </a:lnTo>
                    <a:lnTo>
                      <a:pt x="10" y="120"/>
                    </a:lnTo>
                    <a:cubicBezTo>
                      <a:pt x="28" y="87"/>
                      <a:pt x="47" y="54"/>
                      <a:pt x="66" y="21"/>
                    </a:cubicBezTo>
                    <a:lnTo>
                      <a:pt x="7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45" name="组合 144"/>
            <p:cNvGrpSpPr/>
            <p:nvPr/>
          </p:nvGrpSpPr>
          <p:grpSpPr>
            <a:xfrm flipH="1">
              <a:off x="8889" y="-631"/>
              <a:ext cx="1274" cy="2427"/>
              <a:chOff x="9266" y="-267"/>
              <a:chExt cx="1274" cy="2427"/>
            </a:xfrm>
          </p:grpSpPr>
          <p:sp>
            <p:nvSpPr>
              <p:cNvPr id="146"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7" name="图形"/>
              <p:cNvSpPr/>
              <p:nvPr/>
            </p:nvSpPr>
            <p:spPr>
              <a:xfrm>
                <a:off x="9660" y="1280"/>
                <a:ext cx="488" cy="488"/>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48" name="图形"/>
              <p:cNvCxnSpPr/>
              <p:nvPr/>
            </p:nvCxnSpPr>
            <p:spPr>
              <a:xfrm>
                <a:off x="9904" y="-267"/>
                <a:ext cx="0" cy="1750"/>
              </a:xfrm>
              <a:prstGeom prst="line">
                <a:avLst/>
              </a:prstGeom>
              <a:ln w="25400">
                <a:solidFill>
                  <a:srgbClr val="053052"/>
                </a:solidFill>
              </a:ln>
            </p:spPr>
            <p:style>
              <a:lnRef idx="1">
                <a:schemeClr val="accent1"/>
              </a:lnRef>
              <a:fillRef idx="0">
                <a:schemeClr val="accent1"/>
              </a:fillRef>
              <a:effectRef idx="0">
                <a:schemeClr val="accent1"/>
              </a:effectRef>
              <a:fontRef idx="minor">
                <a:schemeClr val="tx1"/>
              </a:fontRef>
            </p:style>
          </p:cxnSp>
        </p:grpSp>
        <p:grpSp>
          <p:nvGrpSpPr>
            <p:cNvPr id="149" name="组合 148"/>
            <p:cNvGrpSpPr/>
            <p:nvPr/>
          </p:nvGrpSpPr>
          <p:grpSpPr>
            <a:xfrm flipH="1">
              <a:off x="-857" y="390"/>
              <a:ext cx="4377" cy="2135"/>
              <a:chOff x="14413" y="390"/>
              <a:chExt cx="5873" cy="2865"/>
            </a:xfrm>
          </p:grpSpPr>
          <p:sp>
            <p:nvSpPr>
              <p:cNvPr id="150" name="图形"/>
              <p:cNvSpPr/>
              <p:nvPr/>
            </p:nvSpPr>
            <p:spPr>
              <a:xfrm>
                <a:off x="14890" y="1024"/>
                <a:ext cx="5396" cy="173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1" name="图形"/>
              <p:cNvSpPr/>
              <p:nvPr/>
            </p:nvSpPr>
            <p:spPr>
              <a:xfrm>
                <a:off x="15059" y="1169"/>
                <a:ext cx="1440" cy="1440"/>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2" name="图形"/>
              <p:cNvSpPr/>
              <p:nvPr/>
            </p:nvSpPr>
            <p:spPr>
              <a:xfrm>
                <a:off x="14737" y="847"/>
                <a:ext cx="2085" cy="2085"/>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3" name="图形"/>
              <p:cNvSpPr/>
              <p:nvPr/>
            </p:nvSpPr>
            <p:spPr>
              <a:xfrm>
                <a:off x="14413" y="523"/>
                <a:ext cx="2733" cy="2733"/>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4" name="图形"/>
              <p:cNvSpPr/>
              <p:nvPr/>
            </p:nvSpPr>
            <p:spPr>
              <a:xfrm>
                <a:off x="14483" y="2549"/>
                <a:ext cx="467" cy="46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5" name="图形"/>
              <p:cNvSpPr/>
              <p:nvPr/>
            </p:nvSpPr>
            <p:spPr>
              <a:xfrm>
                <a:off x="16032" y="390"/>
                <a:ext cx="467" cy="46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6" name="图形"/>
            <p:cNvSpPr/>
            <p:nvPr/>
          </p:nvSpPr>
          <p:spPr>
            <a:xfrm rot="19680000" flipH="1">
              <a:off x="5205" y="660"/>
              <a:ext cx="731" cy="731"/>
            </a:xfrm>
            <a:prstGeom prst="plus">
              <a:avLst>
                <a:gd name="adj" fmla="val 3368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7" name="图形"/>
            <p:cNvSpPr/>
            <p:nvPr/>
          </p:nvSpPr>
          <p:spPr>
            <a:xfrm rot="19680000" flipH="1">
              <a:off x="16298" y="1186"/>
              <a:ext cx="731" cy="731"/>
            </a:xfrm>
            <a:prstGeom prst="plus">
              <a:avLst>
                <a:gd name="adj" fmla="val 33680"/>
              </a:avLst>
            </a:prstGeom>
            <a:solidFill>
              <a:srgbClr val="C2E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8" name="图形"/>
            <p:cNvSpPr/>
            <p:nvPr/>
          </p:nvSpPr>
          <p:spPr>
            <a:xfrm rot="18480000" flipH="1">
              <a:off x="17836" y="3578"/>
              <a:ext cx="731" cy="731"/>
            </a:xfrm>
            <a:prstGeom prst="plus">
              <a:avLst>
                <a:gd name="adj" fmla="val 33680"/>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59" name="组合 158"/>
            <p:cNvGrpSpPr/>
            <p:nvPr/>
          </p:nvGrpSpPr>
          <p:grpSpPr>
            <a:xfrm flipH="1">
              <a:off x="-2090" y="8248"/>
              <a:ext cx="6570" cy="2654"/>
              <a:chOff x="14949" y="8248"/>
              <a:chExt cx="6570" cy="2654"/>
            </a:xfrm>
          </p:grpSpPr>
          <p:sp>
            <p:nvSpPr>
              <p:cNvPr id="160" name="图形"/>
              <p:cNvSpPr/>
              <p:nvPr/>
            </p:nvSpPr>
            <p:spPr>
              <a:xfrm>
                <a:off x="15652" y="8882"/>
                <a:ext cx="5163" cy="1385"/>
              </a:xfrm>
              <a:prstGeom prst="roundRect">
                <a:avLst>
                  <a:gd name="adj" fmla="val 50000"/>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1" name="图形"/>
              <p:cNvSpPr/>
              <p:nvPr/>
            </p:nvSpPr>
            <p:spPr>
              <a:xfrm>
                <a:off x="15266" y="8551"/>
                <a:ext cx="5936" cy="2048"/>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2" name="图形"/>
              <p:cNvSpPr/>
              <p:nvPr/>
            </p:nvSpPr>
            <p:spPr>
              <a:xfrm>
                <a:off x="14949" y="8248"/>
                <a:ext cx="6570" cy="2654"/>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3" name="组合 162"/>
            <p:cNvGrpSpPr/>
            <p:nvPr/>
          </p:nvGrpSpPr>
          <p:grpSpPr>
            <a:xfrm flipH="1">
              <a:off x="17521" y="837"/>
              <a:ext cx="990" cy="850"/>
              <a:chOff x="3156" y="1487"/>
              <a:chExt cx="990" cy="850"/>
            </a:xfrm>
          </p:grpSpPr>
          <p:grpSp>
            <p:nvGrpSpPr>
              <p:cNvPr id="164" name="组合 163"/>
              <p:cNvGrpSpPr/>
              <p:nvPr/>
            </p:nvGrpSpPr>
            <p:grpSpPr>
              <a:xfrm>
                <a:off x="3156" y="1487"/>
                <a:ext cx="990" cy="310"/>
                <a:chOff x="2591" y="1487"/>
                <a:chExt cx="724" cy="227"/>
              </a:xfrm>
            </p:grpSpPr>
            <p:sp>
              <p:nvSpPr>
                <p:cNvPr id="165"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6"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7" name="组合 166"/>
              <p:cNvGrpSpPr/>
              <p:nvPr/>
            </p:nvGrpSpPr>
            <p:grpSpPr>
              <a:xfrm>
                <a:off x="3156" y="2027"/>
                <a:ext cx="990" cy="310"/>
                <a:chOff x="2591" y="1487"/>
                <a:chExt cx="724" cy="227"/>
              </a:xfrm>
            </p:grpSpPr>
            <p:sp>
              <p:nvSpPr>
                <p:cNvPr id="168"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9"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0" name="图形"/>
            <p:cNvSpPr/>
            <p:nvPr/>
          </p:nvSpPr>
          <p:spPr>
            <a:xfrm rot="19680000" flipH="1">
              <a:off x="1389" y="6474"/>
              <a:ext cx="606" cy="606"/>
            </a:xfrm>
            <a:prstGeom prst="plus">
              <a:avLst>
                <a:gd name="adj" fmla="val 33680"/>
              </a:avLst>
            </a:prstGeom>
            <a:solidFill>
              <a:srgbClr val="C2E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1" name="组合 170"/>
            <p:cNvGrpSpPr/>
            <p:nvPr/>
          </p:nvGrpSpPr>
          <p:grpSpPr>
            <a:xfrm rot="16200000" flipH="1">
              <a:off x="15213" y="9478"/>
              <a:ext cx="4926" cy="1990"/>
              <a:chOff x="14949" y="8248"/>
              <a:chExt cx="6570" cy="2654"/>
            </a:xfrm>
          </p:grpSpPr>
          <p:sp>
            <p:nvSpPr>
              <p:cNvPr id="172" name="图形"/>
              <p:cNvSpPr/>
              <p:nvPr/>
            </p:nvSpPr>
            <p:spPr>
              <a:xfrm>
                <a:off x="15652" y="8882"/>
                <a:ext cx="5163" cy="1385"/>
              </a:xfrm>
              <a:prstGeom prst="roundRect">
                <a:avLst>
                  <a:gd name="adj" fmla="val 50000"/>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3" name="图形"/>
              <p:cNvSpPr/>
              <p:nvPr/>
            </p:nvSpPr>
            <p:spPr>
              <a:xfrm>
                <a:off x="15266" y="8551"/>
                <a:ext cx="5936" cy="2048"/>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4" name="图形"/>
              <p:cNvSpPr/>
              <p:nvPr/>
            </p:nvSpPr>
            <p:spPr>
              <a:xfrm>
                <a:off x="14949" y="8248"/>
                <a:ext cx="6570" cy="2654"/>
              </a:xfrm>
              <a:prstGeom prst="roundRect">
                <a:avLst>
                  <a:gd name="adj" fmla="val 50000"/>
                </a:avLst>
              </a:prstGeom>
              <a:noFill/>
              <a:ln w="381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5" name="组合 174"/>
            <p:cNvGrpSpPr/>
            <p:nvPr/>
          </p:nvGrpSpPr>
          <p:grpSpPr>
            <a:xfrm flipH="1">
              <a:off x="8396" y="8748"/>
              <a:ext cx="2110" cy="1270"/>
              <a:chOff x="4383" y="1801"/>
              <a:chExt cx="7553" cy="4543"/>
            </a:xfrm>
            <a:solidFill>
              <a:srgbClr val="C2E6F5"/>
            </a:solidFill>
          </p:grpSpPr>
          <p:sp>
            <p:nvSpPr>
              <p:cNvPr id="176" name="图形"/>
              <p:cNvSpPr/>
              <p:nvPr/>
            </p:nvSpPr>
            <p:spPr>
              <a:xfrm rot="2580000">
                <a:off x="4383" y="5386"/>
                <a:ext cx="4974" cy="139"/>
              </a:xfrm>
              <a:custGeom>
                <a:avLst/>
                <a:gdLst/>
                <a:ahLst/>
                <a:cxnLst>
                  <a:cxn ang="3">
                    <a:pos x="hc" y="t"/>
                  </a:cxn>
                  <a:cxn ang="cd2">
                    <a:pos x="l" y="vc"/>
                  </a:cxn>
                  <a:cxn ang="cd4">
                    <a:pos x="hc" y="b"/>
                  </a:cxn>
                  <a:cxn ang="0">
                    <a:pos x="r" y="vc"/>
                  </a:cxn>
                </a:cxnLst>
                <a:rect l="l" t="t" r="r" b="b"/>
                <a:pathLst>
                  <a:path w="4974" h="139">
                    <a:moveTo>
                      <a:pt x="0" y="0"/>
                    </a:moveTo>
                    <a:lnTo>
                      <a:pt x="4974" y="0"/>
                    </a:lnTo>
                    <a:lnTo>
                      <a:pt x="4955" y="25"/>
                    </a:lnTo>
                    <a:cubicBezTo>
                      <a:pt x="4932" y="56"/>
                      <a:pt x="4908" y="87"/>
                      <a:pt x="4884" y="117"/>
                    </a:cubicBezTo>
                    <a:lnTo>
                      <a:pt x="4866" y="139"/>
                    </a:lnTo>
                    <a:lnTo>
                      <a:pt x="108" y="139"/>
                    </a:lnTo>
                    <a:lnTo>
                      <a:pt x="102" y="131"/>
                    </a:lnTo>
                    <a:cubicBezTo>
                      <a:pt x="69" y="91"/>
                      <a:pt x="37" y="50"/>
                      <a:pt x="6" y="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7" name="图形"/>
              <p:cNvSpPr/>
              <p:nvPr/>
            </p:nvSpPr>
            <p:spPr>
              <a:xfrm rot="2580000">
                <a:off x="5077" y="4003"/>
                <a:ext cx="6165" cy="139"/>
              </a:xfrm>
              <a:custGeom>
                <a:avLst/>
                <a:gdLst/>
                <a:ahLst/>
                <a:cxnLst>
                  <a:cxn ang="3">
                    <a:pos x="hc" y="t"/>
                  </a:cxn>
                  <a:cxn ang="cd2">
                    <a:pos x="l" y="vc"/>
                  </a:cxn>
                  <a:cxn ang="cd4">
                    <a:pos x="hc" y="b"/>
                  </a:cxn>
                  <a:cxn ang="0">
                    <a:pos x="r" y="vc"/>
                  </a:cxn>
                </a:cxnLst>
                <a:rect l="l" t="t" r="r" b="b"/>
                <a:pathLst>
                  <a:path w="6165" h="139">
                    <a:moveTo>
                      <a:pt x="1" y="0"/>
                    </a:moveTo>
                    <a:lnTo>
                      <a:pt x="6164" y="0"/>
                    </a:lnTo>
                    <a:lnTo>
                      <a:pt x="6165" y="29"/>
                    </a:lnTo>
                    <a:cubicBezTo>
                      <a:pt x="6165" y="54"/>
                      <a:pt x="6165" y="78"/>
                      <a:pt x="6165" y="103"/>
                    </a:cubicBezTo>
                    <a:lnTo>
                      <a:pt x="6164" y="139"/>
                    </a:lnTo>
                    <a:lnTo>
                      <a:pt x="1" y="139"/>
                    </a:lnTo>
                    <a:lnTo>
                      <a:pt x="0" y="110"/>
                    </a:lnTo>
                    <a:cubicBezTo>
                      <a:pt x="0" y="85"/>
                      <a:pt x="0" y="61"/>
                      <a:pt x="0" y="36"/>
                    </a:cubicBez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8" name="图形"/>
              <p:cNvSpPr/>
              <p:nvPr/>
            </p:nvSpPr>
            <p:spPr>
              <a:xfrm rot="2580000">
                <a:off x="6960" y="2621"/>
                <a:ext cx="4976" cy="139"/>
              </a:xfrm>
              <a:custGeom>
                <a:avLst/>
                <a:gdLst/>
                <a:ahLst/>
                <a:cxnLst>
                  <a:cxn ang="3">
                    <a:pos x="hc" y="t"/>
                  </a:cxn>
                  <a:cxn ang="cd2">
                    <a:pos x="l" y="vc"/>
                  </a:cxn>
                  <a:cxn ang="cd4">
                    <a:pos x="hc" y="b"/>
                  </a:cxn>
                  <a:cxn ang="0">
                    <a:pos x="r" y="vc"/>
                  </a:cxn>
                </a:cxnLst>
                <a:rect l="l" t="t" r="r" b="b"/>
                <a:pathLst>
                  <a:path w="4976" h="139">
                    <a:moveTo>
                      <a:pt x="108" y="0"/>
                    </a:moveTo>
                    <a:lnTo>
                      <a:pt x="4868" y="0"/>
                    </a:lnTo>
                    <a:lnTo>
                      <a:pt x="4873" y="6"/>
                    </a:lnTo>
                    <a:cubicBezTo>
                      <a:pt x="4906" y="47"/>
                      <a:pt x="4939" y="88"/>
                      <a:pt x="4969" y="130"/>
                    </a:cubicBezTo>
                    <a:lnTo>
                      <a:pt x="4976" y="139"/>
                    </a:lnTo>
                    <a:lnTo>
                      <a:pt x="0" y="139"/>
                    </a:lnTo>
                    <a:lnTo>
                      <a:pt x="20" y="112"/>
                    </a:lnTo>
                    <a:cubicBezTo>
                      <a:pt x="43" y="81"/>
                      <a:pt x="67" y="51"/>
                      <a:pt x="91" y="21"/>
                    </a:cubicBezTo>
                    <a:lnTo>
                      <a:pt x="1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9" name="图形"/>
              <p:cNvSpPr/>
              <p:nvPr/>
            </p:nvSpPr>
            <p:spPr>
              <a:xfrm rot="2580000">
                <a:off x="7549" y="2343"/>
                <a:ext cx="4318" cy="139"/>
              </a:xfrm>
              <a:custGeom>
                <a:avLst/>
                <a:gdLst/>
                <a:ahLst/>
                <a:cxnLst>
                  <a:cxn ang="3">
                    <a:pos x="hc" y="t"/>
                  </a:cxn>
                  <a:cxn ang="cd2">
                    <a:pos x="l" y="vc"/>
                  </a:cxn>
                  <a:cxn ang="cd4">
                    <a:pos x="hc" y="b"/>
                  </a:cxn>
                  <a:cxn ang="0">
                    <a:pos x="r" y="vc"/>
                  </a:cxn>
                </a:cxnLst>
                <a:rect l="l" t="t" r="r" b="b"/>
                <a:pathLst>
                  <a:path w="4318" h="139">
                    <a:moveTo>
                      <a:pt x="151" y="0"/>
                    </a:moveTo>
                    <a:lnTo>
                      <a:pt x="4166" y="0"/>
                    </a:lnTo>
                    <a:lnTo>
                      <a:pt x="4187" y="17"/>
                    </a:lnTo>
                    <a:cubicBezTo>
                      <a:pt x="4226" y="52"/>
                      <a:pt x="4264" y="87"/>
                      <a:pt x="4302" y="124"/>
                    </a:cubicBezTo>
                    <a:lnTo>
                      <a:pt x="4318" y="139"/>
                    </a:lnTo>
                    <a:lnTo>
                      <a:pt x="0" y="139"/>
                    </a:lnTo>
                    <a:lnTo>
                      <a:pt x="28" y="112"/>
                    </a:lnTo>
                    <a:cubicBezTo>
                      <a:pt x="37" y="103"/>
                      <a:pt x="47" y="94"/>
                      <a:pt x="57" y="85"/>
                    </a:cubicBezTo>
                    <a:cubicBezTo>
                      <a:pt x="86" y="58"/>
                      <a:pt x="115" y="31"/>
                      <a:pt x="145" y="5"/>
                    </a:cubicBezTo>
                    <a:lnTo>
                      <a:pt x="1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0" name="图形"/>
              <p:cNvSpPr/>
              <p:nvPr/>
            </p:nvSpPr>
            <p:spPr>
              <a:xfrm rot="2580000">
                <a:off x="8275" y="2067"/>
                <a:ext cx="3381" cy="139"/>
              </a:xfrm>
              <a:custGeom>
                <a:avLst/>
                <a:gdLst/>
                <a:ahLst/>
                <a:cxnLst>
                  <a:cxn ang="3">
                    <a:pos x="hc" y="t"/>
                  </a:cxn>
                  <a:cxn ang="cd2">
                    <a:pos x="l" y="vc"/>
                  </a:cxn>
                  <a:cxn ang="cd4">
                    <a:pos x="hc" y="b"/>
                  </a:cxn>
                  <a:cxn ang="0">
                    <a:pos x="r" y="vc"/>
                  </a:cxn>
                </a:cxnLst>
                <a:rect l="l" t="t" r="r" b="b"/>
                <a:pathLst>
                  <a:path w="3381" h="139">
                    <a:moveTo>
                      <a:pt x="233" y="0"/>
                    </a:moveTo>
                    <a:lnTo>
                      <a:pt x="3147" y="0"/>
                    </a:lnTo>
                    <a:lnTo>
                      <a:pt x="3152" y="2"/>
                    </a:lnTo>
                    <a:cubicBezTo>
                      <a:pt x="3230" y="44"/>
                      <a:pt x="3306" y="90"/>
                      <a:pt x="3380" y="139"/>
                    </a:cubicBezTo>
                    <a:lnTo>
                      <a:pt x="3381" y="139"/>
                    </a:lnTo>
                    <a:lnTo>
                      <a:pt x="0" y="139"/>
                    </a:lnTo>
                    <a:lnTo>
                      <a:pt x="20" y="126"/>
                    </a:lnTo>
                    <a:cubicBezTo>
                      <a:pt x="85" y="84"/>
                      <a:pt x="151" y="45"/>
                      <a:pt x="218" y="8"/>
                    </a:cubicBezTo>
                    <a:lnTo>
                      <a:pt x="2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1" name="图形"/>
              <p:cNvSpPr/>
              <p:nvPr/>
            </p:nvSpPr>
            <p:spPr>
              <a:xfrm rot="2580000">
                <a:off x="9346" y="1801"/>
                <a:ext cx="1745" cy="126"/>
              </a:xfrm>
              <a:custGeom>
                <a:avLst/>
                <a:gdLst/>
                <a:ahLst/>
                <a:cxnLst>
                  <a:cxn ang="3">
                    <a:pos x="hc" y="t"/>
                  </a:cxn>
                  <a:cxn ang="cd2">
                    <a:pos x="l" y="vc"/>
                  </a:cxn>
                  <a:cxn ang="cd4">
                    <a:pos x="hc" y="b"/>
                  </a:cxn>
                  <a:cxn ang="0">
                    <a:pos x="r" y="vc"/>
                  </a:cxn>
                </a:cxnLst>
                <a:rect l="l" t="t" r="r" b="b"/>
                <a:pathLst>
                  <a:path w="1745" h="126">
                    <a:moveTo>
                      <a:pt x="870" y="0"/>
                    </a:moveTo>
                    <a:cubicBezTo>
                      <a:pt x="1153" y="0"/>
                      <a:pt x="1436" y="38"/>
                      <a:pt x="1711" y="116"/>
                    </a:cubicBezTo>
                    <a:lnTo>
                      <a:pt x="1745" y="126"/>
                    </a:lnTo>
                    <a:lnTo>
                      <a:pt x="0" y="126"/>
                    </a:lnTo>
                    <a:lnTo>
                      <a:pt x="27" y="118"/>
                    </a:lnTo>
                    <a:cubicBezTo>
                      <a:pt x="302" y="39"/>
                      <a:pt x="586" y="0"/>
                      <a:pt x="8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2" name="图形"/>
              <p:cNvSpPr/>
              <p:nvPr/>
            </p:nvSpPr>
            <p:spPr>
              <a:xfrm rot="2580000">
                <a:off x="5226" y="6218"/>
                <a:ext cx="1749" cy="126"/>
              </a:xfrm>
              <a:custGeom>
                <a:avLst/>
                <a:gdLst/>
                <a:ahLst/>
                <a:cxnLst>
                  <a:cxn ang="3">
                    <a:pos x="hc" y="t"/>
                  </a:cxn>
                  <a:cxn ang="cd2">
                    <a:pos x="l" y="vc"/>
                  </a:cxn>
                  <a:cxn ang="cd4">
                    <a:pos x="hc" y="b"/>
                  </a:cxn>
                  <a:cxn ang="0">
                    <a:pos x="r" y="vc"/>
                  </a:cxn>
                </a:cxnLst>
                <a:rect l="l" t="t" r="r" b="b"/>
                <a:pathLst>
                  <a:path w="1749" h="126">
                    <a:moveTo>
                      <a:pt x="0" y="0"/>
                    </a:moveTo>
                    <a:lnTo>
                      <a:pt x="1749" y="0"/>
                    </a:lnTo>
                    <a:lnTo>
                      <a:pt x="1720" y="8"/>
                    </a:lnTo>
                    <a:cubicBezTo>
                      <a:pt x="1157" y="168"/>
                      <a:pt x="560" y="165"/>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3" name="图形"/>
              <p:cNvSpPr/>
              <p:nvPr/>
            </p:nvSpPr>
            <p:spPr>
              <a:xfrm rot="2580000">
                <a:off x="4663" y="5939"/>
                <a:ext cx="3380" cy="139"/>
              </a:xfrm>
              <a:custGeom>
                <a:avLst/>
                <a:gdLst/>
                <a:ahLst/>
                <a:cxnLst>
                  <a:cxn ang="3">
                    <a:pos x="hc" y="t"/>
                  </a:cxn>
                  <a:cxn ang="cd2">
                    <a:pos x="l" y="vc"/>
                  </a:cxn>
                  <a:cxn ang="cd4">
                    <a:pos x="hc" y="b"/>
                  </a:cxn>
                  <a:cxn ang="0">
                    <a:pos x="r" y="vc"/>
                  </a:cxn>
                </a:cxnLst>
                <a:rect l="l" t="t" r="r" b="b"/>
                <a:pathLst>
                  <a:path w="3380" h="139">
                    <a:moveTo>
                      <a:pt x="0" y="0"/>
                    </a:moveTo>
                    <a:lnTo>
                      <a:pt x="3380" y="0"/>
                    </a:lnTo>
                    <a:lnTo>
                      <a:pt x="3361" y="13"/>
                    </a:lnTo>
                    <a:cubicBezTo>
                      <a:pt x="3296" y="55"/>
                      <a:pt x="3230" y="94"/>
                      <a:pt x="3163" y="130"/>
                    </a:cubicBezTo>
                    <a:lnTo>
                      <a:pt x="3147" y="139"/>
                    </a:lnTo>
                    <a:lnTo>
                      <a:pt x="234" y="139"/>
                    </a:lnTo>
                    <a:lnTo>
                      <a:pt x="229" y="136"/>
                    </a:lnTo>
                    <a:cubicBezTo>
                      <a:pt x="151" y="95"/>
                      <a:pt x="75" y="49"/>
                      <a:pt x="0"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4" name="图形"/>
              <p:cNvSpPr/>
              <p:nvPr/>
            </p:nvSpPr>
            <p:spPr>
              <a:xfrm rot="2580000">
                <a:off x="4453" y="5663"/>
                <a:ext cx="4318" cy="139"/>
              </a:xfrm>
              <a:custGeom>
                <a:avLst/>
                <a:gdLst/>
                <a:ahLst/>
                <a:cxnLst>
                  <a:cxn ang="3">
                    <a:pos x="hc" y="t"/>
                  </a:cxn>
                  <a:cxn ang="cd2">
                    <a:pos x="l" y="vc"/>
                  </a:cxn>
                  <a:cxn ang="cd4">
                    <a:pos x="hc" y="b"/>
                  </a:cxn>
                  <a:cxn ang="0">
                    <a:pos x="r" y="vc"/>
                  </a:cxn>
                </a:cxnLst>
                <a:rect l="l" t="t" r="r" b="b"/>
                <a:pathLst>
                  <a:path w="4318" h="139">
                    <a:moveTo>
                      <a:pt x="0" y="0"/>
                    </a:moveTo>
                    <a:lnTo>
                      <a:pt x="4318" y="0"/>
                    </a:lnTo>
                    <a:lnTo>
                      <a:pt x="4290" y="27"/>
                    </a:lnTo>
                    <a:cubicBezTo>
                      <a:pt x="4281" y="36"/>
                      <a:pt x="4271" y="45"/>
                      <a:pt x="4261" y="54"/>
                    </a:cubicBezTo>
                    <a:cubicBezTo>
                      <a:pt x="4232" y="81"/>
                      <a:pt x="4202" y="108"/>
                      <a:pt x="4172" y="134"/>
                    </a:cubicBezTo>
                    <a:lnTo>
                      <a:pt x="4166" y="139"/>
                    </a:lnTo>
                    <a:lnTo>
                      <a:pt x="151" y="139"/>
                    </a:lnTo>
                    <a:lnTo>
                      <a:pt x="131" y="122"/>
                    </a:lnTo>
                    <a:cubicBezTo>
                      <a:pt x="92" y="87"/>
                      <a:pt x="53" y="52"/>
                      <a:pt x="16"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5" name="图形"/>
              <p:cNvSpPr/>
              <p:nvPr/>
            </p:nvSpPr>
            <p:spPr>
              <a:xfrm rot="2580000">
                <a:off x="4403" y="5109"/>
                <a:ext cx="5449" cy="139"/>
              </a:xfrm>
              <a:custGeom>
                <a:avLst/>
                <a:gdLst/>
                <a:ahLst/>
                <a:cxnLst>
                  <a:cxn ang="3">
                    <a:pos x="hc" y="t"/>
                  </a:cxn>
                  <a:cxn ang="cd2">
                    <a:pos x="l" y="vc"/>
                  </a:cxn>
                  <a:cxn ang="cd4">
                    <a:pos x="hc" y="b"/>
                  </a:cxn>
                  <a:cxn ang="0">
                    <a:pos x="r" y="vc"/>
                  </a:cxn>
                </a:cxnLst>
                <a:rect l="l" t="t" r="r" b="b"/>
                <a:pathLst>
                  <a:path w="5449" h="139">
                    <a:moveTo>
                      <a:pt x="0" y="0"/>
                    </a:moveTo>
                    <a:lnTo>
                      <a:pt x="5449" y="0"/>
                    </a:lnTo>
                    <a:lnTo>
                      <a:pt x="5439" y="19"/>
                    </a:lnTo>
                    <a:cubicBezTo>
                      <a:pt x="5422" y="52"/>
                      <a:pt x="5403" y="85"/>
                      <a:pt x="5384" y="118"/>
                    </a:cubicBezTo>
                    <a:lnTo>
                      <a:pt x="5371" y="139"/>
                    </a:lnTo>
                    <a:lnTo>
                      <a:pt x="78" y="139"/>
                    </a:lnTo>
                    <a:lnTo>
                      <a:pt x="73" y="129"/>
                    </a:lnTo>
                    <a:cubicBezTo>
                      <a:pt x="53" y="96"/>
                      <a:pt x="34" y="63"/>
                      <a:pt x="16"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6" name="图形"/>
              <p:cNvSpPr/>
              <p:nvPr/>
            </p:nvSpPr>
            <p:spPr>
              <a:xfrm rot="2580000">
                <a:off x="4492" y="4833"/>
                <a:ext cx="5787" cy="139"/>
              </a:xfrm>
              <a:custGeom>
                <a:avLst/>
                <a:gdLst/>
                <a:ahLst/>
                <a:cxnLst>
                  <a:cxn ang="3">
                    <a:pos x="hc" y="t"/>
                  </a:cxn>
                  <a:cxn ang="cd2">
                    <a:pos x="l" y="vc"/>
                  </a:cxn>
                  <a:cxn ang="cd4">
                    <a:pos x="hc" y="b"/>
                  </a:cxn>
                  <a:cxn ang="0">
                    <a:pos x="r" y="vc"/>
                  </a:cxn>
                </a:cxnLst>
                <a:rect l="l" t="t" r="r" b="b"/>
                <a:pathLst>
                  <a:path w="5787" h="139">
                    <a:moveTo>
                      <a:pt x="0" y="0"/>
                    </a:moveTo>
                    <a:lnTo>
                      <a:pt x="5787" y="0"/>
                    </a:lnTo>
                    <a:lnTo>
                      <a:pt x="5779" y="20"/>
                    </a:lnTo>
                    <a:cubicBezTo>
                      <a:pt x="5766" y="55"/>
                      <a:pt x="5752" y="90"/>
                      <a:pt x="5738" y="125"/>
                    </a:cubicBezTo>
                    <a:lnTo>
                      <a:pt x="5732" y="139"/>
                    </a:lnTo>
                    <a:lnTo>
                      <a:pt x="55" y="139"/>
                    </a:lnTo>
                    <a:lnTo>
                      <a:pt x="53" y="134"/>
                    </a:lnTo>
                    <a:cubicBezTo>
                      <a:pt x="38" y="99"/>
                      <a:pt x="24" y="65"/>
                      <a:pt x="11" y="2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7" name="图形"/>
              <p:cNvSpPr/>
              <p:nvPr/>
            </p:nvSpPr>
            <p:spPr>
              <a:xfrm rot="2580000">
                <a:off x="4638" y="4556"/>
                <a:ext cx="6011" cy="139"/>
              </a:xfrm>
              <a:custGeom>
                <a:avLst/>
                <a:gdLst/>
                <a:ahLst/>
                <a:cxnLst>
                  <a:cxn ang="3">
                    <a:pos x="hc" y="t"/>
                  </a:cxn>
                  <a:cxn ang="cd2">
                    <a:pos x="l" y="vc"/>
                  </a:cxn>
                  <a:cxn ang="cd4">
                    <a:pos x="hc" y="b"/>
                  </a:cxn>
                  <a:cxn ang="0">
                    <a:pos x="r" y="vc"/>
                  </a:cxn>
                </a:cxnLst>
                <a:rect l="l" t="t" r="r" b="b"/>
                <a:pathLst>
                  <a:path w="6011" h="139">
                    <a:moveTo>
                      <a:pt x="0" y="0"/>
                    </a:moveTo>
                    <a:lnTo>
                      <a:pt x="6011" y="0"/>
                    </a:lnTo>
                    <a:lnTo>
                      <a:pt x="6009" y="7"/>
                    </a:lnTo>
                    <a:cubicBezTo>
                      <a:pt x="6001" y="43"/>
                      <a:pt x="5992" y="79"/>
                      <a:pt x="5982" y="115"/>
                    </a:cubicBezTo>
                    <a:lnTo>
                      <a:pt x="5976" y="139"/>
                    </a:lnTo>
                    <a:lnTo>
                      <a:pt x="35" y="139"/>
                    </a:lnTo>
                    <a:lnTo>
                      <a:pt x="31" y="123"/>
                    </a:lnTo>
                    <a:cubicBezTo>
                      <a:pt x="21" y="87"/>
                      <a:pt x="12" y="51"/>
                      <a:pt x="3" y="1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8" name="图形"/>
              <p:cNvSpPr/>
              <p:nvPr/>
            </p:nvSpPr>
            <p:spPr>
              <a:xfrm rot="2580000">
                <a:off x="4834" y="4280"/>
                <a:ext cx="6134" cy="139"/>
              </a:xfrm>
              <a:custGeom>
                <a:avLst/>
                <a:gdLst/>
                <a:ahLst/>
                <a:cxnLst>
                  <a:cxn ang="3">
                    <a:pos x="hc" y="t"/>
                  </a:cxn>
                  <a:cxn ang="cd2">
                    <a:pos x="l" y="vc"/>
                  </a:cxn>
                  <a:cxn ang="cd4">
                    <a:pos x="hc" y="b"/>
                  </a:cxn>
                  <a:cxn ang="0">
                    <a:pos x="r" y="vc"/>
                  </a:cxn>
                </a:cxnLst>
                <a:rect l="l" t="t" r="r" b="b"/>
                <a:pathLst>
                  <a:path w="6134" h="139">
                    <a:moveTo>
                      <a:pt x="0" y="0"/>
                    </a:moveTo>
                    <a:lnTo>
                      <a:pt x="6134" y="0"/>
                    </a:lnTo>
                    <a:lnTo>
                      <a:pt x="6132" y="19"/>
                    </a:lnTo>
                    <a:cubicBezTo>
                      <a:pt x="6128" y="56"/>
                      <a:pt x="6123" y="93"/>
                      <a:pt x="6118" y="129"/>
                    </a:cubicBezTo>
                    <a:lnTo>
                      <a:pt x="6117" y="139"/>
                    </a:lnTo>
                    <a:lnTo>
                      <a:pt x="17" y="139"/>
                    </a:lnTo>
                    <a:lnTo>
                      <a:pt x="17" y="136"/>
                    </a:lnTo>
                    <a:cubicBezTo>
                      <a:pt x="11" y="100"/>
                      <a:pt x="7" y="63"/>
                      <a:pt x="3" y="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9" name="图形"/>
              <p:cNvSpPr/>
              <p:nvPr/>
            </p:nvSpPr>
            <p:spPr>
              <a:xfrm rot="2580000">
                <a:off x="5350" y="3727"/>
                <a:ext cx="6134" cy="139"/>
              </a:xfrm>
              <a:custGeom>
                <a:avLst/>
                <a:gdLst/>
                <a:ahLst/>
                <a:cxnLst>
                  <a:cxn ang="3">
                    <a:pos x="hc" y="t"/>
                  </a:cxn>
                  <a:cxn ang="cd2">
                    <a:pos x="l" y="vc"/>
                  </a:cxn>
                  <a:cxn ang="cd4">
                    <a:pos x="hc" y="b"/>
                  </a:cxn>
                  <a:cxn ang="0">
                    <a:pos x="r" y="vc"/>
                  </a:cxn>
                </a:cxnLst>
                <a:rect l="l" t="t" r="r" b="b"/>
                <a:pathLst>
                  <a:path w="6134" h="139">
                    <a:moveTo>
                      <a:pt x="17" y="0"/>
                    </a:moveTo>
                    <a:lnTo>
                      <a:pt x="6117" y="0"/>
                    </a:lnTo>
                    <a:lnTo>
                      <a:pt x="6117" y="1"/>
                    </a:lnTo>
                    <a:cubicBezTo>
                      <a:pt x="6123" y="38"/>
                      <a:pt x="6127" y="75"/>
                      <a:pt x="6131" y="112"/>
                    </a:cubicBezTo>
                    <a:lnTo>
                      <a:pt x="6134" y="139"/>
                    </a:lnTo>
                    <a:lnTo>
                      <a:pt x="0" y="139"/>
                    </a:lnTo>
                    <a:lnTo>
                      <a:pt x="2" y="118"/>
                    </a:lnTo>
                    <a:cubicBezTo>
                      <a:pt x="6" y="82"/>
                      <a:pt x="11" y="45"/>
                      <a:pt x="16" y="8"/>
                    </a:cubicBezTo>
                    <a:lnTo>
                      <a:pt x="1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90" name="图形"/>
              <p:cNvSpPr/>
              <p:nvPr/>
            </p:nvSpPr>
            <p:spPr>
              <a:xfrm rot="2580000">
                <a:off x="5669" y="3450"/>
                <a:ext cx="6011" cy="139"/>
              </a:xfrm>
              <a:custGeom>
                <a:avLst/>
                <a:gdLst/>
                <a:ahLst/>
                <a:cxnLst>
                  <a:cxn ang="3">
                    <a:pos x="hc" y="t"/>
                  </a:cxn>
                  <a:cxn ang="cd2">
                    <a:pos x="l" y="vc"/>
                  </a:cxn>
                  <a:cxn ang="cd4">
                    <a:pos x="hc" y="b"/>
                  </a:cxn>
                  <a:cxn ang="0">
                    <a:pos x="r" y="vc"/>
                  </a:cxn>
                </a:cxnLst>
                <a:rect l="l" t="t" r="r" b="b"/>
                <a:pathLst>
                  <a:path w="6011" h="139">
                    <a:moveTo>
                      <a:pt x="35" y="0"/>
                    </a:moveTo>
                    <a:lnTo>
                      <a:pt x="5976" y="0"/>
                    </a:lnTo>
                    <a:lnTo>
                      <a:pt x="5980" y="15"/>
                    </a:lnTo>
                    <a:cubicBezTo>
                      <a:pt x="5990" y="51"/>
                      <a:pt x="5999" y="87"/>
                      <a:pt x="6008" y="124"/>
                    </a:cubicBezTo>
                    <a:lnTo>
                      <a:pt x="6011" y="139"/>
                    </a:lnTo>
                    <a:lnTo>
                      <a:pt x="0" y="139"/>
                    </a:lnTo>
                    <a:lnTo>
                      <a:pt x="2" y="131"/>
                    </a:lnTo>
                    <a:cubicBezTo>
                      <a:pt x="10" y="95"/>
                      <a:pt x="19" y="59"/>
                      <a:pt x="29" y="23"/>
                    </a:cubicBezTo>
                    <a:lnTo>
                      <a:pt x="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91" name="图形"/>
              <p:cNvSpPr/>
              <p:nvPr/>
            </p:nvSpPr>
            <p:spPr>
              <a:xfrm rot="2580000">
                <a:off x="6040" y="3174"/>
                <a:ext cx="5787" cy="139"/>
              </a:xfrm>
              <a:custGeom>
                <a:avLst/>
                <a:gdLst/>
                <a:ahLst/>
                <a:cxnLst>
                  <a:cxn ang="3">
                    <a:pos x="hc" y="t"/>
                  </a:cxn>
                  <a:cxn ang="cd2">
                    <a:pos x="l" y="vc"/>
                  </a:cxn>
                  <a:cxn ang="cd4">
                    <a:pos x="hc" y="b"/>
                  </a:cxn>
                  <a:cxn ang="0">
                    <a:pos x="r" y="vc"/>
                  </a:cxn>
                </a:cxnLst>
                <a:rect l="l" t="t" r="r" b="b"/>
                <a:pathLst>
                  <a:path w="5787" h="139">
                    <a:moveTo>
                      <a:pt x="55" y="0"/>
                    </a:moveTo>
                    <a:lnTo>
                      <a:pt x="5732" y="0"/>
                    </a:lnTo>
                    <a:lnTo>
                      <a:pt x="5734" y="4"/>
                    </a:lnTo>
                    <a:cubicBezTo>
                      <a:pt x="5749" y="39"/>
                      <a:pt x="5763" y="74"/>
                      <a:pt x="5776" y="109"/>
                    </a:cubicBezTo>
                    <a:lnTo>
                      <a:pt x="5787" y="139"/>
                    </a:lnTo>
                    <a:lnTo>
                      <a:pt x="0" y="139"/>
                    </a:lnTo>
                    <a:lnTo>
                      <a:pt x="8" y="118"/>
                    </a:lnTo>
                    <a:cubicBezTo>
                      <a:pt x="21" y="83"/>
                      <a:pt x="35" y="48"/>
                      <a:pt x="49" y="14"/>
                    </a:cubicBezTo>
                    <a:lnTo>
                      <a:pt x="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92" name="图形"/>
              <p:cNvSpPr/>
              <p:nvPr/>
            </p:nvSpPr>
            <p:spPr>
              <a:xfrm rot="2580000">
                <a:off x="6466" y="2897"/>
                <a:ext cx="5450" cy="139"/>
              </a:xfrm>
              <a:custGeom>
                <a:avLst/>
                <a:gdLst/>
                <a:ahLst/>
                <a:cxnLst>
                  <a:cxn ang="3">
                    <a:pos x="hc" y="t"/>
                  </a:cxn>
                  <a:cxn ang="cd2">
                    <a:pos x="l" y="vc"/>
                  </a:cxn>
                  <a:cxn ang="cd4">
                    <a:pos x="hc" y="b"/>
                  </a:cxn>
                  <a:cxn ang="0">
                    <a:pos x="r" y="vc"/>
                  </a:cxn>
                </a:cxnLst>
                <a:rect l="l" t="t" r="r" b="b"/>
                <a:pathLst>
                  <a:path w="5450" h="139">
                    <a:moveTo>
                      <a:pt x="78" y="0"/>
                    </a:moveTo>
                    <a:lnTo>
                      <a:pt x="5371" y="0"/>
                    </a:lnTo>
                    <a:lnTo>
                      <a:pt x="5377" y="9"/>
                    </a:lnTo>
                    <a:cubicBezTo>
                      <a:pt x="5397" y="42"/>
                      <a:pt x="5416" y="75"/>
                      <a:pt x="5434" y="109"/>
                    </a:cubicBezTo>
                    <a:lnTo>
                      <a:pt x="5450" y="139"/>
                    </a:lnTo>
                    <a:lnTo>
                      <a:pt x="0" y="139"/>
                    </a:lnTo>
                    <a:lnTo>
                      <a:pt x="10" y="120"/>
                    </a:lnTo>
                    <a:cubicBezTo>
                      <a:pt x="28" y="87"/>
                      <a:pt x="47" y="54"/>
                      <a:pt x="66" y="21"/>
                    </a:cubicBezTo>
                    <a:lnTo>
                      <a:pt x="7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93" name="组合 192"/>
            <p:cNvGrpSpPr/>
            <p:nvPr/>
          </p:nvGrpSpPr>
          <p:grpSpPr>
            <a:xfrm rot="16200000" flipH="1" flipV="1">
              <a:off x="4728" y="9691"/>
              <a:ext cx="4174" cy="1942"/>
              <a:chOff x="14413" y="523"/>
              <a:chExt cx="5873" cy="2733"/>
            </a:xfrm>
          </p:grpSpPr>
          <p:sp>
            <p:nvSpPr>
              <p:cNvPr id="194" name="图形"/>
              <p:cNvSpPr/>
              <p:nvPr/>
            </p:nvSpPr>
            <p:spPr>
              <a:xfrm>
                <a:off x="14890" y="1024"/>
                <a:ext cx="5396" cy="173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5" name="图形"/>
              <p:cNvSpPr/>
              <p:nvPr/>
            </p:nvSpPr>
            <p:spPr>
              <a:xfrm>
                <a:off x="15262" y="1372"/>
                <a:ext cx="1035" cy="1035"/>
              </a:xfrm>
              <a:prstGeom prst="ellipse">
                <a:avLst/>
              </a:prstGeom>
              <a:noFill/>
              <a:ln w="1270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6" name="图形"/>
              <p:cNvSpPr/>
              <p:nvPr/>
            </p:nvSpPr>
            <p:spPr>
              <a:xfrm>
                <a:off x="14737" y="847"/>
                <a:ext cx="2085" cy="2085"/>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7" name="图形"/>
              <p:cNvSpPr/>
              <p:nvPr/>
            </p:nvSpPr>
            <p:spPr>
              <a:xfrm>
                <a:off x="14413" y="523"/>
                <a:ext cx="2733" cy="2733"/>
              </a:xfrm>
              <a:prstGeom prst="ellipse">
                <a:avLst/>
              </a:prstGeom>
              <a:noFill/>
              <a:ln>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98" name="组合 197"/>
            <p:cNvGrpSpPr/>
            <p:nvPr/>
          </p:nvGrpSpPr>
          <p:grpSpPr>
            <a:xfrm flipH="1">
              <a:off x="12964" y="9372"/>
              <a:ext cx="2351" cy="849"/>
              <a:chOff x="1795" y="1487"/>
              <a:chExt cx="2351" cy="849"/>
            </a:xfrm>
          </p:grpSpPr>
          <p:grpSp>
            <p:nvGrpSpPr>
              <p:cNvPr id="199" name="组合 198"/>
              <p:cNvGrpSpPr/>
              <p:nvPr/>
            </p:nvGrpSpPr>
            <p:grpSpPr>
              <a:xfrm>
                <a:off x="1795" y="1487"/>
                <a:ext cx="2351" cy="309"/>
                <a:chOff x="1595" y="1487"/>
                <a:chExt cx="1720" cy="226"/>
              </a:xfrm>
            </p:grpSpPr>
            <p:sp>
              <p:nvSpPr>
                <p:cNvPr id="200"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1"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2"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3"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4" name="组合 203"/>
              <p:cNvGrpSpPr/>
              <p:nvPr/>
            </p:nvGrpSpPr>
            <p:grpSpPr>
              <a:xfrm>
                <a:off x="1795" y="2027"/>
                <a:ext cx="2351" cy="309"/>
                <a:chOff x="1595" y="1487"/>
                <a:chExt cx="1720" cy="226"/>
              </a:xfrm>
            </p:grpSpPr>
            <p:sp>
              <p:nvSpPr>
                <p:cNvPr id="205" name="图形"/>
                <p:cNvSpPr/>
                <p:nvPr/>
              </p:nvSpPr>
              <p:spPr>
                <a:xfrm>
                  <a:off x="1595" y="1487"/>
                  <a:ext cx="226" cy="227"/>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6" name="图形"/>
                <p:cNvSpPr/>
                <p:nvPr/>
              </p:nvSpPr>
              <p:spPr>
                <a:xfrm>
                  <a:off x="2093"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7" name="图形"/>
                <p:cNvSpPr/>
                <p:nvPr/>
              </p:nvSpPr>
              <p:spPr>
                <a:xfrm>
                  <a:off x="2591"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8" name="图形"/>
                <p:cNvSpPr/>
                <p:nvPr/>
              </p:nvSpPr>
              <p:spPr>
                <a:xfrm>
                  <a:off x="3089" y="1487"/>
                  <a:ext cx="226" cy="2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9" name="图形"/>
            <p:cNvSpPr/>
            <p:nvPr/>
          </p:nvSpPr>
          <p:spPr>
            <a:xfrm rot="19680000" flipH="1">
              <a:off x="11686" y="9479"/>
              <a:ext cx="635" cy="635"/>
            </a:xfrm>
            <a:prstGeom prst="plus">
              <a:avLst>
                <a:gd name="adj" fmla="val 33680"/>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0" name="组合 209"/>
            <p:cNvGrpSpPr/>
            <p:nvPr/>
          </p:nvGrpSpPr>
          <p:grpSpPr>
            <a:xfrm rot="5400000">
              <a:off x="18357" y="4792"/>
              <a:ext cx="1078" cy="2054"/>
              <a:chOff x="9266" y="-267"/>
              <a:chExt cx="1274" cy="2427"/>
            </a:xfrm>
          </p:grpSpPr>
          <p:sp>
            <p:nvSpPr>
              <p:cNvPr id="211" name="图形"/>
              <p:cNvSpPr/>
              <p:nvPr/>
            </p:nvSpPr>
            <p:spPr>
              <a:xfrm>
                <a:off x="9266" y="886"/>
                <a:ext cx="1275" cy="12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2" name="图形"/>
              <p:cNvSpPr/>
              <p:nvPr/>
            </p:nvSpPr>
            <p:spPr>
              <a:xfrm>
                <a:off x="9660" y="1280"/>
                <a:ext cx="488" cy="488"/>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13" name="图形"/>
              <p:cNvCxnSpPr/>
              <p:nvPr/>
            </p:nvCxnSpPr>
            <p:spPr>
              <a:xfrm>
                <a:off x="9904" y="-267"/>
                <a:ext cx="0" cy="1750"/>
              </a:xfrm>
              <a:prstGeom prst="line">
                <a:avLst/>
              </a:prstGeom>
              <a:ln w="25400">
                <a:solidFill>
                  <a:srgbClr val="053052"/>
                </a:solidFill>
              </a:ln>
            </p:spPr>
            <p:style>
              <a:lnRef idx="1">
                <a:schemeClr val="accent1"/>
              </a:lnRef>
              <a:fillRef idx="0">
                <a:schemeClr val="accent1"/>
              </a:fillRef>
              <a:effectRef idx="0">
                <a:schemeClr val="accent1"/>
              </a:effectRef>
              <a:fontRef idx="minor">
                <a:schemeClr val="tx1"/>
              </a:fontRef>
            </p:style>
          </p:cxnSp>
        </p:grpSp>
      </p:grpSp>
      <p:sp>
        <p:nvSpPr>
          <p:cNvPr id="214" name="图形"/>
          <p:cNvSpPr txBox="1"/>
          <p:nvPr/>
        </p:nvSpPr>
        <p:spPr>
          <a:xfrm>
            <a:off x="2086610" y="2503805"/>
            <a:ext cx="2029460" cy="1861185"/>
          </a:xfrm>
          <a:prstGeom prst="rect">
            <a:avLst/>
          </a:prstGeom>
          <a:noFill/>
        </p:spPr>
        <p:txBody>
          <a:bodyPr wrap="square" rtlCol="0">
            <a:spAutoFit/>
          </a:bodyPr>
          <a:lstStyle/>
          <a:p>
            <a:pPr algn="ctr"/>
            <a:r>
              <a:rPr lang="en-US" altLang="zh-CN" sz="11500">
                <a:solidFill>
                  <a:srgbClr val="F6C500"/>
                </a:solidFill>
                <a:cs typeface="+mn-ea"/>
                <a:sym typeface="+mn-lt"/>
              </a:rPr>
              <a:t>02</a:t>
            </a:r>
          </a:p>
        </p:txBody>
      </p:sp>
      <p:sp>
        <p:nvSpPr>
          <p:cNvPr id="216" name="图形"/>
          <p:cNvSpPr txBox="1"/>
          <p:nvPr/>
        </p:nvSpPr>
        <p:spPr>
          <a:xfrm>
            <a:off x="4312285" y="2927350"/>
            <a:ext cx="5109845" cy="1014730"/>
          </a:xfrm>
          <a:prstGeom prst="rect">
            <a:avLst/>
          </a:prstGeom>
          <a:noFill/>
        </p:spPr>
        <p:txBody>
          <a:bodyPr wrap="square" rtlCol="0">
            <a:spAutoFit/>
          </a:bodyPr>
          <a:lstStyle/>
          <a:p>
            <a:pPr algn="dist"/>
            <a:r>
              <a:rPr lang="zh-CN" altLang="en-US" sz="6000">
                <a:solidFill>
                  <a:srgbClr val="053052"/>
                </a:solidFill>
                <a:cs typeface="+mn-ea"/>
                <a:sym typeface="+mn-lt"/>
              </a:rPr>
              <a:t>项目完成情况</a:t>
            </a:r>
          </a:p>
        </p:txBody>
      </p:sp>
    </p:spTree>
    <p:custDataLst>
      <p:tags r:id="rId1"/>
    </p:custDataLst>
  </p:cSld>
  <p:clrMapOvr>
    <a:masterClrMapping/>
  </p:clrMapOvr>
  <p:transition advTm="3000">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26" presetClass="entr" presetSubtype="0" fill="hold" grpId="0" nodeType="afterEffect">
                                  <p:stCondLst>
                                    <p:cond delay="0"/>
                                  </p:stCondLst>
                                  <p:childTnLst>
                                    <p:set>
                                      <p:cBhvr>
                                        <p:cTn id="13" dur="1" fill="hold">
                                          <p:stCondLst>
                                            <p:cond delay="0"/>
                                          </p:stCondLst>
                                        </p:cTn>
                                        <p:tgtEl>
                                          <p:spTgt spid="214"/>
                                        </p:tgtEl>
                                        <p:attrNameLst>
                                          <p:attrName>style.visibility</p:attrName>
                                        </p:attrNameLst>
                                      </p:cBhvr>
                                      <p:to>
                                        <p:strVal val="visible"/>
                                      </p:to>
                                    </p:set>
                                    <p:animEffect transition="in" filter="wipe(down)">
                                      <p:cBhvr>
                                        <p:cTn id="14" dur="580">
                                          <p:stCondLst>
                                            <p:cond delay="0"/>
                                          </p:stCondLst>
                                        </p:cTn>
                                        <p:tgtEl>
                                          <p:spTgt spid="214"/>
                                        </p:tgtEl>
                                      </p:cBhvr>
                                    </p:animEffect>
                                    <p:anim calcmode="lin" valueType="num">
                                      <p:cBhvr>
                                        <p:cTn id="15" dur="1822" tmFilter="0,0; 0.14,0.36; 0.43,0.73; 0.71,0.91; 1.0,1.0">
                                          <p:stCondLst>
                                            <p:cond delay="0"/>
                                          </p:stCondLst>
                                        </p:cTn>
                                        <p:tgtEl>
                                          <p:spTgt spid="21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1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1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1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14"/>
                                        </p:tgtEl>
                                        <p:attrNameLst>
                                          <p:attrName>ppt_y</p:attrName>
                                        </p:attrNameLst>
                                      </p:cBhvr>
                                      <p:tavLst>
                                        <p:tav tm="0" fmla="#ppt_y-sin(pi*$)/81">
                                          <p:val>
                                            <p:fltVal val="0"/>
                                          </p:val>
                                        </p:tav>
                                        <p:tav tm="100000">
                                          <p:val>
                                            <p:fltVal val="1"/>
                                          </p:val>
                                        </p:tav>
                                      </p:tavLst>
                                    </p:anim>
                                    <p:animScale>
                                      <p:cBhvr>
                                        <p:cTn id="20" dur="26">
                                          <p:stCondLst>
                                            <p:cond delay="650"/>
                                          </p:stCondLst>
                                        </p:cTn>
                                        <p:tgtEl>
                                          <p:spTgt spid="214"/>
                                        </p:tgtEl>
                                      </p:cBhvr>
                                      <p:to x="100000" y="60000"/>
                                    </p:animScale>
                                    <p:animScale>
                                      <p:cBhvr>
                                        <p:cTn id="21" dur="166" decel="50000">
                                          <p:stCondLst>
                                            <p:cond delay="676"/>
                                          </p:stCondLst>
                                        </p:cTn>
                                        <p:tgtEl>
                                          <p:spTgt spid="214"/>
                                        </p:tgtEl>
                                      </p:cBhvr>
                                      <p:to x="100000" y="100000"/>
                                    </p:animScale>
                                    <p:animScale>
                                      <p:cBhvr>
                                        <p:cTn id="22" dur="26">
                                          <p:stCondLst>
                                            <p:cond delay="1312"/>
                                          </p:stCondLst>
                                        </p:cTn>
                                        <p:tgtEl>
                                          <p:spTgt spid="214"/>
                                        </p:tgtEl>
                                      </p:cBhvr>
                                      <p:to x="100000" y="80000"/>
                                    </p:animScale>
                                    <p:animScale>
                                      <p:cBhvr>
                                        <p:cTn id="23" dur="166" decel="50000">
                                          <p:stCondLst>
                                            <p:cond delay="1338"/>
                                          </p:stCondLst>
                                        </p:cTn>
                                        <p:tgtEl>
                                          <p:spTgt spid="214"/>
                                        </p:tgtEl>
                                      </p:cBhvr>
                                      <p:to x="100000" y="100000"/>
                                    </p:animScale>
                                    <p:animScale>
                                      <p:cBhvr>
                                        <p:cTn id="24" dur="26">
                                          <p:stCondLst>
                                            <p:cond delay="1642"/>
                                          </p:stCondLst>
                                        </p:cTn>
                                        <p:tgtEl>
                                          <p:spTgt spid="214"/>
                                        </p:tgtEl>
                                      </p:cBhvr>
                                      <p:to x="100000" y="90000"/>
                                    </p:animScale>
                                    <p:animScale>
                                      <p:cBhvr>
                                        <p:cTn id="25" dur="166" decel="50000">
                                          <p:stCondLst>
                                            <p:cond delay="1668"/>
                                          </p:stCondLst>
                                        </p:cTn>
                                        <p:tgtEl>
                                          <p:spTgt spid="214"/>
                                        </p:tgtEl>
                                      </p:cBhvr>
                                      <p:to x="100000" y="100000"/>
                                    </p:animScale>
                                    <p:animScale>
                                      <p:cBhvr>
                                        <p:cTn id="26" dur="26">
                                          <p:stCondLst>
                                            <p:cond delay="1808"/>
                                          </p:stCondLst>
                                        </p:cTn>
                                        <p:tgtEl>
                                          <p:spTgt spid="214"/>
                                        </p:tgtEl>
                                      </p:cBhvr>
                                      <p:to x="100000" y="95000"/>
                                    </p:animScale>
                                    <p:animScale>
                                      <p:cBhvr>
                                        <p:cTn id="27" dur="166" decel="50000">
                                          <p:stCondLst>
                                            <p:cond delay="1834"/>
                                          </p:stCondLst>
                                        </p:cTn>
                                        <p:tgtEl>
                                          <p:spTgt spid="214"/>
                                        </p:tgtEl>
                                      </p:cBhvr>
                                      <p:to x="100000" y="100000"/>
                                    </p:animScale>
                                  </p:childTnLst>
                                </p:cTn>
                              </p:par>
                            </p:childTnLst>
                          </p:cTn>
                        </p:par>
                        <p:par>
                          <p:cTn id="28" fill="hold">
                            <p:stCondLst>
                              <p:cond delay="3000"/>
                            </p:stCondLst>
                            <p:childTnLst>
                              <p:par>
                                <p:cTn id="29" presetID="26" presetClass="entr" presetSubtype="0" fill="hold" grpId="0" nodeType="afterEffect">
                                  <p:stCondLst>
                                    <p:cond delay="0"/>
                                  </p:stCondLst>
                                  <p:childTnLst>
                                    <p:set>
                                      <p:cBhvr>
                                        <p:cTn id="30" dur="1" fill="hold">
                                          <p:stCondLst>
                                            <p:cond delay="0"/>
                                          </p:stCondLst>
                                        </p:cTn>
                                        <p:tgtEl>
                                          <p:spTgt spid="216"/>
                                        </p:tgtEl>
                                        <p:attrNameLst>
                                          <p:attrName>style.visibility</p:attrName>
                                        </p:attrNameLst>
                                      </p:cBhvr>
                                      <p:to>
                                        <p:strVal val="visible"/>
                                      </p:to>
                                    </p:set>
                                    <p:animEffect transition="in" filter="wipe(down)">
                                      <p:cBhvr>
                                        <p:cTn id="31" dur="580">
                                          <p:stCondLst>
                                            <p:cond delay="0"/>
                                          </p:stCondLst>
                                        </p:cTn>
                                        <p:tgtEl>
                                          <p:spTgt spid="216"/>
                                        </p:tgtEl>
                                      </p:cBhvr>
                                    </p:animEffect>
                                    <p:anim calcmode="lin" valueType="num">
                                      <p:cBhvr>
                                        <p:cTn id="32" dur="1822" tmFilter="0,0; 0.14,0.36; 0.43,0.73; 0.71,0.91; 1.0,1.0">
                                          <p:stCondLst>
                                            <p:cond delay="0"/>
                                          </p:stCondLst>
                                        </p:cTn>
                                        <p:tgtEl>
                                          <p:spTgt spid="216"/>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216"/>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216"/>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216"/>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216"/>
                                        </p:tgtEl>
                                        <p:attrNameLst>
                                          <p:attrName>ppt_y</p:attrName>
                                        </p:attrNameLst>
                                      </p:cBhvr>
                                      <p:tavLst>
                                        <p:tav tm="0" fmla="#ppt_y-sin(pi*$)/81">
                                          <p:val>
                                            <p:fltVal val="0"/>
                                          </p:val>
                                        </p:tav>
                                        <p:tav tm="100000">
                                          <p:val>
                                            <p:fltVal val="1"/>
                                          </p:val>
                                        </p:tav>
                                      </p:tavLst>
                                    </p:anim>
                                    <p:animScale>
                                      <p:cBhvr>
                                        <p:cTn id="37" dur="26">
                                          <p:stCondLst>
                                            <p:cond delay="650"/>
                                          </p:stCondLst>
                                        </p:cTn>
                                        <p:tgtEl>
                                          <p:spTgt spid="216"/>
                                        </p:tgtEl>
                                      </p:cBhvr>
                                      <p:to x="100000" y="60000"/>
                                    </p:animScale>
                                    <p:animScale>
                                      <p:cBhvr>
                                        <p:cTn id="38" dur="166" decel="50000">
                                          <p:stCondLst>
                                            <p:cond delay="676"/>
                                          </p:stCondLst>
                                        </p:cTn>
                                        <p:tgtEl>
                                          <p:spTgt spid="216"/>
                                        </p:tgtEl>
                                      </p:cBhvr>
                                      <p:to x="100000" y="100000"/>
                                    </p:animScale>
                                    <p:animScale>
                                      <p:cBhvr>
                                        <p:cTn id="39" dur="26">
                                          <p:stCondLst>
                                            <p:cond delay="1312"/>
                                          </p:stCondLst>
                                        </p:cTn>
                                        <p:tgtEl>
                                          <p:spTgt spid="216"/>
                                        </p:tgtEl>
                                      </p:cBhvr>
                                      <p:to x="100000" y="80000"/>
                                    </p:animScale>
                                    <p:animScale>
                                      <p:cBhvr>
                                        <p:cTn id="40" dur="166" decel="50000">
                                          <p:stCondLst>
                                            <p:cond delay="1338"/>
                                          </p:stCondLst>
                                        </p:cTn>
                                        <p:tgtEl>
                                          <p:spTgt spid="216"/>
                                        </p:tgtEl>
                                      </p:cBhvr>
                                      <p:to x="100000" y="100000"/>
                                    </p:animScale>
                                    <p:animScale>
                                      <p:cBhvr>
                                        <p:cTn id="41" dur="26">
                                          <p:stCondLst>
                                            <p:cond delay="1642"/>
                                          </p:stCondLst>
                                        </p:cTn>
                                        <p:tgtEl>
                                          <p:spTgt spid="216"/>
                                        </p:tgtEl>
                                      </p:cBhvr>
                                      <p:to x="100000" y="90000"/>
                                    </p:animScale>
                                    <p:animScale>
                                      <p:cBhvr>
                                        <p:cTn id="42" dur="166" decel="50000">
                                          <p:stCondLst>
                                            <p:cond delay="1668"/>
                                          </p:stCondLst>
                                        </p:cTn>
                                        <p:tgtEl>
                                          <p:spTgt spid="216"/>
                                        </p:tgtEl>
                                      </p:cBhvr>
                                      <p:to x="100000" y="100000"/>
                                    </p:animScale>
                                    <p:animScale>
                                      <p:cBhvr>
                                        <p:cTn id="43" dur="26">
                                          <p:stCondLst>
                                            <p:cond delay="1808"/>
                                          </p:stCondLst>
                                        </p:cTn>
                                        <p:tgtEl>
                                          <p:spTgt spid="216"/>
                                        </p:tgtEl>
                                      </p:cBhvr>
                                      <p:to x="100000" y="95000"/>
                                    </p:animScale>
                                    <p:animScale>
                                      <p:cBhvr>
                                        <p:cTn id="44" dur="166" decel="50000">
                                          <p:stCondLst>
                                            <p:cond delay="1834"/>
                                          </p:stCondLst>
                                        </p:cTn>
                                        <p:tgtEl>
                                          <p:spTgt spid="2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4" grpId="1"/>
      <p:bldP spid="216" grpId="0"/>
      <p:bldP spid="21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图形"/>
          <p:cNvGrpSpPr/>
          <p:nvPr/>
        </p:nvGrpSpPr>
        <p:grpSpPr>
          <a:xfrm>
            <a:off x="-631190" y="214630"/>
            <a:ext cx="4886960" cy="645160"/>
            <a:chOff x="-994" y="338"/>
            <a:chExt cx="7696" cy="1016"/>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1796" y="338"/>
              <a:ext cx="4906" cy="1016"/>
            </a:xfrm>
            <a:prstGeom prst="rect">
              <a:avLst/>
            </a:prstGeom>
            <a:noFill/>
          </p:spPr>
          <p:txBody>
            <a:bodyPr wrap="square" rtlCol="0">
              <a:spAutoFit/>
            </a:bodyPr>
            <a:lstStyle/>
            <a:p>
              <a:pPr algn="dist"/>
              <a:r>
                <a:rPr lang="zh-CN" altLang="en-US" sz="3600">
                  <a:solidFill>
                    <a:srgbClr val="053052"/>
                  </a:solidFill>
                  <a:cs typeface="+mn-ea"/>
                  <a:sym typeface="+mn-lt"/>
                </a:rPr>
                <a:t>项目流程</a:t>
              </a:r>
            </a:p>
          </p:txBody>
        </p:sp>
      </p:grpSp>
      <p:grpSp>
        <p:nvGrpSpPr>
          <p:cNvPr id="9" name="图形"/>
          <p:cNvGrpSpPr/>
          <p:nvPr/>
        </p:nvGrpSpPr>
        <p:grpSpPr>
          <a:xfrm>
            <a:off x="1969770" y="2614295"/>
            <a:ext cx="7628255" cy="2302510"/>
            <a:chOff x="3102" y="4117"/>
            <a:chExt cx="12013" cy="3626"/>
          </a:xfrm>
        </p:grpSpPr>
        <p:sp>
          <p:nvSpPr>
            <p:cNvPr id="3" name="图形"/>
            <p:cNvSpPr/>
            <p:nvPr/>
          </p:nvSpPr>
          <p:spPr>
            <a:xfrm>
              <a:off x="3921" y="5157"/>
              <a:ext cx="10427" cy="1650"/>
            </a:xfrm>
            <a:custGeom>
              <a:avLst/>
              <a:gdLst>
                <a:gd name="connsiteX0" fmla="*/ 0 w 6886575"/>
                <a:gd name="connsiteY0" fmla="*/ 66675 h 1524000"/>
                <a:gd name="connsiteX1" fmla="*/ 1314450 w 6886575"/>
                <a:gd name="connsiteY1" fmla="*/ 1524000 h 1524000"/>
                <a:gd name="connsiteX2" fmla="*/ 2743200 w 6886575"/>
                <a:gd name="connsiteY2" fmla="*/ 9525 h 1524000"/>
                <a:gd name="connsiteX3" fmla="*/ 4114800 w 6886575"/>
                <a:gd name="connsiteY3" fmla="*/ 1524000 h 1524000"/>
                <a:gd name="connsiteX4" fmla="*/ 5524500 w 6886575"/>
                <a:gd name="connsiteY4" fmla="*/ 0 h 1524000"/>
                <a:gd name="connsiteX5" fmla="*/ 6886575 w 6886575"/>
                <a:gd name="connsiteY5" fmla="*/ 1524000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86575" h="1524000">
                  <a:moveTo>
                    <a:pt x="0" y="66675"/>
                  </a:moveTo>
                  <a:lnTo>
                    <a:pt x="1314450" y="1524000"/>
                  </a:lnTo>
                  <a:lnTo>
                    <a:pt x="2743200" y="9525"/>
                  </a:lnTo>
                  <a:lnTo>
                    <a:pt x="4114800" y="1524000"/>
                  </a:lnTo>
                  <a:lnTo>
                    <a:pt x="5524500" y="0"/>
                  </a:lnTo>
                  <a:lnTo>
                    <a:pt x="6886575" y="1524000"/>
                  </a:lnTo>
                </a:path>
              </a:pathLst>
            </a:custGeom>
            <a:noFill/>
            <a:ln w="28575">
              <a:solidFill>
                <a:srgbClr val="C2E6F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solidFill>
                  <a:schemeClr val="tx1">
                    <a:lumMod val="50000"/>
                    <a:lumOff val="50000"/>
                  </a:schemeClr>
                </a:solidFill>
                <a:cs typeface="+mn-ea"/>
                <a:sym typeface="+mn-lt"/>
              </a:endParaRPr>
            </a:p>
          </p:txBody>
        </p:sp>
        <p:sp>
          <p:nvSpPr>
            <p:cNvPr id="33" name="图形"/>
            <p:cNvSpPr/>
            <p:nvPr/>
          </p:nvSpPr>
          <p:spPr>
            <a:xfrm>
              <a:off x="3102" y="4117"/>
              <a:ext cx="1165" cy="1165"/>
            </a:xfrm>
            <a:custGeom>
              <a:avLst/>
              <a:gdLst>
                <a:gd name="connsiteX0" fmla="*/ 281346 w 562694"/>
                <a:gd name="connsiteY0" fmla="*/ 78398 h 562694"/>
                <a:gd name="connsiteX1" fmla="*/ 78397 w 562694"/>
                <a:gd name="connsiteY1" fmla="*/ 281347 h 562694"/>
                <a:gd name="connsiteX2" fmla="*/ 281346 w 562694"/>
                <a:gd name="connsiteY2" fmla="*/ 484296 h 562694"/>
                <a:gd name="connsiteX3" fmla="*/ 484295 w 562694"/>
                <a:gd name="connsiteY3" fmla="*/ 281347 h 562694"/>
                <a:gd name="connsiteX4" fmla="*/ 281346 w 562694"/>
                <a:gd name="connsiteY4" fmla="*/ 78398 h 562694"/>
                <a:gd name="connsiteX5" fmla="*/ 249415 w 562694"/>
                <a:gd name="connsiteY5" fmla="*/ 0 h 562694"/>
                <a:gd name="connsiteX6" fmla="*/ 313280 w 562694"/>
                <a:gd name="connsiteY6" fmla="*/ 0 h 562694"/>
                <a:gd name="connsiteX7" fmla="*/ 325733 w 562694"/>
                <a:gd name="connsiteY7" fmla="*/ 58097 h 562694"/>
                <a:gd name="connsiteX8" fmla="*/ 328741 w 562694"/>
                <a:gd name="connsiteY8" fmla="*/ 58556 h 562694"/>
                <a:gd name="connsiteX9" fmla="*/ 354247 w 562694"/>
                <a:gd name="connsiteY9" fmla="*/ 66131 h 562694"/>
                <a:gd name="connsiteX10" fmla="*/ 394366 w 562694"/>
                <a:gd name="connsiteY10" fmla="*/ 21727 h 562694"/>
                <a:gd name="connsiteX11" fmla="*/ 449675 w 562694"/>
                <a:gd name="connsiteY11" fmla="*/ 53660 h 562694"/>
                <a:gd name="connsiteX12" fmla="*/ 431901 w 562694"/>
                <a:gd name="connsiteY12" fmla="*/ 108685 h 562694"/>
                <a:gd name="connsiteX13" fmla="*/ 435245 w 562694"/>
                <a:gd name="connsiteY13" fmla="*/ 111124 h 562694"/>
                <a:gd name="connsiteX14" fmla="*/ 453029 w 562694"/>
                <a:gd name="connsiteY14" fmla="*/ 128231 h 562694"/>
                <a:gd name="connsiteX15" fmla="*/ 454937 w 562694"/>
                <a:gd name="connsiteY15" fmla="*/ 130495 h 562694"/>
                <a:gd name="connsiteX16" fmla="*/ 509035 w 562694"/>
                <a:gd name="connsiteY16" fmla="*/ 113020 h 562694"/>
                <a:gd name="connsiteX17" fmla="*/ 540968 w 562694"/>
                <a:gd name="connsiteY17" fmla="*/ 168329 h 562694"/>
                <a:gd name="connsiteX18" fmla="*/ 500662 w 562694"/>
                <a:gd name="connsiteY18" fmla="*/ 204745 h 562694"/>
                <a:gd name="connsiteX19" fmla="*/ 503924 w 562694"/>
                <a:gd name="connsiteY19" fmla="*/ 212836 h 562694"/>
                <a:gd name="connsiteX20" fmla="*/ 510331 w 562694"/>
                <a:gd name="connsiteY20" fmla="*/ 238191 h 562694"/>
                <a:gd name="connsiteX21" fmla="*/ 562694 w 562694"/>
                <a:gd name="connsiteY21" fmla="*/ 249415 h 562694"/>
                <a:gd name="connsiteX22" fmla="*/ 562694 w 562694"/>
                <a:gd name="connsiteY22" fmla="*/ 313280 h 562694"/>
                <a:gd name="connsiteX23" fmla="*/ 513649 w 562694"/>
                <a:gd name="connsiteY23" fmla="*/ 323793 h 562694"/>
                <a:gd name="connsiteX24" fmla="*/ 511735 w 562694"/>
                <a:gd name="connsiteY24" fmla="*/ 336337 h 562694"/>
                <a:gd name="connsiteX25" fmla="*/ 506782 w 562694"/>
                <a:gd name="connsiteY25" fmla="*/ 356105 h 562694"/>
                <a:gd name="connsiteX26" fmla="*/ 504841 w 562694"/>
                <a:gd name="connsiteY26" fmla="*/ 361726 h 562694"/>
                <a:gd name="connsiteX27" fmla="*/ 540968 w 562694"/>
                <a:gd name="connsiteY27" fmla="*/ 394367 h 562694"/>
                <a:gd name="connsiteX28" fmla="*/ 509035 w 562694"/>
                <a:gd name="connsiteY28" fmla="*/ 449676 h 562694"/>
                <a:gd name="connsiteX29" fmla="*/ 464639 w 562694"/>
                <a:gd name="connsiteY29" fmla="*/ 435335 h 562694"/>
                <a:gd name="connsiteX30" fmla="*/ 459166 w 562694"/>
                <a:gd name="connsiteY30" fmla="*/ 442841 h 562694"/>
                <a:gd name="connsiteX31" fmla="*/ 442059 w 562694"/>
                <a:gd name="connsiteY31" fmla="*/ 460624 h 562694"/>
                <a:gd name="connsiteX32" fmla="*/ 435754 w 562694"/>
                <a:gd name="connsiteY32" fmla="*/ 465939 h 562694"/>
                <a:gd name="connsiteX33" fmla="*/ 449675 w 562694"/>
                <a:gd name="connsiteY33" fmla="*/ 509035 h 562694"/>
                <a:gd name="connsiteX34" fmla="*/ 394366 w 562694"/>
                <a:gd name="connsiteY34" fmla="*/ 540967 h 562694"/>
                <a:gd name="connsiteX35" fmla="*/ 365009 w 562694"/>
                <a:gd name="connsiteY35" fmla="*/ 508474 h 562694"/>
                <a:gd name="connsiteX36" fmla="*/ 357454 w 562694"/>
                <a:gd name="connsiteY36" fmla="*/ 511520 h 562694"/>
                <a:gd name="connsiteX37" fmla="*/ 322347 w 562694"/>
                <a:gd name="connsiteY37" fmla="*/ 520391 h 562694"/>
                <a:gd name="connsiteX38" fmla="*/ 313280 w 562694"/>
                <a:gd name="connsiteY38" fmla="*/ 562694 h 562694"/>
                <a:gd name="connsiteX39" fmla="*/ 249415 w 562694"/>
                <a:gd name="connsiteY39" fmla="*/ 562694 h 562694"/>
                <a:gd name="connsiteX40" fmla="*/ 240328 w 562694"/>
                <a:gd name="connsiteY40" fmla="*/ 520303 h 562694"/>
                <a:gd name="connsiteX41" fmla="*/ 233953 w 562694"/>
                <a:gd name="connsiteY41" fmla="*/ 519330 h 562694"/>
                <a:gd name="connsiteX42" fmla="*/ 197627 w 562694"/>
                <a:gd name="connsiteY42" fmla="*/ 508541 h 562694"/>
                <a:gd name="connsiteX43" fmla="*/ 168328 w 562694"/>
                <a:gd name="connsiteY43" fmla="*/ 540967 h 562694"/>
                <a:gd name="connsiteX44" fmla="*/ 113019 w 562694"/>
                <a:gd name="connsiteY44" fmla="*/ 509035 h 562694"/>
                <a:gd name="connsiteX45" fmla="*/ 126867 w 562694"/>
                <a:gd name="connsiteY45" fmla="*/ 466166 h 562694"/>
                <a:gd name="connsiteX46" fmla="*/ 99883 w 562694"/>
                <a:gd name="connsiteY46" fmla="*/ 438530 h 562694"/>
                <a:gd name="connsiteX47" fmla="*/ 97740 w 562694"/>
                <a:gd name="connsiteY47" fmla="*/ 435436 h 562694"/>
                <a:gd name="connsiteX48" fmla="*/ 53660 w 562694"/>
                <a:gd name="connsiteY48" fmla="*/ 449676 h 562694"/>
                <a:gd name="connsiteX49" fmla="*/ 21728 w 562694"/>
                <a:gd name="connsiteY49" fmla="*/ 394367 h 562694"/>
                <a:gd name="connsiteX50" fmla="*/ 57880 w 562694"/>
                <a:gd name="connsiteY50" fmla="*/ 361703 h 562694"/>
                <a:gd name="connsiteX51" fmla="*/ 54328 w 562694"/>
                <a:gd name="connsiteY51" fmla="*/ 350525 h 562694"/>
                <a:gd name="connsiteX52" fmla="*/ 48949 w 562694"/>
                <a:gd name="connsiteY52" fmla="*/ 323772 h 562694"/>
                <a:gd name="connsiteX53" fmla="*/ 0 w 562694"/>
                <a:gd name="connsiteY53" fmla="*/ 313280 h 562694"/>
                <a:gd name="connsiteX54" fmla="*/ 0 w 562694"/>
                <a:gd name="connsiteY54" fmla="*/ 249415 h 562694"/>
                <a:gd name="connsiteX55" fmla="*/ 51877 w 562694"/>
                <a:gd name="connsiteY55" fmla="*/ 238295 h 562694"/>
                <a:gd name="connsiteX56" fmla="*/ 54328 w 562694"/>
                <a:gd name="connsiteY56" fmla="*/ 227361 h 562694"/>
                <a:gd name="connsiteX57" fmla="*/ 62152 w 562694"/>
                <a:gd name="connsiteY57" fmla="*/ 204853 h 562694"/>
                <a:gd name="connsiteX58" fmla="*/ 21728 w 562694"/>
                <a:gd name="connsiteY58" fmla="*/ 168329 h 562694"/>
                <a:gd name="connsiteX59" fmla="*/ 53660 w 562694"/>
                <a:gd name="connsiteY59" fmla="*/ 113020 h 562694"/>
                <a:gd name="connsiteX60" fmla="*/ 108179 w 562694"/>
                <a:gd name="connsiteY60" fmla="*/ 130630 h 562694"/>
                <a:gd name="connsiteX61" fmla="*/ 120122 w 562694"/>
                <a:gd name="connsiteY61" fmla="*/ 117744 h 562694"/>
                <a:gd name="connsiteX62" fmla="*/ 130868 w 562694"/>
                <a:gd name="connsiteY62" fmla="*/ 108916 h 562694"/>
                <a:gd name="connsiteX63" fmla="*/ 113019 w 562694"/>
                <a:gd name="connsiteY63" fmla="*/ 53660 h 562694"/>
                <a:gd name="connsiteX64" fmla="*/ 168328 w 562694"/>
                <a:gd name="connsiteY64" fmla="*/ 21727 h 562694"/>
                <a:gd name="connsiteX65" fmla="*/ 208126 w 562694"/>
                <a:gd name="connsiteY65" fmla="*/ 65775 h 562694"/>
                <a:gd name="connsiteX66" fmla="*/ 233953 w 562694"/>
                <a:gd name="connsiteY66" fmla="*/ 58556 h 562694"/>
                <a:gd name="connsiteX67" fmla="*/ 236962 w 562694"/>
                <a:gd name="connsiteY67" fmla="*/ 58097 h 56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62694" h="562694">
                  <a:moveTo>
                    <a:pt x="281346" y="78398"/>
                  </a:moveTo>
                  <a:cubicBezTo>
                    <a:pt x="169260" y="78398"/>
                    <a:pt x="78397" y="169261"/>
                    <a:pt x="78397" y="281347"/>
                  </a:cubicBezTo>
                  <a:cubicBezTo>
                    <a:pt x="78397" y="393433"/>
                    <a:pt x="169260" y="484296"/>
                    <a:pt x="281346" y="484296"/>
                  </a:cubicBezTo>
                  <a:cubicBezTo>
                    <a:pt x="393432" y="484296"/>
                    <a:pt x="484295" y="393433"/>
                    <a:pt x="484295" y="281347"/>
                  </a:cubicBezTo>
                  <a:cubicBezTo>
                    <a:pt x="484295" y="169261"/>
                    <a:pt x="393432" y="78398"/>
                    <a:pt x="281346" y="78398"/>
                  </a:cubicBezTo>
                  <a:close/>
                  <a:moveTo>
                    <a:pt x="249415" y="0"/>
                  </a:moveTo>
                  <a:lnTo>
                    <a:pt x="313280" y="0"/>
                  </a:lnTo>
                  <a:lnTo>
                    <a:pt x="325733" y="58097"/>
                  </a:lnTo>
                  <a:lnTo>
                    <a:pt x="328741" y="58556"/>
                  </a:lnTo>
                  <a:lnTo>
                    <a:pt x="354247" y="66131"/>
                  </a:lnTo>
                  <a:lnTo>
                    <a:pt x="394366" y="21727"/>
                  </a:lnTo>
                  <a:lnTo>
                    <a:pt x="449675" y="53660"/>
                  </a:lnTo>
                  <a:lnTo>
                    <a:pt x="431901" y="108685"/>
                  </a:lnTo>
                  <a:lnTo>
                    <a:pt x="435245" y="111124"/>
                  </a:lnTo>
                  <a:cubicBezTo>
                    <a:pt x="441467" y="116514"/>
                    <a:pt x="447404" y="122225"/>
                    <a:pt x="453029" y="128231"/>
                  </a:cubicBezTo>
                  <a:lnTo>
                    <a:pt x="454937" y="130495"/>
                  </a:lnTo>
                  <a:lnTo>
                    <a:pt x="509035" y="113020"/>
                  </a:lnTo>
                  <a:lnTo>
                    <a:pt x="540968" y="168329"/>
                  </a:lnTo>
                  <a:lnTo>
                    <a:pt x="500662" y="204745"/>
                  </a:lnTo>
                  <a:lnTo>
                    <a:pt x="503924" y="212836"/>
                  </a:lnTo>
                  <a:lnTo>
                    <a:pt x="510331" y="238191"/>
                  </a:lnTo>
                  <a:lnTo>
                    <a:pt x="562694" y="249415"/>
                  </a:lnTo>
                  <a:lnTo>
                    <a:pt x="562694" y="313280"/>
                  </a:lnTo>
                  <a:lnTo>
                    <a:pt x="513649" y="323793"/>
                  </a:lnTo>
                  <a:lnTo>
                    <a:pt x="511735" y="336337"/>
                  </a:lnTo>
                  <a:cubicBezTo>
                    <a:pt x="510364" y="343035"/>
                    <a:pt x="508709" y="349628"/>
                    <a:pt x="506782" y="356105"/>
                  </a:cubicBezTo>
                  <a:lnTo>
                    <a:pt x="504841" y="361726"/>
                  </a:lnTo>
                  <a:lnTo>
                    <a:pt x="540968" y="394367"/>
                  </a:lnTo>
                  <a:lnTo>
                    <a:pt x="509035" y="449676"/>
                  </a:lnTo>
                  <a:lnTo>
                    <a:pt x="464639" y="435335"/>
                  </a:lnTo>
                  <a:lnTo>
                    <a:pt x="459166" y="442841"/>
                  </a:lnTo>
                  <a:cubicBezTo>
                    <a:pt x="453776" y="449063"/>
                    <a:pt x="448066" y="455000"/>
                    <a:pt x="442059" y="460624"/>
                  </a:cubicBezTo>
                  <a:lnTo>
                    <a:pt x="435754" y="465939"/>
                  </a:lnTo>
                  <a:lnTo>
                    <a:pt x="449675" y="509035"/>
                  </a:lnTo>
                  <a:lnTo>
                    <a:pt x="394366" y="540967"/>
                  </a:lnTo>
                  <a:lnTo>
                    <a:pt x="365009" y="508474"/>
                  </a:lnTo>
                  <a:lnTo>
                    <a:pt x="357454" y="511520"/>
                  </a:lnTo>
                  <a:lnTo>
                    <a:pt x="322347" y="520391"/>
                  </a:lnTo>
                  <a:lnTo>
                    <a:pt x="313280" y="562694"/>
                  </a:lnTo>
                  <a:lnTo>
                    <a:pt x="249415" y="562694"/>
                  </a:lnTo>
                  <a:lnTo>
                    <a:pt x="240328" y="520303"/>
                  </a:lnTo>
                  <a:lnTo>
                    <a:pt x="233953" y="519330"/>
                  </a:lnTo>
                  <a:lnTo>
                    <a:pt x="197627" y="508541"/>
                  </a:lnTo>
                  <a:lnTo>
                    <a:pt x="168328" y="540967"/>
                  </a:lnTo>
                  <a:lnTo>
                    <a:pt x="113019" y="509035"/>
                  </a:lnTo>
                  <a:lnTo>
                    <a:pt x="126867" y="466166"/>
                  </a:lnTo>
                  <a:lnTo>
                    <a:pt x="99883" y="438530"/>
                  </a:lnTo>
                  <a:lnTo>
                    <a:pt x="97740" y="435436"/>
                  </a:lnTo>
                  <a:lnTo>
                    <a:pt x="53660" y="449676"/>
                  </a:lnTo>
                  <a:lnTo>
                    <a:pt x="21728" y="394367"/>
                  </a:lnTo>
                  <a:lnTo>
                    <a:pt x="57880" y="361703"/>
                  </a:lnTo>
                  <a:lnTo>
                    <a:pt x="54328" y="350525"/>
                  </a:lnTo>
                  <a:lnTo>
                    <a:pt x="48949" y="323772"/>
                  </a:lnTo>
                  <a:lnTo>
                    <a:pt x="0" y="313280"/>
                  </a:lnTo>
                  <a:lnTo>
                    <a:pt x="0" y="249415"/>
                  </a:lnTo>
                  <a:lnTo>
                    <a:pt x="51877" y="238295"/>
                  </a:lnTo>
                  <a:lnTo>
                    <a:pt x="54328" y="227361"/>
                  </a:lnTo>
                  <a:lnTo>
                    <a:pt x="62152" y="204853"/>
                  </a:lnTo>
                  <a:lnTo>
                    <a:pt x="21728" y="168329"/>
                  </a:lnTo>
                  <a:lnTo>
                    <a:pt x="53660" y="113020"/>
                  </a:lnTo>
                  <a:lnTo>
                    <a:pt x="108179" y="130630"/>
                  </a:lnTo>
                  <a:lnTo>
                    <a:pt x="120122" y="117744"/>
                  </a:lnTo>
                  <a:lnTo>
                    <a:pt x="130868" y="108916"/>
                  </a:lnTo>
                  <a:lnTo>
                    <a:pt x="113019" y="53660"/>
                  </a:lnTo>
                  <a:lnTo>
                    <a:pt x="168328" y="21727"/>
                  </a:lnTo>
                  <a:lnTo>
                    <a:pt x="208126" y="65775"/>
                  </a:lnTo>
                  <a:lnTo>
                    <a:pt x="233953" y="58556"/>
                  </a:lnTo>
                  <a:lnTo>
                    <a:pt x="236962" y="58097"/>
                  </a:lnTo>
                  <a:close/>
                </a:path>
              </a:pathLst>
            </a:custGeom>
            <a:solidFill>
              <a:srgbClr val="FAC500"/>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b="1">
                <a:solidFill>
                  <a:schemeClr val="tx1">
                    <a:lumMod val="50000"/>
                    <a:lumOff val="50000"/>
                  </a:schemeClr>
                </a:solidFill>
                <a:cs typeface="+mn-ea"/>
                <a:sym typeface="+mn-lt"/>
              </a:endParaRPr>
            </a:p>
          </p:txBody>
        </p:sp>
        <p:sp>
          <p:nvSpPr>
            <p:cNvPr id="36" name="图形"/>
            <p:cNvSpPr/>
            <p:nvPr/>
          </p:nvSpPr>
          <p:spPr>
            <a:xfrm>
              <a:off x="3364" y="4379"/>
              <a:ext cx="641" cy="641"/>
            </a:xfrm>
            <a:prstGeom prst="ellipse">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b="1" dirty="0">
                <a:solidFill>
                  <a:schemeClr val="tx1">
                    <a:lumMod val="50000"/>
                    <a:lumOff val="50000"/>
                  </a:schemeClr>
                </a:solidFill>
                <a:cs typeface="+mn-ea"/>
                <a:sym typeface="+mn-lt"/>
              </a:endParaRPr>
            </a:p>
          </p:txBody>
        </p:sp>
        <p:sp>
          <p:nvSpPr>
            <p:cNvPr id="39" name="图形"/>
            <p:cNvSpPr txBox="1"/>
            <p:nvPr/>
          </p:nvSpPr>
          <p:spPr>
            <a:xfrm>
              <a:off x="3224" y="4410"/>
              <a:ext cx="922" cy="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cs typeface="+mn-ea"/>
                  <a:sym typeface="+mn-lt"/>
                </a:rPr>
                <a:t>01</a:t>
              </a:r>
            </a:p>
          </p:txBody>
        </p:sp>
        <p:sp>
          <p:nvSpPr>
            <p:cNvPr id="45" name="图形"/>
            <p:cNvSpPr/>
            <p:nvPr/>
          </p:nvSpPr>
          <p:spPr>
            <a:xfrm>
              <a:off x="7482" y="4117"/>
              <a:ext cx="1165" cy="1165"/>
            </a:xfrm>
            <a:custGeom>
              <a:avLst/>
              <a:gdLst>
                <a:gd name="connsiteX0" fmla="*/ 281346 w 562694"/>
                <a:gd name="connsiteY0" fmla="*/ 78398 h 562694"/>
                <a:gd name="connsiteX1" fmla="*/ 78397 w 562694"/>
                <a:gd name="connsiteY1" fmla="*/ 281347 h 562694"/>
                <a:gd name="connsiteX2" fmla="*/ 281346 w 562694"/>
                <a:gd name="connsiteY2" fmla="*/ 484296 h 562694"/>
                <a:gd name="connsiteX3" fmla="*/ 484295 w 562694"/>
                <a:gd name="connsiteY3" fmla="*/ 281347 h 562694"/>
                <a:gd name="connsiteX4" fmla="*/ 281346 w 562694"/>
                <a:gd name="connsiteY4" fmla="*/ 78398 h 562694"/>
                <a:gd name="connsiteX5" fmla="*/ 249415 w 562694"/>
                <a:gd name="connsiteY5" fmla="*/ 0 h 562694"/>
                <a:gd name="connsiteX6" fmla="*/ 313280 w 562694"/>
                <a:gd name="connsiteY6" fmla="*/ 0 h 562694"/>
                <a:gd name="connsiteX7" fmla="*/ 325733 w 562694"/>
                <a:gd name="connsiteY7" fmla="*/ 58097 h 562694"/>
                <a:gd name="connsiteX8" fmla="*/ 328741 w 562694"/>
                <a:gd name="connsiteY8" fmla="*/ 58556 h 562694"/>
                <a:gd name="connsiteX9" fmla="*/ 354247 w 562694"/>
                <a:gd name="connsiteY9" fmla="*/ 66131 h 562694"/>
                <a:gd name="connsiteX10" fmla="*/ 394366 w 562694"/>
                <a:gd name="connsiteY10" fmla="*/ 21727 h 562694"/>
                <a:gd name="connsiteX11" fmla="*/ 449675 w 562694"/>
                <a:gd name="connsiteY11" fmla="*/ 53660 h 562694"/>
                <a:gd name="connsiteX12" fmla="*/ 431901 w 562694"/>
                <a:gd name="connsiteY12" fmla="*/ 108685 h 562694"/>
                <a:gd name="connsiteX13" fmla="*/ 435245 w 562694"/>
                <a:gd name="connsiteY13" fmla="*/ 111124 h 562694"/>
                <a:gd name="connsiteX14" fmla="*/ 453029 w 562694"/>
                <a:gd name="connsiteY14" fmla="*/ 128231 h 562694"/>
                <a:gd name="connsiteX15" fmla="*/ 454937 w 562694"/>
                <a:gd name="connsiteY15" fmla="*/ 130495 h 562694"/>
                <a:gd name="connsiteX16" fmla="*/ 509035 w 562694"/>
                <a:gd name="connsiteY16" fmla="*/ 113020 h 562694"/>
                <a:gd name="connsiteX17" fmla="*/ 540968 w 562694"/>
                <a:gd name="connsiteY17" fmla="*/ 168329 h 562694"/>
                <a:gd name="connsiteX18" fmla="*/ 500662 w 562694"/>
                <a:gd name="connsiteY18" fmla="*/ 204745 h 562694"/>
                <a:gd name="connsiteX19" fmla="*/ 503924 w 562694"/>
                <a:gd name="connsiteY19" fmla="*/ 212836 h 562694"/>
                <a:gd name="connsiteX20" fmla="*/ 510331 w 562694"/>
                <a:gd name="connsiteY20" fmla="*/ 238191 h 562694"/>
                <a:gd name="connsiteX21" fmla="*/ 562694 w 562694"/>
                <a:gd name="connsiteY21" fmla="*/ 249415 h 562694"/>
                <a:gd name="connsiteX22" fmla="*/ 562694 w 562694"/>
                <a:gd name="connsiteY22" fmla="*/ 313280 h 562694"/>
                <a:gd name="connsiteX23" fmla="*/ 513649 w 562694"/>
                <a:gd name="connsiteY23" fmla="*/ 323793 h 562694"/>
                <a:gd name="connsiteX24" fmla="*/ 511735 w 562694"/>
                <a:gd name="connsiteY24" fmla="*/ 336337 h 562694"/>
                <a:gd name="connsiteX25" fmla="*/ 506782 w 562694"/>
                <a:gd name="connsiteY25" fmla="*/ 356105 h 562694"/>
                <a:gd name="connsiteX26" fmla="*/ 504841 w 562694"/>
                <a:gd name="connsiteY26" fmla="*/ 361726 h 562694"/>
                <a:gd name="connsiteX27" fmla="*/ 540968 w 562694"/>
                <a:gd name="connsiteY27" fmla="*/ 394367 h 562694"/>
                <a:gd name="connsiteX28" fmla="*/ 509035 w 562694"/>
                <a:gd name="connsiteY28" fmla="*/ 449676 h 562694"/>
                <a:gd name="connsiteX29" fmla="*/ 464639 w 562694"/>
                <a:gd name="connsiteY29" fmla="*/ 435335 h 562694"/>
                <a:gd name="connsiteX30" fmla="*/ 459166 w 562694"/>
                <a:gd name="connsiteY30" fmla="*/ 442841 h 562694"/>
                <a:gd name="connsiteX31" fmla="*/ 442059 w 562694"/>
                <a:gd name="connsiteY31" fmla="*/ 460624 h 562694"/>
                <a:gd name="connsiteX32" fmla="*/ 435754 w 562694"/>
                <a:gd name="connsiteY32" fmla="*/ 465939 h 562694"/>
                <a:gd name="connsiteX33" fmla="*/ 449675 w 562694"/>
                <a:gd name="connsiteY33" fmla="*/ 509035 h 562694"/>
                <a:gd name="connsiteX34" fmla="*/ 394366 w 562694"/>
                <a:gd name="connsiteY34" fmla="*/ 540967 h 562694"/>
                <a:gd name="connsiteX35" fmla="*/ 365009 w 562694"/>
                <a:gd name="connsiteY35" fmla="*/ 508474 h 562694"/>
                <a:gd name="connsiteX36" fmla="*/ 357454 w 562694"/>
                <a:gd name="connsiteY36" fmla="*/ 511520 h 562694"/>
                <a:gd name="connsiteX37" fmla="*/ 322347 w 562694"/>
                <a:gd name="connsiteY37" fmla="*/ 520391 h 562694"/>
                <a:gd name="connsiteX38" fmla="*/ 313280 w 562694"/>
                <a:gd name="connsiteY38" fmla="*/ 562694 h 562694"/>
                <a:gd name="connsiteX39" fmla="*/ 249415 w 562694"/>
                <a:gd name="connsiteY39" fmla="*/ 562694 h 562694"/>
                <a:gd name="connsiteX40" fmla="*/ 240328 w 562694"/>
                <a:gd name="connsiteY40" fmla="*/ 520303 h 562694"/>
                <a:gd name="connsiteX41" fmla="*/ 233953 w 562694"/>
                <a:gd name="connsiteY41" fmla="*/ 519330 h 562694"/>
                <a:gd name="connsiteX42" fmla="*/ 197627 w 562694"/>
                <a:gd name="connsiteY42" fmla="*/ 508541 h 562694"/>
                <a:gd name="connsiteX43" fmla="*/ 168328 w 562694"/>
                <a:gd name="connsiteY43" fmla="*/ 540967 h 562694"/>
                <a:gd name="connsiteX44" fmla="*/ 113019 w 562694"/>
                <a:gd name="connsiteY44" fmla="*/ 509035 h 562694"/>
                <a:gd name="connsiteX45" fmla="*/ 126867 w 562694"/>
                <a:gd name="connsiteY45" fmla="*/ 466166 h 562694"/>
                <a:gd name="connsiteX46" fmla="*/ 99883 w 562694"/>
                <a:gd name="connsiteY46" fmla="*/ 438530 h 562694"/>
                <a:gd name="connsiteX47" fmla="*/ 97740 w 562694"/>
                <a:gd name="connsiteY47" fmla="*/ 435436 h 562694"/>
                <a:gd name="connsiteX48" fmla="*/ 53660 w 562694"/>
                <a:gd name="connsiteY48" fmla="*/ 449676 h 562694"/>
                <a:gd name="connsiteX49" fmla="*/ 21728 w 562694"/>
                <a:gd name="connsiteY49" fmla="*/ 394367 h 562694"/>
                <a:gd name="connsiteX50" fmla="*/ 57880 w 562694"/>
                <a:gd name="connsiteY50" fmla="*/ 361703 h 562694"/>
                <a:gd name="connsiteX51" fmla="*/ 54328 w 562694"/>
                <a:gd name="connsiteY51" fmla="*/ 350525 h 562694"/>
                <a:gd name="connsiteX52" fmla="*/ 48949 w 562694"/>
                <a:gd name="connsiteY52" fmla="*/ 323772 h 562694"/>
                <a:gd name="connsiteX53" fmla="*/ 0 w 562694"/>
                <a:gd name="connsiteY53" fmla="*/ 313280 h 562694"/>
                <a:gd name="connsiteX54" fmla="*/ 0 w 562694"/>
                <a:gd name="connsiteY54" fmla="*/ 249415 h 562694"/>
                <a:gd name="connsiteX55" fmla="*/ 51877 w 562694"/>
                <a:gd name="connsiteY55" fmla="*/ 238295 h 562694"/>
                <a:gd name="connsiteX56" fmla="*/ 54328 w 562694"/>
                <a:gd name="connsiteY56" fmla="*/ 227361 h 562694"/>
                <a:gd name="connsiteX57" fmla="*/ 62152 w 562694"/>
                <a:gd name="connsiteY57" fmla="*/ 204853 h 562694"/>
                <a:gd name="connsiteX58" fmla="*/ 21728 w 562694"/>
                <a:gd name="connsiteY58" fmla="*/ 168329 h 562694"/>
                <a:gd name="connsiteX59" fmla="*/ 53660 w 562694"/>
                <a:gd name="connsiteY59" fmla="*/ 113020 h 562694"/>
                <a:gd name="connsiteX60" fmla="*/ 108179 w 562694"/>
                <a:gd name="connsiteY60" fmla="*/ 130630 h 562694"/>
                <a:gd name="connsiteX61" fmla="*/ 120122 w 562694"/>
                <a:gd name="connsiteY61" fmla="*/ 117744 h 562694"/>
                <a:gd name="connsiteX62" fmla="*/ 130868 w 562694"/>
                <a:gd name="connsiteY62" fmla="*/ 108916 h 562694"/>
                <a:gd name="connsiteX63" fmla="*/ 113019 w 562694"/>
                <a:gd name="connsiteY63" fmla="*/ 53660 h 562694"/>
                <a:gd name="connsiteX64" fmla="*/ 168328 w 562694"/>
                <a:gd name="connsiteY64" fmla="*/ 21727 h 562694"/>
                <a:gd name="connsiteX65" fmla="*/ 208126 w 562694"/>
                <a:gd name="connsiteY65" fmla="*/ 65775 h 562694"/>
                <a:gd name="connsiteX66" fmla="*/ 233953 w 562694"/>
                <a:gd name="connsiteY66" fmla="*/ 58556 h 562694"/>
                <a:gd name="connsiteX67" fmla="*/ 236962 w 562694"/>
                <a:gd name="connsiteY67" fmla="*/ 58097 h 56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62694" h="562694">
                  <a:moveTo>
                    <a:pt x="281346" y="78398"/>
                  </a:moveTo>
                  <a:cubicBezTo>
                    <a:pt x="169260" y="78398"/>
                    <a:pt x="78397" y="169261"/>
                    <a:pt x="78397" y="281347"/>
                  </a:cubicBezTo>
                  <a:cubicBezTo>
                    <a:pt x="78397" y="393433"/>
                    <a:pt x="169260" y="484296"/>
                    <a:pt x="281346" y="484296"/>
                  </a:cubicBezTo>
                  <a:cubicBezTo>
                    <a:pt x="393432" y="484296"/>
                    <a:pt x="484295" y="393433"/>
                    <a:pt x="484295" y="281347"/>
                  </a:cubicBezTo>
                  <a:cubicBezTo>
                    <a:pt x="484295" y="169261"/>
                    <a:pt x="393432" y="78398"/>
                    <a:pt x="281346" y="78398"/>
                  </a:cubicBezTo>
                  <a:close/>
                  <a:moveTo>
                    <a:pt x="249415" y="0"/>
                  </a:moveTo>
                  <a:lnTo>
                    <a:pt x="313280" y="0"/>
                  </a:lnTo>
                  <a:lnTo>
                    <a:pt x="325733" y="58097"/>
                  </a:lnTo>
                  <a:lnTo>
                    <a:pt x="328741" y="58556"/>
                  </a:lnTo>
                  <a:lnTo>
                    <a:pt x="354247" y="66131"/>
                  </a:lnTo>
                  <a:lnTo>
                    <a:pt x="394366" y="21727"/>
                  </a:lnTo>
                  <a:lnTo>
                    <a:pt x="449675" y="53660"/>
                  </a:lnTo>
                  <a:lnTo>
                    <a:pt x="431901" y="108685"/>
                  </a:lnTo>
                  <a:lnTo>
                    <a:pt x="435245" y="111124"/>
                  </a:lnTo>
                  <a:cubicBezTo>
                    <a:pt x="441467" y="116514"/>
                    <a:pt x="447404" y="122225"/>
                    <a:pt x="453029" y="128231"/>
                  </a:cubicBezTo>
                  <a:lnTo>
                    <a:pt x="454937" y="130495"/>
                  </a:lnTo>
                  <a:lnTo>
                    <a:pt x="509035" y="113020"/>
                  </a:lnTo>
                  <a:lnTo>
                    <a:pt x="540968" y="168329"/>
                  </a:lnTo>
                  <a:lnTo>
                    <a:pt x="500662" y="204745"/>
                  </a:lnTo>
                  <a:lnTo>
                    <a:pt x="503924" y="212836"/>
                  </a:lnTo>
                  <a:lnTo>
                    <a:pt x="510331" y="238191"/>
                  </a:lnTo>
                  <a:lnTo>
                    <a:pt x="562694" y="249415"/>
                  </a:lnTo>
                  <a:lnTo>
                    <a:pt x="562694" y="313280"/>
                  </a:lnTo>
                  <a:lnTo>
                    <a:pt x="513649" y="323793"/>
                  </a:lnTo>
                  <a:lnTo>
                    <a:pt x="511735" y="336337"/>
                  </a:lnTo>
                  <a:cubicBezTo>
                    <a:pt x="510364" y="343035"/>
                    <a:pt x="508709" y="349628"/>
                    <a:pt x="506782" y="356105"/>
                  </a:cubicBezTo>
                  <a:lnTo>
                    <a:pt x="504841" y="361726"/>
                  </a:lnTo>
                  <a:lnTo>
                    <a:pt x="540968" y="394367"/>
                  </a:lnTo>
                  <a:lnTo>
                    <a:pt x="509035" y="449676"/>
                  </a:lnTo>
                  <a:lnTo>
                    <a:pt x="464639" y="435335"/>
                  </a:lnTo>
                  <a:lnTo>
                    <a:pt x="459166" y="442841"/>
                  </a:lnTo>
                  <a:cubicBezTo>
                    <a:pt x="453776" y="449063"/>
                    <a:pt x="448066" y="455000"/>
                    <a:pt x="442059" y="460624"/>
                  </a:cubicBezTo>
                  <a:lnTo>
                    <a:pt x="435754" y="465939"/>
                  </a:lnTo>
                  <a:lnTo>
                    <a:pt x="449675" y="509035"/>
                  </a:lnTo>
                  <a:lnTo>
                    <a:pt x="394366" y="540967"/>
                  </a:lnTo>
                  <a:lnTo>
                    <a:pt x="365009" y="508474"/>
                  </a:lnTo>
                  <a:lnTo>
                    <a:pt x="357454" y="511520"/>
                  </a:lnTo>
                  <a:lnTo>
                    <a:pt x="322347" y="520391"/>
                  </a:lnTo>
                  <a:lnTo>
                    <a:pt x="313280" y="562694"/>
                  </a:lnTo>
                  <a:lnTo>
                    <a:pt x="249415" y="562694"/>
                  </a:lnTo>
                  <a:lnTo>
                    <a:pt x="240328" y="520303"/>
                  </a:lnTo>
                  <a:lnTo>
                    <a:pt x="233953" y="519330"/>
                  </a:lnTo>
                  <a:lnTo>
                    <a:pt x="197627" y="508541"/>
                  </a:lnTo>
                  <a:lnTo>
                    <a:pt x="168328" y="540967"/>
                  </a:lnTo>
                  <a:lnTo>
                    <a:pt x="113019" y="509035"/>
                  </a:lnTo>
                  <a:lnTo>
                    <a:pt x="126867" y="466166"/>
                  </a:lnTo>
                  <a:lnTo>
                    <a:pt x="99883" y="438530"/>
                  </a:lnTo>
                  <a:lnTo>
                    <a:pt x="97740" y="435436"/>
                  </a:lnTo>
                  <a:lnTo>
                    <a:pt x="53660" y="449676"/>
                  </a:lnTo>
                  <a:lnTo>
                    <a:pt x="21728" y="394367"/>
                  </a:lnTo>
                  <a:lnTo>
                    <a:pt x="57880" y="361703"/>
                  </a:lnTo>
                  <a:lnTo>
                    <a:pt x="54328" y="350525"/>
                  </a:lnTo>
                  <a:lnTo>
                    <a:pt x="48949" y="323772"/>
                  </a:lnTo>
                  <a:lnTo>
                    <a:pt x="0" y="313280"/>
                  </a:lnTo>
                  <a:lnTo>
                    <a:pt x="0" y="249415"/>
                  </a:lnTo>
                  <a:lnTo>
                    <a:pt x="51877" y="238295"/>
                  </a:lnTo>
                  <a:lnTo>
                    <a:pt x="54328" y="227361"/>
                  </a:lnTo>
                  <a:lnTo>
                    <a:pt x="62152" y="204853"/>
                  </a:lnTo>
                  <a:lnTo>
                    <a:pt x="21728" y="168329"/>
                  </a:lnTo>
                  <a:lnTo>
                    <a:pt x="53660" y="113020"/>
                  </a:lnTo>
                  <a:lnTo>
                    <a:pt x="108179" y="130630"/>
                  </a:lnTo>
                  <a:lnTo>
                    <a:pt x="120122" y="117744"/>
                  </a:lnTo>
                  <a:lnTo>
                    <a:pt x="130868" y="108916"/>
                  </a:lnTo>
                  <a:lnTo>
                    <a:pt x="113019" y="53660"/>
                  </a:lnTo>
                  <a:lnTo>
                    <a:pt x="168328" y="21727"/>
                  </a:lnTo>
                  <a:lnTo>
                    <a:pt x="208126" y="65775"/>
                  </a:lnTo>
                  <a:lnTo>
                    <a:pt x="233953" y="58556"/>
                  </a:lnTo>
                  <a:lnTo>
                    <a:pt x="236962" y="58097"/>
                  </a:lnTo>
                  <a:close/>
                </a:path>
              </a:pathLst>
            </a:custGeom>
            <a:solidFill>
              <a:srgbClr val="FAC500"/>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b="1">
                <a:solidFill>
                  <a:schemeClr val="tx1">
                    <a:lumMod val="50000"/>
                    <a:lumOff val="50000"/>
                  </a:schemeClr>
                </a:solidFill>
                <a:cs typeface="+mn-ea"/>
                <a:sym typeface="+mn-lt"/>
              </a:endParaRPr>
            </a:p>
          </p:txBody>
        </p:sp>
        <p:sp>
          <p:nvSpPr>
            <p:cNvPr id="2" name="图形"/>
            <p:cNvSpPr/>
            <p:nvPr/>
          </p:nvSpPr>
          <p:spPr>
            <a:xfrm>
              <a:off x="7744" y="4379"/>
              <a:ext cx="641" cy="641"/>
            </a:xfrm>
            <a:prstGeom prst="ellipse">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b="1" dirty="0">
                <a:solidFill>
                  <a:schemeClr val="tx1">
                    <a:lumMod val="50000"/>
                    <a:lumOff val="50000"/>
                  </a:schemeClr>
                </a:solidFill>
                <a:cs typeface="+mn-ea"/>
                <a:sym typeface="+mn-lt"/>
              </a:endParaRPr>
            </a:p>
          </p:txBody>
        </p:sp>
        <p:sp>
          <p:nvSpPr>
            <p:cNvPr id="4" name="图形"/>
            <p:cNvSpPr txBox="1"/>
            <p:nvPr/>
          </p:nvSpPr>
          <p:spPr>
            <a:xfrm>
              <a:off x="7746" y="4427"/>
              <a:ext cx="877" cy="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cs typeface="+mn-ea"/>
                  <a:sym typeface="+mn-lt"/>
                </a:rPr>
                <a:t>03</a:t>
              </a:r>
            </a:p>
          </p:txBody>
        </p:sp>
        <p:sp>
          <p:nvSpPr>
            <p:cNvPr id="5" name="图形"/>
            <p:cNvSpPr/>
            <p:nvPr/>
          </p:nvSpPr>
          <p:spPr>
            <a:xfrm>
              <a:off x="11862" y="4117"/>
              <a:ext cx="1165" cy="1165"/>
            </a:xfrm>
            <a:custGeom>
              <a:avLst/>
              <a:gdLst>
                <a:gd name="connsiteX0" fmla="*/ 281346 w 562694"/>
                <a:gd name="connsiteY0" fmla="*/ 78398 h 562694"/>
                <a:gd name="connsiteX1" fmla="*/ 78397 w 562694"/>
                <a:gd name="connsiteY1" fmla="*/ 281347 h 562694"/>
                <a:gd name="connsiteX2" fmla="*/ 281346 w 562694"/>
                <a:gd name="connsiteY2" fmla="*/ 484296 h 562694"/>
                <a:gd name="connsiteX3" fmla="*/ 484295 w 562694"/>
                <a:gd name="connsiteY3" fmla="*/ 281347 h 562694"/>
                <a:gd name="connsiteX4" fmla="*/ 281346 w 562694"/>
                <a:gd name="connsiteY4" fmla="*/ 78398 h 562694"/>
                <a:gd name="connsiteX5" fmla="*/ 249415 w 562694"/>
                <a:gd name="connsiteY5" fmla="*/ 0 h 562694"/>
                <a:gd name="connsiteX6" fmla="*/ 313280 w 562694"/>
                <a:gd name="connsiteY6" fmla="*/ 0 h 562694"/>
                <a:gd name="connsiteX7" fmla="*/ 325733 w 562694"/>
                <a:gd name="connsiteY7" fmla="*/ 58097 h 562694"/>
                <a:gd name="connsiteX8" fmla="*/ 328741 w 562694"/>
                <a:gd name="connsiteY8" fmla="*/ 58556 h 562694"/>
                <a:gd name="connsiteX9" fmla="*/ 354247 w 562694"/>
                <a:gd name="connsiteY9" fmla="*/ 66131 h 562694"/>
                <a:gd name="connsiteX10" fmla="*/ 394366 w 562694"/>
                <a:gd name="connsiteY10" fmla="*/ 21727 h 562694"/>
                <a:gd name="connsiteX11" fmla="*/ 449675 w 562694"/>
                <a:gd name="connsiteY11" fmla="*/ 53660 h 562694"/>
                <a:gd name="connsiteX12" fmla="*/ 431901 w 562694"/>
                <a:gd name="connsiteY12" fmla="*/ 108685 h 562694"/>
                <a:gd name="connsiteX13" fmla="*/ 435245 w 562694"/>
                <a:gd name="connsiteY13" fmla="*/ 111124 h 562694"/>
                <a:gd name="connsiteX14" fmla="*/ 453029 w 562694"/>
                <a:gd name="connsiteY14" fmla="*/ 128231 h 562694"/>
                <a:gd name="connsiteX15" fmla="*/ 454937 w 562694"/>
                <a:gd name="connsiteY15" fmla="*/ 130495 h 562694"/>
                <a:gd name="connsiteX16" fmla="*/ 509035 w 562694"/>
                <a:gd name="connsiteY16" fmla="*/ 113020 h 562694"/>
                <a:gd name="connsiteX17" fmla="*/ 540968 w 562694"/>
                <a:gd name="connsiteY17" fmla="*/ 168329 h 562694"/>
                <a:gd name="connsiteX18" fmla="*/ 500662 w 562694"/>
                <a:gd name="connsiteY18" fmla="*/ 204745 h 562694"/>
                <a:gd name="connsiteX19" fmla="*/ 503924 w 562694"/>
                <a:gd name="connsiteY19" fmla="*/ 212836 h 562694"/>
                <a:gd name="connsiteX20" fmla="*/ 510331 w 562694"/>
                <a:gd name="connsiteY20" fmla="*/ 238191 h 562694"/>
                <a:gd name="connsiteX21" fmla="*/ 562694 w 562694"/>
                <a:gd name="connsiteY21" fmla="*/ 249415 h 562694"/>
                <a:gd name="connsiteX22" fmla="*/ 562694 w 562694"/>
                <a:gd name="connsiteY22" fmla="*/ 313280 h 562694"/>
                <a:gd name="connsiteX23" fmla="*/ 513649 w 562694"/>
                <a:gd name="connsiteY23" fmla="*/ 323793 h 562694"/>
                <a:gd name="connsiteX24" fmla="*/ 511735 w 562694"/>
                <a:gd name="connsiteY24" fmla="*/ 336337 h 562694"/>
                <a:gd name="connsiteX25" fmla="*/ 506782 w 562694"/>
                <a:gd name="connsiteY25" fmla="*/ 356105 h 562694"/>
                <a:gd name="connsiteX26" fmla="*/ 504841 w 562694"/>
                <a:gd name="connsiteY26" fmla="*/ 361726 h 562694"/>
                <a:gd name="connsiteX27" fmla="*/ 540968 w 562694"/>
                <a:gd name="connsiteY27" fmla="*/ 394367 h 562694"/>
                <a:gd name="connsiteX28" fmla="*/ 509035 w 562694"/>
                <a:gd name="connsiteY28" fmla="*/ 449676 h 562694"/>
                <a:gd name="connsiteX29" fmla="*/ 464639 w 562694"/>
                <a:gd name="connsiteY29" fmla="*/ 435335 h 562694"/>
                <a:gd name="connsiteX30" fmla="*/ 459166 w 562694"/>
                <a:gd name="connsiteY30" fmla="*/ 442841 h 562694"/>
                <a:gd name="connsiteX31" fmla="*/ 442059 w 562694"/>
                <a:gd name="connsiteY31" fmla="*/ 460624 h 562694"/>
                <a:gd name="connsiteX32" fmla="*/ 435754 w 562694"/>
                <a:gd name="connsiteY32" fmla="*/ 465939 h 562694"/>
                <a:gd name="connsiteX33" fmla="*/ 449675 w 562694"/>
                <a:gd name="connsiteY33" fmla="*/ 509035 h 562694"/>
                <a:gd name="connsiteX34" fmla="*/ 394366 w 562694"/>
                <a:gd name="connsiteY34" fmla="*/ 540967 h 562694"/>
                <a:gd name="connsiteX35" fmla="*/ 365009 w 562694"/>
                <a:gd name="connsiteY35" fmla="*/ 508474 h 562694"/>
                <a:gd name="connsiteX36" fmla="*/ 357454 w 562694"/>
                <a:gd name="connsiteY36" fmla="*/ 511520 h 562694"/>
                <a:gd name="connsiteX37" fmla="*/ 322347 w 562694"/>
                <a:gd name="connsiteY37" fmla="*/ 520391 h 562694"/>
                <a:gd name="connsiteX38" fmla="*/ 313280 w 562694"/>
                <a:gd name="connsiteY38" fmla="*/ 562694 h 562694"/>
                <a:gd name="connsiteX39" fmla="*/ 249415 w 562694"/>
                <a:gd name="connsiteY39" fmla="*/ 562694 h 562694"/>
                <a:gd name="connsiteX40" fmla="*/ 240328 w 562694"/>
                <a:gd name="connsiteY40" fmla="*/ 520303 h 562694"/>
                <a:gd name="connsiteX41" fmla="*/ 233953 w 562694"/>
                <a:gd name="connsiteY41" fmla="*/ 519330 h 562694"/>
                <a:gd name="connsiteX42" fmla="*/ 197627 w 562694"/>
                <a:gd name="connsiteY42" fmla="*/ 508541 h 562694"/>
                <a:gd name="connsiteX43" fmla="*/ 168328 w 562694"/>
                <a:gd name="connsiteY43" fmla="*/ 540967 h 562694"/>
                <a:gd name="connsiteX44" fmla="*/ 113019 w 562694"/>
                <a:gd name="connsiteY44" fmla="*/ 509035 h 562694"/>
                <a:gd name="connsiteX45" fmla="*/ 126867 w 562694"/>
                <a:gd name="connsiteY45" fmla="*/ 466166 h 562694"/>
                <a:gd name="connsiteX46" fmla="*/ 99883 w 562694"/>
                <a:gd name="connsiteY46" fmla="*/ 438530 h 562694"/>
                <a:gd name="connsiteX47" fmla="*/ 97740 w 562694"/>
                <a:gd name="connsiteY47" fmla="*/ 435436 h 562694"/>
                <a:gd name="connsiteX48" fmla="*/ 53660 w 562694"/>
                <a:gd name="connsiteY48" fmla="*/ 449676 h 562694"/>
                <a:gd name="connsiteX49" fmla="*/ 21728 w 562694"/>
                <a:gd name="connsiteY49" fmla="*/ 394367 h 562694"/>
                <a:gd name="connsiteX50" fmla="*/ 57880 w 562694"/>
                <a:gd name="connsiteY50" fmla="*/ 361703 h 562694"/>
                <a:gd name="connsiteX51" fmla="*/ 54328 w 562694"/>
                <a:gd name="connsiteY51" fmla="*/ 350525 h 562694"/>
                <a:gd name="connsiteX52" fmla="*/ 48949 w 562694"/>
                <a:gd name="connsiteY52" fmla="*/ 323772 h 562694"/>
                <a:gd name="connsiteX53" fmla="*/ 0 w 562694"/>
                <a:gd name="connsiteY53" fmla="*/ 313280 h 562694"/>
                <a:gd name="connsiteX54" fmla="*/ 0 w 562694"/>
                <a:gd name="connsiteY54" fmla="*/ 249415 h 562694"/>
                <a:gd name="connsiteX55" fmla="*/ 51877 w 562694"/>
                <a:gd name="connsiteY55" fmla="*/ 238295 h 562694"/>
                <a:gd name="connsiteX56" fmla="*/ 54328 w 562694"/>
                <a:gd name="connsiteY56" fmla="*/ 227361 h 562694"/>
                <a:gd name="connsiteX57" fmla="*/ 62152 w 562694"/>
                <a:gd name="connsiteY57" fmla="*/ 204853 h 562694"/>
                <a:gd name="connsiteX58" fmla="*/ 21728 w 562694"/>
                <a:gd name="connsiteY58" fmla="*/ 168329 h 562694"/>
                <a:gd name="connsiteX59" fmla="*/ 53660 w 562694"/>
                <a:gd name="connsiteY59" fmla="*/ 113020 h 562694"/>
                <a:gd name="connsiteX60" fmla="*/ 108179 w 562694"/>
                <a:gd name="connsiteY60" fmla="*/ 130630 h 562694"/>
                <a:gd name="connsiteX61" fmla="*/ 120122 w 562694"/>
                <a:gd name="connsiteY61" fmla="*/ 117744 h 562694"/>
                <a:gd name="connsiteX62" fmla="*/ 130868 w 562694"/>
                <a:gd name="connsiteY62" fmla="*/ 108916 h 562694"/>
                <a:gd name="connsiteX63" fmla="*/ 113019 w 562694"/>
                <a:gd name="connsiteY63" fmla="*/ 53660 h 562694"/>
                <a:gd name="connsiteX64" fmla="*/ 168328 w 562694"/>
                <a:gd name="connsiteY64" fmla="*/ 21727 h 562694"/>
                <a:gd name="connsiteX65" fmla="*/ 208126 w 562694"/>
                <a:gd name="connsiteY65" fmla="*/ 65775 h 562694"/>
                <a:gd name="connsiteX66" fmla="*/ 233953 w 562694"/>
                <a:gd name="connsiteY66" fmla="*/ 58556 h 562694"/>
                <a:gd name="connsiteX67" fmla="*/ 236962 w 562694"/>
                <a:gd name="connsiteY67" fmla="*/ 58097 h 56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62694" h="562694">
                  <a:moveTo>
                    <a:pt x="281346" y="78398"/>
                  </a:moveTo>
                  <a:cubicBezTo>
                    <a:pt x="169260" y="78398"/>
                    <a:pt x="78397" y="169261"/>
                    <a:pt x="78397" y="281347"/>
                  </a:cubicBezTo>
                  <a:cubicBezTo>
                    <a:pt x="78397" y="393433"/>
                    <a:pt x="169260" y="484296"/>
                    <a:pt x="281346" y="484296"/>
                  </a:cubicBezTo>
                  <a:cubicBezTo>
                    <a:pt x="393432" y="484296"/>
                    <a:pt x="484295" y="393433"/>
                    <a:pt x="484295" y="281347"/>
                  </a:cubicBezTo>
                  <a:cubicBezTo>
                    <a:pt x="484295" y="169261"/>
                    <a:pt x="393432" y="78398"/>
                    <a:pt x="281346" y="78398"/>
                  </a:cubicBezTo>
                  <a:close/>
                  <a:moveTo>
                    <a:pt x="249415" y="0"/>
                  </a:moveTo>
                  <a:lnTo>
                    <a:pt x="313280" y="0"/>
                  </a:lnTo>
                  <a:lnTo>
                    <a:pt x="325733" y="58097"/>
                  </a:lnTo>
                  <a:lnTo>
                    <a:pt x="328741" y="58556"/>
                  </a:lnTo>
                  <a:lnTo>
                    <a:pt x="354247" y="66131"/>
                  </a:lnTo>
                  <a:lnTo>
                    <a:pt x="394366" y="21727"/>
                  </a:lnTo>
                  <a:lnTo>
                    <a:pt x="449675" y="53660"/>
                  </a:lnTo>
                  <a:lnTo>
                    <a:pt x="431901" y="108685"/>
                  </a:lnTo>
                  <a:lnTo>
                    <a:pt x="435245" y="111124"/>
                  </a:lnTo>
                  <a:cubicBezTo>
                    <a:pt x="441467" y="116514"/>
                    <a:pt x="447404" y="122225"/>
                    <a:pt x="453029" y="128231"/>
                  </a:cubicBezTo>
                  <a:lnTo>
                    <a:pt x="454937" y="130495"/>
                  </a:lnTo>
                  <a:lnTo>
                    <a:pt x="509035" y="113020"/>
                  </a:lnTo>
                  <a:lnTo>
                    <a:pt x="540968" y="168329"/>
                  </a:lnTo>
                  <a:lnTo>
                    <a:pt x="500662" y="204745"/>
                  </a:lnTo>
                  <a:lnTo>
                    <a:pt x="503924" y="212836"/>
                  </a:lnTo>
                  <a:lnTo>
                    <a:pt x="510331" y="238191"/>
                  </a:lnTo>
                  <a:lnTo>
                    <a:pt x="562694" y="249415"/>
                  </a:lnTo>
                  <a:lnTo>
                    <a:pt x="562694" y="313280"/>
                  </a:lnTo>
                  <a:lnTo>
                    <a:pt x="513649" y="323793"/>
                  </a:lnTo>
                  <a:lnTo>
                    <a:pt x="511735" y="336337"/>
                  </a:lnTo>
                  <a:cubicBezTo>
                    <a:pt x="510364" y="343035"/>
                    <a:pt x="508709" y="349628"/>
                    <a:pt x="506782" y="356105"/>
                  </a:cubicBezTo>
                  <a:lnTo>
                    <a:pt x="504841" y="361726"/>
                  </a:lnTo>
                  <a:lnTo>
                    <a:pt x="540968" y="394367"/>
                  </a:lnTo>
                  <a:lnTo>
                    <a:pt x="509035" y="449676"/>
                  </a:lnTo>
                  <a:lnTo>
                    <a:pt x="464639" y="435335"/>
                  </a:lnTo>
                  <a:lnTo>
                    <a:pt x="459166" y="442841"/>
                  </a:lnTo>
                  <a:cubicBezTo>
                    <a:pt x="453776" y="449063"/>
                    <a:pt x="448066" y="455000"/>
                    <a:pt x="442059" y="460624"/>
                  </a:cubicBezTo>
                  <a:lnTo>
                    <a:pt x="435754" y="465939"/>
                  </a:lnTo>
                  <a:lnTo>
                    <a:pt x="449675" y="509035"/>
                  </a:lnTo>
                  <a:lnTo>
                    <a:pt x="394366" y="540967"/>
                  </a:lnTo>
                  <a:lnTo>
                    <a:pt x="365009" y="508474"/>
                  </a:lnTo>
                  <a:lnTo>
                    <a:pt x="357454" y="511520"/>
                  </a:lnTo>
                  <a:lnTo>
                    <a:pt x="322347" y="520391"/>
                  </a:lnTo>
                  <a:lnTo>
                    <a:pt x="313280" y="562694"/>
                  </a:lnTo>
                  <a:lnTo>
                    <a:pt x="249415" y="562694"/>
                  </a:lnTo>
                  <a:lnTo>
                    <a:pt x="240328" y="520303"/>
                  </a:lnTo>
                  <a:lnTo>
                    <a:pt x="233953" y="519330"/>
                  </a:lnTo>
                  <a:lnTo>
                    <a:pt x="197627" y="508541"/>
                  </a:lnTo>
                  <a:lnTo>
                    <a:pt x="168328" y="540967"/>
                  </a:lnTo>
                  <a:lnTo>
                    <a:pt x="113019" y="509035"/>
                  </a:lnTo>
                  <a:lnTo>
                    <a:pt x="126867" y="466166"/>
                  </a:lnTo>
                  <a:lnTo>
                    <a:pt x="99883" y="438530"/>
                  </a:lnTo>
                  <a:lnTo>
                    <a:pt x="97740" y="435436"/>
                  </a:lnTo>
                  <a:lnTo>
                    <a:pt x="53660" y="449676"/>
                  </a:lnTo>
                  <a:lnTo>
                    <a:pt x="21728" y="394367"/>
                  </a:lnTo>
                  <a:lnTo>
                    <a:pt x="57880" y="361703"/>
                  </a:lnTo>
                  <a:lnTo>
                    <a:pt x="54328" y="350525"/>
                  </a:lnTo>
                  <a:lnTo>
                    <a:pt x="48949" y="323772"/>
                  </a:lnTo>
                  <a:lnTo>
                    <a:pt x="0" y="313280"/>
                  </a:lnTo>
                  <a:lnTo>
                    <a:pt x="0" y="249415"/>
                  </a:lnTo>
                  <a:lnTo>
                    <a:pt x="51877" y="238295"/>
                  </a:lnTo>
                  <a:lnTo>
                    <a:pt x="54328" y="227361"/>
                  </a:lnTo>
                  <a:lnTo>
                    <a:pt x="62152" y="204853"/>
                  </a:lnTo>
                  <a:lnTo>
                    <a:pt x="21728" y="168329"/>
                  </a:lnTo>
                  <a:lnTo>
                    <a:pt x="53660" y="113020"/>
                  </a:lnTo>
                  <a:lnTo>
                    <a:pt x="108179" y="130630"/>
                  </a:lnTo>
                  <a:lnTo>
                    <a:pt x="120122" y="117744"/>
                  </a:lnTo>
                  <a:lnTo>
                    <a:pt x="130868" y="108916"/>
                  </a:lnTo>
                  <a:lnTo>
                    <a:pt x="113019" y="53660"/>
                  </a:lnTo>
                  <a:lnTo>
                    <a:pt x="168328" y="21727"/>
                  </a:lnTo>
                  <a:lnTo>
                    <a:pt x="208126" y="65775"/>
                  </a:lnTo>
                  <a:lnTo>
                    <a:pt x="233953" y="58556"/>
                  </a:lnTo>
                  <a:lnTo>
                    <a:pt x="236962" y="58097"/>
                  </a:lnTo>
                  <a:close/>
                </a:path>
              </a:pathLst>
            </a:custGeom>
            <a:solidFill>
              <a:srgbClr val="FAC500"/>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b="1">
                <a:solidFill>
                  <a:schemeClr val="tx1">
                    <a:lumMod val="50000"/>
                    <a:lumOff val="50000"/>
                  </a:schemeClr>
                </a:solidFill>
                <a:cs typeface="+mn-ea"/>
                <a:sym typeface="+mn-lt"/>
              </a:endParaRPr>
            </a:p>
          </p:txBody>
        </p:sp>
        <p:sp>
          <p:nvSpPr>
            <p:cNvPr id="7" name="图形"/>
            <p:cNvSpPr/>
            <p:nvPr/>
          </p:nvSpPr>
          <p:spPr>
            <a:xfrm>
              <a:off x="12124" y="4379"/>
              <a:ext cx="641" cy="641"/>
            </a:xfrm>
            <a:prstGeom prst="ellipse">
              <a:avLst/>
            </a:prstGeom>
            <a:solidFill>
              <a:srgbClr val="FA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b="1">
                <a:solidFill>
                  <a:schemeClr val="tx1">
                    <a:lumMod val="50000"/>
                    <a:lumOff val="50000"/>
                  </a:schemeClr>
                </a:solidFill>
                <a:cs typeface="+mn-ea"/>
                <a:sym typeface="+mn-lt"/>
              </a:endParaRPr>
            </a:p>
          </p:txBody>
        </p:sp>
        <p:sp>
          <p:nvSpPr>
            <p:cNvPr id="51" name="图形"/>
            <p:cNvSpPr txBox="1"/>
            <p:nvPr/>
          </p:nvSpPr>
          <p:spPr>
            <a:xfrm>
              <a:off x="12100" y="4427"/>
              <a:ext cx="926" cy="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cs typeface="+mn-ea"/>
                  <a:sym typeface="+mn-lt"/>
                </a:rPr>
                <a:t>05</a:t>
              </a:r>
            </a:p>
          </p:txBody>
        </p:sp>
        <p:sp>
          <p:nvSpPr>
            <p:cNvPr id="53" name="图形"/>
            <p:cNvSpPr/>
            <p:nvPr/>
          </p:nvSpPr>
          <p:spPr>
            <a:xfrm>
              <a:off x="13905" y="6533"/>
              <a:ext cx="1210" cy="1210"/>
            </a:xfrm>
            <a:custGeom>
              <a:avLst/>
              <a:gdLst>
                <a:gd name="connsiteX0" fmla="*/ 281346 w 562694"/>
                <a:gd name="connsiteY0" fmla="*/ 78398 h 562694"/>
                <a:gd name="connsiteX1" fmla="*/ 78397 w 562694"/>
                <a:gd name="connsiteY1" fmla="*/ 281347 h 562694"/>
                <a:gd name="connsiteX2" fmla="*/ 281346 w 562694"/>
                <a:gd name="connsiteY2" fmla="*/ 484296 h 562694"/>
                <a:gd name="connsiteX3" fmla="*/ 484295 w 562694"/>
                <a:gd name="connsiteY3" fmla="*/ 281347 h 562694"/>
                <a:gd name="connsiteX4" fmla="*/ 281346 w 562694"/>
                <a:gd name="connsiteY4" fmla="*/ 78398 h 562694"/>
                <a:gd name="connsiteX5" fmla="*/ 249415 w 562694"/>
                <a:gd name="connsiteY5" fmla="*/ 0 h 562694"/>
                <a:gd name="connsiteX6" fmla="*/ 313280 w 562694"/>
                <a:gd name="connsiteY6" fmla="*/ 0 h 562694"/>
                <a:gd name="connsiteX7" fmla="*/ 325733 w 562694"/>
                <a:gd name="connsiteY7" fmla="*/ 58097 h 562694"/>
                <a:gd name="connsiteX8" fmla="*/ 328741 w 562694"/>
                <a:gd name="connsiteY8" fmla="*/ 58556 h 562694"/>
                <a:gd name="connsiteX9" fmla="*/ 354247 w 562694"/>
                <a:gd name="connsiteY9" fmla="*/ 66131 h 562694"/>
                <a:gd name="connsiteX10" fmla="*/ 394366 w 562694"/>
                <a:gd name="connsiteY10" fmla="*/ 21727 h 562694"/>
                <a:gd name="connsiteX11" fmla="*/ 449675 w 562694"/>
                <a:gd name="connsiteY11" fmla="*/ 53660 h 562694"/>
                <a:gd name="connsiteX12" fmla="*/ 431901 w 562694"/>
                <a:gd name="connsiteY12" fmla="*/ 108685 h 562694"/>
                <a:gd name="connsiteX13" fmla="*/ 435245 w 562694"/>
                <a:gd name="connsiteY13" fmla="*/ 111124 h 562694"/>
                <a:gd name="connsiteX14" fmla="*/ 453029 w 562694"/>
                <a:gd name="connsiteY14" fmla="*/ 128231 h 562694"/>
                <a:gd name="connsiteX15" fmla="*/ 454937 w 562694"/>
                <a:gd name="connsiteY15" fmla="*/ 130495 h 562694"/>
                <a:gd name="connsiteX16" fmla="*/ 509035 w 562694"/>
                <a:gd name="connsiteY16" fmla="*/ 113020 h 562694"/>
                <a:gd name="connsiteX17" fmla="*/ 540968 w 562694"/>
                <a:gd name="connsiteY17" fmla="*/ 168329 h 562694"/>
                <a:gd name="connsiteX18" fmla="*/ 500662 w 562694"/>
                <a:gd name="connsiteY18" fmla="*/ 204745 h 562694"/>
                <a:gd name="connsiteX19" fmla="*/ 503924 w 562694"/>
                <a:gd name="connsiteY19" fmla="*/ 212836 h 562694"/>
                <a:gd name="connsiteX20" fmla="*/ 510331 w 562694"/>
                <a:gd name="connsiteY20" fmla="*/ 238191 h 562694"/>
                <a:gd name="connsiteX21" fmla="*/ 562694 w 562694"/>
                <a:gd name="connsiteY21" fmla="*/ 249415 h 562694"/>
                <a:gd name="connsiteX22" fmla="*/ 562694 w 562694"/>
                <a:gd name="connsiteY22" fmla="*/ 313280 h 562694"/>
                <a:gd name="connsiteX23" fmla="*/ 513649 w 562694"/>
                <a:gd name="connsiteY23" fmla="*/ 323793 h 562694"/>
                <a:gd name="connsiteX24" fmla="*/ 511735 w 562694"/>
                <a:gd name="connsiteY24" fmla="*/ 336337 h 562694"/>
                <a:gd name="connsiteX25" fmla="*/ 506782 w 562694"/>
                <a:gd name="connsiteY25" fmla="*/ 356105 h 562694"/>
                <a:gd name="connsiteX26" fmla="*/ 504841 w 562694"/>
                <a:gd name="connsiteY26" fmla="*/ 361726 h 562694"/>
                <a:gd name="connsiteX27" fmla="*/ 540968 w 562694"/>
                <a:gd name="connsiteY27" fmla="*/ 394367 h 562694"/>
                <a:gd name="connsiteX28" fmla="*/ 509035 w 562694"/>
                <a:gd name="connsiteY28" fmla="*/ 449676 h 562694"/>
                <a:gd name="connsiteX29" fmla="*/ 464639 w 562694"/>
                <a:gd name="connsiteY29" fmla="*/ 435335 h 562694"/>
                <a:gd name="connsiteX30" fmla="*/ 459166 w 562694"/>
                <a:gd name="connsiteY30" fmla="*/ 442841 h 562694"/>
                <a:gd name="connsiteX31" fmla="*/ 442059 w 562694"/>
                <a:gd name="connsiteY31" fmla="*/ 460624 h 562694"/>
                <a:gd name="connsiteX32" fmla="*/ 435754 w 562694"/>
                <a:gd name="connsiteY32" fmla="*/ 465939 h 562694"/>
                <a:gd name="connsiteX33" fmla="*/ 449675 w 562694"/>
                <a:gd name="connsiteY33" fmla="*/ 509035 h 562694"/>
                <a:gd name="connsiteX34" fmla="*/ 394366 w 562694"/>
                <a:gd name="connsiteY34" fmla="*/ 540967 h 562694"/>
                <a:gd name="connsiteX35" fmla="*/ 365009 w 562694"/>
                <a:gd name="connsiteY35" fmla="*/ 508474 h 562694"/>
                <a:gd name="connsiteX36" fmla="*/ 357454 w 562694"/>
                <a:gd name="connsiteY36" fmla="*/ 511520 h 562694"/>
                <a:gd name="connsiteX37" fmla="*/ 322347 w 562694"/>
                <a:gd name="connsiteY37" fmla="*/ 520391 h 562694"/>
                <a:gd name="connsiteX38" fmla="*/ 313280 w 562694"/>
                <a:gd name="connsiteY38" fmla="*/ 562694 h 562694"/>
                <a:gd name="connsiteX39" fmla="*/ 249415 w 562694"/>
                <a:gd name="connsiteY39" fmla="*/ 562694 h 562694"/>
                <a:gd name="connsiteX40" fmla="*/ 240328 w 562694"/>
                <a:gd name="connsiteY40" fmla="*/ 520303 h 562694"/>
                <a:gd name="connsiteX41" fmla="*/ 233953 w 562694"/>
                <a:gd name="connsiteY41" fmla="*/ 519330 h 562694"/>
                <a:gd name="connsiteX42" fmla="*/ 197627 w 562694"/>
                <a:gd name="connsiteY42" fmla="*/ 508541 h 562694"/>
                <a:gd name="connsiteX43" fmla="*/ 168328 w 562694"/>
                <a:gd name="connsiteY43" fmla="*/ 540967 h 562694"/>
                <a:gd name="connsiteX44" fmla="*/ 113019 w 562694"/>
                <a:gd name="connsiteY44" fmla="*/ 509035 h 562694"/>
                <a:gd name="connsiteX45" fmla="*/ 126867 w 562694"/>
                <a:gd name="connsiteY45" fmla="*/ 466166 h 562694"/>
                <a:gd name="connsiteX46" fmla="*/ 99883 w 562694"/>
                <a:gd name="connsiteY46" fmla="*/ 438530 h 562694"/>
                <a:gd name="connsiteX47" fmla="*/ 97740 w 562694"/>
                <a:gd name="connsiteY47" fmla="*/ 435436 h 562694"/>
                <a:gd name="connsiteX48" fmla="*/ 53660 w 562694"/>
                <a:gd name="connsiteY48" fmla="*/ 449676 h 562694"/>
                <a:gd name="connsiteX49" fmla="*/ 21728 w 562694"/>
                <a:gd name="connsiteY49" fmla="*/ 394367 h 562694"/>
                <a:gd name="connsiteX50" fmla="*/ 57880 w 562694"/>
                <a:gd name="connsiteY50" fmla="*/ 361703 h 562694"/>
                <a:gd name="connsiteX51" fmla="*/ 54328 w 562694"/>
                <a:gd name="connsiteY51" fmla="*/ 350525 h 562694"/>
                <a:gd name="connsiteX52" fmla="*/ 48949 w 562694"/>
                <a:gd name="connsiteY52" fmla="*/ 323772 h 562694"/>
                <a:gd name="connsiteX53" fmla="*/ 0 w 562694"/>
                <a:gd name="connsiteY53" fmla="*/ 313280 h 562694"/>
                <a:gd name="connsiteX54" fmla="*/ 0 w 562694"/>
                <a:gd name="connsiteY54" fmla="*/ 249415 h 562694"/>
                <a:gd name="connsiteX55" fmla="*/ 51877 w 562694"/>
                <a:gd name="connsiteY55" fmla="*/ 238295 h 562694"/>
                <a:gd name="connsiteX56" fmla="*/ 54328 w 562694"/>
                <a:gd name="connsiteY56" fmla="*/ 227361 h 562694"/>
                <a:gd name="connsiteX57" fmla="*/ 62152 w 562694"/>
                <a:gd name="connsiteY57" fmla="*/ 204853 h 562694"/>
                <a:gd name="connsiteX58" fmla="*/ 21728 w 562694"/>
                <a:gd name="connsiteY58" fmla="*/ 168329 h 562694"/>
                <a:gd name="connsiteX59" fmla="*/ 53660 w 562694"/>
                <a:gd name="connsiteY59" fmla="*/ 113020 h 562694"/>
                <a:gd name="connsiteX60" fmla="*/ 108179 w 562694"/>
                <a:gd name="connsiteY60" fmla="*/ 130630 h 562694"/>
                <a:gd name="connsiteX61" fmla="*/ 120122 w 562694"/>
                <a:gd name="connsiteY61" fmla="*/ 117744 h 562694"/>
                <a:gd name="connsiteX62" fmla="*/ 130868 w 562694"/>
                <a:gd name="connsiteY62" fmla="*/ 108916 h 562694"/>
                <a:gd name="connsiteX63" fmla="*/ 113019 w 562694"/>
                <a:gd name="connsiteY63" fmla="*/ 53660 h 562694"/>
                <a:gd name="connsiteX64" fmla="*/ 168328 w 562694"/>
                <a:gd name="connsiteY64" fmla="*/ 21727 h 562694"/>
                <a:gd name="connsiteX65" fmla="*/ 208126 w 562694"/>
                <a:gd name="connsiteY65" fmla="*/ 65775 h 562694"/>
                <a:gd name="connsiteX66" fmla="*/ 233953 w 562694"/>
                <a:gd name="connsiteY66" fmla="*/ 58556 h 562694"/>
                <a:gd name="connsiteX67" fmla="*/ 236962 w 562694"/>
                <a:gd name="connsiteY67" fmla="*/ 58097 h 56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62694" h="562694">
                  <a:moveTo>
                    <a:pt x="281346" y="78398"/>
                  </a:moveTo>
                  <a:cubicBezTo>
                    <a:pt x="169260" y="78398"/>
                    <a:pt x="78397" y="169261"/>
                    <a:pt x="78397" y="281347"/>
                  </a:cubicBezTo>
                  <a:cubicBezTo>
                    <a:pt x="78397" y="393433"/>
                    <a:pt x="169260" y="484296"/>
                    <a:pt x="281346" y="484296"/>
                  </a:cubicBezTo>
                  <a:cubicBezTo>
                    <a:pt x="393432" y="484296"/>
                    <a:pt x="484295" y="393433"/>
                    <a:pt x="484295" y="281347"/>
                  </a:cubicBezTo>
                  <a:cubicBezTo>
                    <a:pt x="484295" y="169261"/>
                    <a:pt x="393432" y="78398"/>
                    <a:pt x="281346" y="78398"/>
                  </a:cubicBezTo>
                  <a:close/>
                  <a:moveTo>
                    <a:pt x="249415" y="0"/>
                  </a:moveTo>
                  <a:lnTo>
                    <a:pt x="313280" y="0"/>
                  </a:lnTo>
                  <a:lnTo>
                    <a:pt x="325733" y="58097"/>
                  </a:lnTo>
                  <a:lnTo>
                    <a:pt x="328741" y="58556"/>
                  </a:lnTo>
                  <a:lnTo>
                    <a:pt x="354247" y="66131"/>
                  </a:lnTo>
                  <a:lnTo>
                    <a:pt x="394366" y="21727"/>
                  </a:lnTo>
                  <a:lnTo>
                    <a:pt x="449675" y="53660"/>
                  </a:lnTo>
                  <a:lnTo>
                    <a:pt x="431901" y="108685"/>
                  </a:lnTo>
                  <a:lnTo>
                    <a:pt x="435245" y="111124"/>
                  </a:lnTo>
                  <a:cubicBezTo>
                    <a:pt x="441467" y="116514"/>
                    <a:pt x="447404" y="122225"/>
                    <a:pt x="453029" y="128231"/>
                  </a:cubicBezTo>
                  <a:lnTo>
                    <a:pt x="454937" y="130495"/>
                  </a:lnTo>
                  <a:lnTo>
                    <a:pt x="509035" y="113020"/>
                  </a:lnTo>
                  <a:lnTo>
                    <a:pt x="540968" y="168329"/>
                  </a:lnTo>
                  <a:lnTo>
                    <a:pt x="500662" y="204745"/>
                  </a:lnTo>
                  <a:lnTo>
                    <a:pt x="503924" y="212836"/>
                  </a:lnTo>
                  <a:lnTo>
                    <a:pt x="510331" y="238191"/>
                  </a:lnTo>
                  <a:lnTo>
                    <a:pt x="562694" y="249415"/>
                  </a:lnTo>
                  <a:lnTo>
                    <a:pt x="562694" y="313280"/>
                  </a:lnTo>
                  <a:lnTo>
                    <a:pt x="513649" y="323793"/>
                  </a:lnTo>
                  <a:lnTo>
                    <a:pt x="511735" y="336337"/>
                  </a:lnTo>
                  <a:cubicBezTo>
                    <a:pt x="510364" y="343035"/>
                    <a:pt x="508709" y="349628"/>
                    <a:pt x="506782" y="356105"/>
                  </a:cubicBezTo>
                  <a:lnTo>
                    <a:pt x="504841" y="361726"/>
                  </a:lnTo>
                  <a:lnTo>
                    <a:pt x="540968" y="394367"/>
                  </a:lnTo>
                  <a:lnTo>
                    <a:pt x="509035" y="449676"/>
                  </a:lnTo>
                  <a:lnTo>
                    <a:pt x="464639" y="435335"/>
                  </a:lnTo>
                  <a:lnTo>
                    <a:pt x="459166" y="442841"/>
                  </a:lnTo>
                  <a:cubicBezTo>
                    <a:pt x="453776" y="449063"/>
                    <a:pt x="448066" y="455000"/>
                    <a:pt x="442059" y="460624"/>
                  </a:cubicBezTo>
                  <a:lnTo>
                    <a:pt x="435754" y="465939"/>
                  </a:lnTo>
                  <a:lnTo>
                    <a:pt x="449675" y="509035"/>
                  </a:lnTo>
                  <a:lnTo>
                    <a:pt x="394366" y="540967"/>
                  </a:lnTo>
                  <a:lnTo>
                    <a:pt x="365009" y="508474"/>
                  </a:lnTo>
                  <a:lnTo>
                    <a:pt x="357454" y="511520"/>
                  </a:lnTo>
                  <a:lnTo>
                    <a:pt x="322347" y="520391"/>
                  </a:lnTo>
                  <a:lnTo>
                    <a:pt x="313280" y="562694"/>
                  </a:lnTo>
                  <a:lnTo>
                    <a:pt x="249415" y="562694"/>
                  </a:lnTo>
                  <a:lnTo>
                    <a:pt x="240328" y="520303"/>
                  </a:lnTo>
                  <a:lnTo>
                    <a:pt x="233953" y="519330"/>
                  </a:lnTo>
                  <a:lnTo>
                    <a:pt x="197627" y="508541"/>
                  </a:lnTo>
                  <a:lnTo>
                    <a:pt x="168328" y="540967"/>
                  </a:lnTo>
                  <a:lnTo>
                    <a:pt x="113019" y="509035"/>
                  </a:lnTo>
                  <a:lnTo>
                    <a:pt x="126867" y="466166"/>
                  </a:lnTo>
                  <a:lnTo>
                    <a:pt x="99883" y="438530"/>
                  </a:lnTo>
                  <a:lnTo>
                    <a:pt x="97740" y="435436"/>
                  </a:lnTo>
                  <a:lnTo>
                    <a:pt x="53660" y="449676"/>
                  </a:lnTo>
                  <a:lnTo>
                    <a:pt x="21728" y="394367"/>
                  </a:lnTo>
                  <a:lnTo>
                    <a:pt x="57880" y="361703"/>
                  </a:lnTo>
                  <a:lnTo>
                    <a:pt x="54328" y="350525"/>
                  </a:lnTo>
                  <a:lnTo>
                    <a:pt x="48949" y="323772"/>
                  </a:lnTo>
                  <a:lnTo>
                    <a:pt x="0" y="313280"/>
                  </a:lnTo>
                  <a:lnTo>
                    <a:pt x="0" y="249415"/>
                  </a:lnTo>
                  <a:lnTo>
                    <a:pt x="51877" y="238295"/>
                  </a:lnTo>
                  <a:lnTo>
                    <a:pt x="54328" y="227361"/>
                  </a:lnTo>
                  <a:lnTo>
                    <a:pt x="62152" y="204853"/>
                  </a:lnTo>
                  <a:lnTo>
                    <a:pt x="21728" y="168329"/>
                  </a:lnTo>
                  <a:lnTo>
                    <a:pt x="53660" y="113020"/>
                  </a:lnTo>
                  <a:lnTo>
                    <a:pt x="108179" y="130630"/>
                  </a:lnTo>
                  <a:lnTo>
                    <a:pt x="120122" y="117744"/>
                  </a:lnTo>
                  <a:lnTo>
                    <a:pt x="130868" y="108916"/>
                  </a:lnTo>
                  <a:lnTo>
                    <a:pt x="113019" y="53660"/>
                  </a:lnTo>
                  <a:lnTo>
                    <a:pt x="168328" y="21727"/>
                  </a:lnTo>
                  <a:lnTo>
                    <a:pt x="208126" y="65775"/>
                  </a:lnTo>
                  <a:lnTo>
                    <a:pt x="233953" y="58556"/>
                  </a:lnTo>
                  <a:lnTo>
                    <a:pt x="236962" y="58097"/>
                  </a:lnTo>
                  <a:close/>
                </a:path>
              </a:pathLst>
            </a:custGeom>
            <a:solidFill>
              <a:srgbClr val="05305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b="1">
                <a:solidFill>
                  <a:schemeClr val="tx1">
                    <a:lumMod val="50000"/>
                    <a:lumOff val="50000"/>
                  </a:schemeClr>
                </a:solidFill>
                <a:cs typeface="+mn-ea"/>
                <a:sym typeface="+mn-lt"/>
              </a:endParaRPr>
            </a:p>
          </p:txBody>
        </p:sp>
        <p:sp>
          <p:nvSpPr>
            <p:cNvPr id="54" name="图形"/>
            <p:cNvSpPr/>
            <p:nvPr/>
          </p:nvSpPr>
          <p:spPr>
            <a:xfrm>
              <a:off x="14177" y="6805"/>
              <a:ext cx="666" cy="666"/>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b="1">
                <a:solidFill>
                  <a:schemeClr val="tx1">
                    <a:lumMod val="50000"/>
                    <a:lumOff val="50000"/>
                  </a:schemeClr>
                </a:solidFill>
                <a:cs typeface="+mn-ea"/>
                <a:sym typeface="+mn-lt"/>
              </a:endParaRPr>
            </a:p>
          </p:txBody>
        </p:sp>
        <p:sp>
          <p:nvSpPr>
            <p:cNvPr id="55" name="图形"/>
            <p:cNvSpPr txBox="1"/>
            <p:nvPr/>
          </p:nvSpPr>
          <p:spPr>
            <a:xfrm>
              <a:off x="13987" y="6848"/>
              <a:ext cx="1046" cy="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cs typeface="+mn-ea"/>
                  <a:sym typeface="+mn-lt"/>
                </a:rPr>
                <a:t>06</a:t>
              </a:r>
            </a:p>
          </p:txBody>
        </p:sp>
        <p:sp>
          <p:nvSpPr>
            <p:cNvPr id="57" name="图形"/>
            <p:cNvSpPr/>
            <p:nvPr/>
          </p:nvSpPr>
          <p:spPr>
            <a:xfrm>
              <a:off x="9525" y="6533"/>
              <a:ext cx="1210" cy="1210"/>
            </a:xfrm>
            <a:custGeom>
              <a:avLst/>
              <a:gdLst>
                <a:gd name="connsiteX0" fmla="*/ 281346 w 562694"/>
                <a:gd name="connsiteY0" fmla="*/ 78398 h 562694"/>
                <a:gd name="connsiteX1" fmla="*/ 78397 w 562694"/>
                <a:gd name="connsiteY1" fmla="*/ 281347 h 562694"/>
                <a:gd name="connsiteX2" fmla="*/ 281346 w 562694"/>
                <a:gd name="connsiteY2" fmla="*/ 484296 h 562694"/>
                <a:gd name="connsiteX3" fmla="*/ 484295 w 562694"/>
                <a:gd name="connsiteY3" fmla="*/ 281347 h 562694"/>
                <a:gd name="connsiteX4" fmla="*/ 281346 w 562694"/>
                <a:gd name="connsiteY4" fmla="*/ 78398 h 562694"/>
                <a:gd name="connsiteX5" fmla="*/ 249415 w 562694"/>
                <a:gd name="connsiteY5" fmla="*/ 0 h 562694"/>
                <a:gd name="connsiteX6" fmla="*/ 313280 w 562694"/>
                <a:gd name="connsiteY6" fmla="*/ 0 h 562694"/>
                <a:gd name="connsiteX7" fmla="*/ 325733 w 562694"/>
                <a:gd name="connsiteY7" fmla="*/ 58097 h 562694"/>
                <a:gd name="connsiteX8" fmla="*/ 328741 w 562694"/>
                <a:gd name="connsiteY8" fmla="*/ 58556 h 562694"/>
                <a:gd name="connsiteX9" fmla="*/ 354247 w 562694"/>
                <a:gd name="connsiteY9" fmla="*/ 66131 h 562694"/>
                <a:gd name="connsiteX10" fmla="*/ 394366 w 562694"/>
                <a:gd name="connsiteY10" fmla="*/ 21727 h 562694"/>
                <a:gd name="connsiteX11" fmla="*/ 449675 w 562694"/>
                <a:gd name="connsiteY11" fmla="*/ 53660 h 562694"/>
                <a:gd name="connsiteX12" fmla="*/ 431901 w 562694"/>
                <a:gd name="connsiteY12" fmla="*/ 108685 h 562694"/>
                <a:gd name="connsiteX13" fmla="*/ 435245 w 562694"/>
                <a:gd name="connsiteY13" fmla="*/ 111124 h 562694"/>
                <a:gd name="connsiteX14" fmla="*/ 453029 w 562694"/>
                <a:gd name="connsiteY14" fmla="*/ 128231 h 562694"/>
                <a:gd name="connsiteX15" fmla="*/ 454937 w 562694"/>
                <a:gd name="connsiteY15" fmla="*/ 130495 h 562694"/>
                <a:gd name="connsiteX16" fmla="*/ 509035 w 562694"/>
                <a:gd name="connsiteY16" fmla="*/ 113020 h 562694"/>
                <a:gd name="connsiteX17" fmla="*/ 540968 w 562694"/>
                <a:gd name="connsiteY17" fmla="*/ 168329 h 562694"/>
                <a:gd name="connsiteX18" fmla="*/ 500662 w 562694"/>
                <a:gd name="connsiteY18" fmla="*/ 204745 h 562694"/>
                <a:gd name="connsiteX19" fmla="*/ 503924 w 562694"/>
                <a:gd name="connsiteY19" fmla="*/ 212836 h 562694"/>
                <a:gd name="connsiteX20" fmla="*/ 510331 w 562694"/>
                <a:gd name="connsiteY20" fmla="*/ 238191 h 562694"/>
                <a:gd name="connsiteX21" fmla="*/ 562694 w 562694"/>
                <a:gd name="connsiteY21" fmla="*/ 249415 h 562694"/>
                <a:gd name="connsiteX22" fmla="*/ 562694 w 562694"/>
                <a:gd name="connsiteY22" fmla="*/ 313280 h 562694"/>
                <a:gd name="connsiteX23" fmla="*/ 513649 w 562694"/>
                <a:gd name="connsiteY23" fmla="*/ 323793 h 562694"/>
                <a:gd name="connsiteX24" fmla="*/ 511735 w 562694"/>
                <a:gd name="connsiteY24" fmla="*/ 336337 h 562694"/>
                <a:gd name="connsiteX25" fmla="*/ 506782 w 562694"/>
                <a:gd name="connsiteY25" fmla="*/ 356105 h 562694"/>
                <a:gd name="connsiteX26" fmla="*/ 504841 w 562694"/>
                <a:gd name="connsiteY26" fmla="*/ 361726 h 562694"/>
                <a:gd name="connsiteX27" fmla="*/ 540968 w 562694"/>
                <a:gd name="connsiteY27" fmla="*/ 394367 h 562694"/>
                <a:gd name="connsiteX28" fmla="*/ 509035 w 562694"/>
                <a:gd name="connsiteY28" fmla="*/ 449676 h 562694"/>
                <a:gd name="connsiteX29" fmla="*/ 464639 w 562694"/>
                <a:gd name="connsiteY29" fmla="*/ 435335 h 562694"/>
                <a:gd name="connsiteX30" fmla="*/ 459166 w 562694"/>
                <a:gd name="connsiteY30" fmla="*/ 442841 h 562694"/>
                <a:gd name="connsiteX31" fmla="*/ 442059 w 562694"/>
                <a:gd name="connsiteY31" fmla="*/ 460624 h 562694"/>
                <a:gd name="connsiteX32" fmla="*/ 435754 w 562694"/>
                <a:gd name="connsiteY32" fmla="*/ 465939 h 562694"/>
                <a:gd name="connsiteX33" fmla="*/ 449675 w 562694"/>
                <a:gd name="connsiteY33" fmla="*/ 509035 h 562694"/>
                <a:gd name="connsiteX34" fmla="*/ 394366 w 562694"/>
                <a:gd name="connsiteY34" fmla="*/ 540967 h 562694"/>
                <a:gd name="connsiteX35" fmla="*/ 365009 w 562694"/>
                <a:gd name="connsiteY35" fmla="*/ 508474 h 562694"/>
                <a:gd name="connsiteX36" fmla="*/ 357454 w 562694"/>
                <a:gd name="connsiteY36" fmla="*/ 511520 h 562694"/>
                <a:gd name="connsiteX37" fmla="*/ 322347 w 562694"/>
                <a:gd name="connsiteY37" fmla="*/ 520391 h 562694"/>
                <a:gd name="connsiteX38" fmla="*/ 313280 w 562694"/>
                <a:gd name="connsiteY38" fmla="*/ 562694 h 562694"/>
                <a:gd name="connsiteX39" fmla="*/ 249415 w 562694"/>
                <a:gd name="connsiteY39" fmla="*/ 562694 h 562694"/>
                <a:gd name="connsiteX40" fmla="*/ 240328 w 562694"/>
                <a:gd name="connsiteY40" fmla="*/ 520303 h 562694"/>
                <a:gd name="connsiteX41" fmla="*/ 233953 w 562694"/>
                <a:gd name="connsiteY41" fmla="*/ 519330 h 562694"/>
                <a:gd name="connsiteX42" fmla="*/ 197627 w 562694"/>
                <a:gd name="connsiteY42" fmla="*/ 508541 h 562694"/>
                <a:gd name="connsiteX43" fmla="*/ 168328 w 562694"/>
                <a:gd name="connsiteY43" fmla="*/ 540967 h 562694"/>
                <a:gd name="connsiteX44" fmla="*/ 113019 w 562694"/>
                <a:gd name="connsiteY44" fmla="*/ 509035 h 562694"/>
                <a:gd name="connsiteX45" fmla="*/ 126867 w 562694"/>
                <a:gd name="connsiteY45" fmla="*/ 466166 h 562694"/>
                <a:gd name="connsiteX46" fmla="*/ 99883 w 562694"/>
                <a:gd name="connsiteY46" fmla="*/ 438530 h 562694"/>
                <a:gd name="connsiteX47" fmla="*/ 97740 w 562694"/>
                <a:gd name="connsiteY47" fmla="*/ 435436 h 562694"/>
                <a:gd name="connsiteX48" fmla="*/ 53660 w 562694"/>
                <a:gd name="connsiteY48" fmla="*/ 449676 h 562694"/>
                <a:gd name="connsiteX49" fmla="*/ 21728 w 562694"/>
                <a:gd name="connsiteY49" fmla="*/ 394367 h 562694"/>
                <a:gd name="connsiteX50" fmla="*/ 57880 w 562694"/>
                <a:gd name="connsiteY50" fmla="*/ 361703 h 562694"/>
                <a:gd name="connsiteX51" fmla="*/ 54328 w 562694"/>
                <a:gd name="connsiteY51" fmla="*/ 350525 h 562694"/>
                <a:gd name="connsiteX52" fmla="*/ 48949 w 562694"/>
                <a:gd name="connsiteY52" fmla="*/ 323772 h 562694"/>
                <a:gd name="connsiteX53" fmla="*/ 0 w 562694"/>
                <a:gd name="connsiteY53" fmla="*/ 313280 h 562694"/>
                <a:gd name="connsiteX54" fmla="*/ 0 w 562694"/>
                <a:gd name="connsiteY54" fmla="*/ 249415 h 562694"/>
                <a:gd name="connsiteX55" fmla="*/ 51877 w 562694"/>
                <a:gd name="connsiteY55" fmla="*/ 238295 h 562694"/>
                <a:gd name="connsiteX56" fmla="*/ 54328 w 562694"/>
                <a:gd name="connsiteY56" fmla="*/ 227361 h 562694"/>
                <a:gd name="connsiteX57" fmla="*/ 62152 w 562694"/>
                <a:gd name="connsiteY57" fmla="*/ 204853 h 562694"/>
                <a:gd name="connsiteX58" fmla="*/ 21728 w 562694"/>
                <a:gd name="connsiteY58" fmla="*/ 168329 h 562694"/>
                <a:gd name="connsiteX59" fmla="*/ 53660 w 562694"/>
                <a:gd name="connsiteY59" fmla="*/ 113020 h 562694"/>
                <a:gd name="connsiteX60" fmla="*/ 108179 w 562694"/>
                <a:gd name="connsiteY60" fmla="*/ 130630 h 562694"/>
                <a:gd name="connsiteX61" fmla="*/ 120122 w 562694"/>
                <a:gd name="connsiteY61" fmla="*/ 117744 h 562694"/>
                <a:gd name="connsiteX62" fmla="*/ 130868 w 562694"/>
                <a:gd name="connsiteY62" fmla="*/ 108916 h 562694"/>
                <a:gd name="connsiteX63" fmla="*/ 113019 w 562694"/>
                <a:gd name="connsiteY63" fmla="*/ 53660 h 562694"/>
                <a:gd name="connsiteX64" fmla="*/ 168328 w 562694"/>
                <a:gd name="connsiteY64" fmla="*/ 21727 h 562694"/>
                <a:gd name="connsiteX65" fmla="*/ 208126 w 562694"/>
                <a:gd name="connsiteY65" fmla="*/ 65775 h 562694"/>
                <a:gd name="connsiteX66" fmla="*/ 233953 w 562694"/>
                <a:gd name="connsiteY66" fmla="*/ 58556 h 562694"/>
                <a:gd name="connsiteX67" fmla="*/ 236962 w 562694"/>
                <a:gd name="connsiteY67" fmla="*/ 58097 h 56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62694" h="562694">
                  <a:moveTo>
                    <a:pt x="281346" y="78398"/>
                  </a:moveTo>
                  <a:cubicBezTo>
                    <a:pt x="169260" y="78398"/>
                    <a:pt x="78397" y="169261"/>
                    <a:pt x="78397" y="281347"/>
                  </a:cubicBezTo>
                  <a:cubicBezTo>
                    <a:pt x="78397" y="393433"/>
                    <a:pt x="169260" y="484296"/>
                    <a:pt x="281346" y="484296"/>
                  </a:cubicBezTo>
                  <a:cubicBezTo>
                    <a:pt x="393432" y="484296"/>
                    <a:pt x="484295" y="393433"/>
                    <a:pt x="484295" y="281347"/>
                  </a:cubicBezTo>
                  <a:cubicBezTo>
                    <a:pt x="484295" y="169261"/>
                    <a:pt x="393432" y="78398"/>
                    <a:pt x="281346" y="78398"/>
                  </a:cubicBezTo>
                  <a:close/>
                  <a:moveTo>
                    <a:pt x="249415" y="0"/>
                  </a:moveTo>
                  <a:lnTo>
                    <a:pt x="313280" y="0"/>
                  </a:lnTo>
                  <a:lnTo>
                    <a:pt x="325733" y="58097"/>
                  </a:lnTo>
                  <a:lnTo>
                    <a:pt x="328741" y="58556"/>
                  </a:lnTo>
                  <a:lnTo>
                    <a:pt x="354247" y="66131"/>
                  </a:lnTo>
                  <a:lnTo>
                    <a:pt x="394366" y="21727"/>
                  </a:lnTo>
                  <a:lnTo>
                    <a:pt x="449675" y="53660"/>
                  </a:lnTo>
                  <a:lnTo>
                    <a:pt x="431901" y="108685"/>
                  </a:lnTo>
                  <a:lnTo>
                    <a:pt x="435245" y="111124"/>
                  </a:lnTo>
                  <a:cubicBezTo>
                    <a:pt x="441467" y="116514"/>
                    <a:pt x="447404" y="122225"/>
                    <a:pt x="453029" y="128231"/>
                  </a:cubicBezTo>
                  <a:lnTo>
                    <a:pt x="454937" y="130495"/>
                  </a:lnTo>
                  <a:lnTo>
                    <a:pt x="509035" y="113020"/>
                  </a:lnTo>
                  <a:lnTo>
                    <a:pt x="540968" y="168329"/>
                  </a:lnTo>
                  <a:lnTo>
                    <a:pt x="500662" y="204745"/>
                  </a:lnTo>
                  <a:lnTo>
                    <a:pt x="503924" y="212836"/>
                  </a:lnTo>
                  <a:lnTo>
                    <a:pt x="510331" y="238191"/>
                  </a:lnTo>
                  <a:lnTo>
                    <a:pt x="562694" y="249415"/>
                  </a:lnTo>
                  <a:lnTo>
                    <a:pt x="562694" y="313280"/>
                  </a:lnTo>
                  <a:lnTo>
                    <a:pt x="513649" y="323793"/>
                  </a:lnTo>
                  <a:lnTo>
                    <a:pt x="511735" y="336337"/>
                  </a:lnTo>
                  <a:cubicBezTo>
                    <a:pt x="510364" y="343035"/>
                    <a:pt x="508709" y="349628"/>
                    <a:pt x="506782" y="356105"/>
                  </a:cubicBezTo>
                  <a:lnTo>
                    <a:pt x="504841" y="361726"/>
                  </a:lnTo>
                  <a:lnTo>
                    <a:pt x="540968" y="394367"/>
                  </a:lnTo>
                  <a:lnTo>
                    <a:pt x="509035" y="449676"/>
                  </a:lnTo>
                  <a:lnTo>
                    <a:pt x="464639" y="435335"/>
                  </a:lnTo>
                  <a:lnTo>
                    <a:pt x="459166" y="442841"/>
                  </a:lnTo>
                  <a:cubicBezTo>
                    <a:pt x="453776" y="449063"/>
                    <a:pt x="448066" y="455000"/>
                    <a:pt x="442059" y="460624"/>
                  </a:cubicBezTo>
                  <a:lnTo>
                    <a:pt x="435754" y="465939"/>
                  </a:lnTo>
                  <a:lnTo>
                    <a:pt x="449675" y="509035"/>
                  </a:lnTo>
                  <a:lnTo>
                    <a:pt x="394366" y="540967"/>
                  </a:lnTo>
                  <a:lnTo>
                    <a:pt x="365009" y="508474"/>
                  </a:lnTo>
                  <a:lnTo>
                    <a:pt x="357454" y="511520"/>
                  </a:lnTo>
                  <a:lnTo>
                    <a:pt x="322347" y="520391"/>
                  </a:lnTo>
                  <a:lnTo>
                    <a:pt x="313280" y="562694"/>
                  </a:lnTo>
                  <a:lnTo>
                    <a:pt x="249415" y="562694"/>
                  </a:lnTo>
                  <a:lnTo>
                    <a:pt x="240328" y="520303"/>
                  </a:lnTo>
                  <a:lnTo>
                    <a:pt x="233953" y="519330"/>
                  </a:lnTo>
                  <a:lnTo>
                    <a:pt x="197627" y="508541"/>
                  </a:lnTo>
                  <a:lnTo>
                    <a:pt x="168328" y="540967"/>
                  </a:lnTo>
                  <a:lnTo>
                    <a:pt x="113019" y="509035"/>
                  </a:lnTo>
                  <a:lnTo>
                    <a:pt x="126867" y="466166"/>
                  </a:lnTo>
                  <a:lnTo>
                    <a:pt x="99883" y="438530"/>
                  </a:lnTo>
                  <a:lnTo>
                    <a:pt x="97740" y="435436"/>
                  </a:lnTo>
                  <a:lnTo>
                    <a:pt x="53660" y="449676"/>
                  </a:lnTo>
                  <a:lnTo>
                    <a:pt x="21728" y="394367"/>
                  </a:lnTo>
                  <a:lnTo>
                    <a:pt x="57880" y="361703"/>
                  </a:lnTo>
                  <a:lnTo>
                    <a:pt x="54328" y="350525"/>
                  </a:lnTo>
                  <a:lnTo>
                    <a:pt x="48949" y="323772"/>
                  </a:lnTo>
                  <a:lnTo>
                    <a:pt x="0" y="313280"/>
                  </a:lnTo>
                  <a:lnTo>
                    <a:pt x="0" y="249415"/>
                  </a:lnTo>
                  <a:lnTo>
                    <a:pt x="51877" y="238295"/>
                  </a:lnTo>
                  <a:lnTo>
                    <a:pt x="54328" y="227361"/>
                  </a:lnTo>
                  <a:lnTo>
                    <a:pt x="62152" y="204853"/>
                  </a:lnTo>
                  <a:lnTo>
                    <a:pt x="21728" y="168329"/>
                  </a:lnTo>
                  <a:lnTo>
                    <a:pt x="53660" y="113020"/>
                  </a:lnTo>
                  <a:lnTo>
                    <a:pt x="108179" y="130630"/>
                  </a:lnTo>
                  <a:lnTo>
                    <a:pt x="120122" y="117744"/>
                  </a:lnTo>
                  <a:lnTo>
                    <a:pt x="130868" y="108916"/>
                  </a:lnTo>
                  <a:lnTo>
                    <a:pt x="113019" y="53660"/>
                  </a:lnTo>
                  <a:lnTo>
                    <a:pt x="168328" y="21727"/>
                  </a:lnTo>
                  <a:lnTo>
                    <a:pt x="208126" y="65775"/>
                  </a:lnTo>
                  <a:lnTo>
                    <a:pt x="233953" y="58556"/>
                  </a:lnTo>
                  <a:lnTo>
                    <a:pt x="236962" y="58097"/>
                  </a:lnTo>
                  <a:close/>
                </a:path>
              </a:pathLst>
            </a:custGeom>
            <a:solidFill>
              <a:srgbClr val="05305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b="1">
                <a:solidFill>
                  <a:schemeClr val="tx1">
                    <a:lumMod val="50000"/>
                    <a:lumOff val="50000"/>
                  </a:schemeClr>
                </a:solidFill>
                <a:cs typeface="+mn-ea"/>
                <a:sym typeface="+mn-lt"/>
              </a:endParaRPr>
            </a:p>
          </p:txBody>
        </p:sp>
        <p:sp>
          <p:nvSpPr>
            <p:cNvPr id="58" name="图形"/>
            <p:cNvSpPr/>
            <p:nvPr/>
          </p:nvSpPr>
          <p:spPr>
            <a:xfrm>
              <a:off x="9797" y="6805"/>
              <a:ext cx="666" cy="666"/>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b="1">
                <a:solidFill>
                  <a:schemeClr val="tx1">
                    <a:lumMod val="50000"/>
                    <a:lumOff val="50000"/>
                  </a:schemeClr>
                </a:solidFill>
                <a:cs typeface="+mn-ea"/>
                <a:sym typeface="+mn-lt"/>
              </a:endParaRPr>
            </a:p>
          </p:txBody>
        </p:sp>
        <p:sp>
          <p:nvSpPr>
            <p:cNvPr id="59" name="图形"/>
            <p:cNvSpPr txBox="1"/>
            <p:nvPr/>
          </p:nvSpPr>
          <p:spPr>
            <a:xfrm>
              <a:off x="9793" y="6865"/>
              <a:ext cx="942" cy="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cs typeface="+mn-ea"/>
                  <a:sym typeface="+mn-lt"/>
                </a:rPr>
                <a:t>04</a:t>
              </a:r>
            </a:p>
          </p:txBody>
        </p:sp>
        <p:sp>
          <p:nvSpPr>
            <p:cNvPr id="61" name="图形"/>
            <p:cNvSpPr/>
            <p:nvPr/>
          </p:nvSpPr>
          <p:spPr>
            <a:xfrm>
              <a:off x="5145" y="6533"/>
              <a:ext cx="1210" cy="1210"/>
            </a:xfrm>
            <a:custGeom>
              <a:avLst/>
              <a:gdLst>
                <a:gd name="connsiteX0" fmla="*/ 281346 w 562694"/>
                <a:gd name="connsiteY0" fmla="*/ 78398 h 562694"/>
                <a:gd name="connsiteX1" fmla="*/ 78397 w 562694"/>
                <a:gd name="connsiteY1" fmla="*/ 281347 h 562694"/>
                <a:gd name="connsiteX2" fmla="*/ 281346 w 562694"/>
                <a:gd name="connsiteY2" fmla="*/ 484296 h 562694"/>
                <a:gd name="connsiteX3" fmla="*/ 484295 w 562694"/>
                <a:gd name="connsiteY3" fmla="*/ 281347 h 562694"/>
                <a:gd name="connsiteX4" fmla="*/ 281346 w 562694"/>
                <a:gd name="connsiteY4" fmla="*/ 78398 h 562694"/>
                <a:gd name="connsiteX5" fmla="*/ 249415 w 562694"/>
                <a:gd name="connsiteY5" fmla="*/ 0 h 562694"/>
                <a:gd name="connsiteX6" fmla="*/ 313280 w 562694"/>
                <a:gd name="connsiteY6" fmla="*/ 0 h 562694"/>
                <a:gd name="connsiteX7" fmla="*/ 325733 w 562694"/>
                <a:gd name="connsiteY7" fmla="*/ 58097 h 562694"/>
                <a:gd name="connsiteX8" fmla="*/ 328741 w 562694"/>
                <a:gd name="connsiteY8" fmla="*/ 58556 h 562694"/>
                <a:gd name="connsiteX9" fmla="*/ 354247 w 562694"/>
                <a:gd name="connsiteY9" fmla="*/ 66131 h 562694"/>
                <a:gd name="connsiteX10" fmla="*/ 394366 w 562694"/>
                <a:gd name="connsiteY10" fmla="*/ 21727 h 562694"/>
                <a:gd name="connsiteX11" fmla="*/ 449675 w 562694"/>
                <a:gd name="connsiteY11" fmla="*/ 53660 h 562694"/>
                <a:gd name="connsiteX12" fmla="*/ 431901 w 562694"/>
                <a:gd name="connsiteY12" fmla="*/ 108685 h 562694"/>
                <a:gd name="connsiteX13" fmla="*/ 435245 w 562694"/>
                <a:gd name="connsiteY13" fmla="*/ 111124 h 562694"/>
                <a:gd name="connsiteX14" fmla="*/ 453029 w 562694"/>
                <a:gd name="connsiteY14" fmla="*/ 128231 h 562694"/>
                <a:gd name="connsiteX15" fmla="*/ 454937 w 562694"/>
                <a:gd name="connsiteY15" fmla="*/ 130495 h 562694"/>
                <a:gd name="connsiteX16" fmla="*/ 509035 w 562694"/>
                <a:gd name="connsiteY16" fmla="*/ 113020 h 562694"/>
                <a:gd name="connsiteX17" fmla="*/ 540968 w 562694"/>
                <a:gd name="connsiteY17" fmla="*/ 168329 h 562694"/>
                <a:gd name="connsiteX18" fmla="*/ 500662 w 562694"/>
                <a:gd name="connsiteY18" fmla="*/ 204745 h 562694"/>
                <a:gd name="connsiteX19" fmla="*/ 503924 w 562694"/>
                <a:gd name="connsiteY19" fmla="*/ 212836 h 562694"/>
                <a:gd name="connsiteX20" fmla="*/ 510331 w 562694"/>
                <a:gd name="connsiteY20" fmla="*/ 238191 h 562694"/>
                <a:gd name="connsiteX21" fmla="*/ 562694 w 562694"/>
                <a:gd name="connsiteY21" fmla="*/ 249415 h 562694"/>
                <a:gd name="connsiteX22" fmla="*/ 562694 w 562694"/>
                <a:gd name="connsiteY22" fmla="*/ 313280 h 562694"/>
                <a:gd name="connsiteX23" fmla="*/ 513649 w 562694"/>
                <a:gd name="connsiteY23" fmla="*/ 323793 h 562694"/>
                <a:gd name="connsiteX24" fmla="*/ 511735 w 562694"/>
                <a:gd name="connsiteY24" fmla="*/ 336337 h 562694"/>
                <a:gd name="connsiteX25" fmla="*/ 506782 w 562694"/>
                <a:gd name="connsiteY25" fmla="*/ 356105 h 562694"/>
                <a:gd name="connsiteX26" fmla="*/ 504841 w 562694"/>
                <a:gd name="connsiteY26" fmla="*/ 361726 h 562694"/>
                <a:gd name="connsiteX27" fmla="*/ 540968 w 562694"/>
                <a:gd name="connsiteY27" fmla="*/ 394367 h 562694"/>
                <a:gd name="connsiteX28" fmla="*/ 509035 w 562694"/>
                <a:gd name="connsiteY28" fmla="*/ 449676 h 562694"/>
                <a:gd name="connsiteX29" fmla="*/ 464639 w 562694"/>
                <a:gd name="connsiteY29" fmla="*/ 435335 h 562694"/>
                <a:gd name="connsiteX30" fmla="*/ 459166 w 562694"/>
                <a:gd name="connsiteY30" fmla="*/ 442841 h 562694"/>
                <a:gd name="connsiteX31" fmla="*/ 442059 w 562694"/>
                <a:gd name="connsiteY31" fmla="*/ 460624 h 562694"/>
                <a:gd name="connsiteX32" fmla="*/ 435754 w 562694"/>
                <a:gd name="connsiteY32" fmla="*/ 465939 h 562694"/>
                <a:gd name="connsiteX33" fmla="*/ 449675 w 562694"/>
                <a:gd name="connsiteY33" fmla="*/ 509035 h 562694"/>
                <a:gd name="connsiteX34" fmla="*/ 394366 w 562694"/>
                <a:gd name="connsiteY34" fmla="*/ 540967 h 562694"/>
                <a:gd name="connsiteX35" fmla="*/ 365009 w 562694"/>
                <a:gd name="connsiteY35" fmla="*/ 508474 h 562694"/>
                <a:gd name="connsiteX36" fmla="*/ 357454 w 562694"/>
                <a:gd name="connsiteY36" fmla="*/ 511520 h 562694"/>
                <a:gd name="connsiteX37" fmla="*/ 322347 w 562694"/>
                <a:gd name="connsiteY37" fmla="*/ 520391 h 562694"/>
                <a:gd name="connsiteX38" fmla="*/ 313280 w 562694"/>
                <a:gd name="connsiteY38" fmla="*/ 562694 h 562694"/>
                <a:gd name="connsiteX39" fmla="*/ 249415 w 562694"/>
                <a:gd name="connsiteY39" fmla="*/ 562694 h 562694"/>
                <a:gd name="connsiteX40" fmla="*/ 240328 w 562694"/>
                <a:gd name="connsiteY40" fmla="*/ 520303 h 562694"/>
                <a:gd name="connsiteX41" fmla="*/ 233953 w 562694"/>
                <a:gd name="connsiteY41" fmla="*/ 519330 h 562694"/>
                <a:gd name="connsiteX42" fmla="*/ 197627 w 562694"/>
                <a:gd name="connsiteY42" fmla="*/ 508541 h 562694"/>
                <a:gd name="connsiteX43" fmla="*/ 168328 w 562694"/>
                <a:gd name="connsiteY43" fmla="*/ 540967 h 562694"/>
                <a:gd name="connsiteX44" fmla="*/ 113019 w 562694"/>
                <a:gd name="connsiteY44" fmla="*/ 509035 h 562694"/>
                <a:gd name="connsiteX45" fmla="*/ 126867 w 562694"/>
                <a:gd name="connsiteY45" fmla="*/ 466166 h 562694"/>
                <a:gd name="connsiteX46" fmla="*/ 99883 w 562694"/>
                <a:gd name="connsiteY46" fmla="*/ 438530 h 562694"/>
                <a:gd name="connsiteX47" fmla="*/ 97740 w 562694"/>
                <a:gd name="connsiteY47" fmla="*/ 435436 h 562694"/>
                <a:gd name="connsiteX48" fmla="*/ 53660 w 562694"/>
                <a:gd name="connsiteY48" fmla="*/ 449676 h 562694"/>
                <a:gd name="connsiteX49" fmla="*/ 21728 w 562694"/>
                <a:gd name="connsiteY49" fmla="*/ 394367 h 562694"/>
                <a:gd name="connsiteX50" fmla="*/ 57880 w 562694"/>
                <a:gd name="connsiteY50" fmla="*/ 361703 h 562694"/>
                <a:gd name="connsiteX51" fmla="*/ 54328 w 562694"/>
                <a:gd name="connsiteY51" fmla="*/ 350525 h 562694"/>
                <a:gd name="connsiteX52" fmla="*/ 48949 w 562694"/>
                <a:gd name="connsiteY52" fmla="*/ 323772 h 562694"/>
                <a:gd name="connsiteX53" fmla="*/ 0 w 562694"/>
                <a:gd name="connsiteY53" fmla="*/ 313280 h 562694"/>
                <a:gd name="connsiteX54" fmla="*/ 0 w 562694"/>
                <a:gd name="connsiteY54" fmla="*/ 249415 h 562694"/>
                <a:gd name="connsiteX55" fmla="*/ 51877 w 562694"/>
                <a:gd name="connsiteY55" fmla="*/ 238295 h 562694"/>
                <a:gd name="connsiteX56" fmla="*/ 54328 w 562694"/>
                <a:gd name="connsiteY56" fmla="*/ 227361 h 562694"/>
                <a:gd name="connsiteX57" fmla="*/ 62152 w 562694"/>
                <a:gd name="connsiteY57" fmla="*/ 204853 h 562694"/>
                <a:gd name="connsiteX58" fmla="*/ 21728 w 562694"/>
                <a:gd name="connsiteY58" fmla="*/ 168329 h 562694"/>
                <a:gd name="connsiteX59" fmla="*/ 53660 w 562694"/>
                <a:gd name="connsiteY59" fmla="*/ 113020 h 562694"/>
                <a:gd name="connsiteX60" fmla="*/ 108179 w 562694"/>
                <a:gd name="connsiteY60" fmla="*/ 130630 h 562694"/>
                <a:gd name="connsiteX61" fmla="*/ 120122 w 562694"/>
                <a:gd name="connsiteY61" fmla="*/ 117744 h 562694"/>
                <a:gd name="connsiteX62" fmla="*/ 130868 w 562694"/>
                <a:gd name="connsiteY62" fmla="*/ 108916 h 562694"/>
                <a:gd name="connsiteX63" fmla="*/ 113019 w 562694"/>
                <a:gd name="connsiteY63" fmla="*/ 53660 h 562694"/>
                <a:gd name="connsiteX64" fmla="*/ 168328 w 562694"/>
                <a:gd name="connsiteY64" fmla="*/ 21727 h 562694"/>
                <a:gd name="connsiteX65" fmla="*/ 208126 w 562694"/>
                <a:gd name="connsiteY65" fmla="*/ 65775 h 562694"/>
                <a:gd name="connsiteX66" fmla="*/ 233953 w 562694"/>
                <a:gd name="connsiteY66" fmla="*/ 58556 h 562694"/>
                <a:gd name="connsiteX67" fmla="*/ 236962 w 562694"/>
                <a:gd name="connsiteY67" fmla="*/ 58097 h 56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62694" h="562694">
                  <a:moveTo>
                    <a:pt x="281346" y="78398"/>
                  </a:moveTo>
                  <a:cubicBezTo>
                    <a:pt x="169260" y="78398"/>
                    <a:pt x="78397" y="169261"/>
                    <a:pt x="78397" y="281347"/>
                  </a:cubicBezTo>
                  <a:cubicBezTo>
                    <a:pt x="78397" y="393433"/>
                    <a:pt x="169260" y="484296"/>
                    <a:pt x="281346" y="484296"/>
                  </a:cubicBezTo>
                  <a:cubicBezTo>
                    <a:pt x="393432" y="484296"/>
                    <a:pt x="484295" y="393433"/>
                    <a:pt x="484295" y="281347"/>
                  </a:cubicBezTo>
                  <a:cubicBezTo>
                    <a:pt x="484295" y="169261"/>
                    <a:pt x="393432" y="78398"/>
                    <a:pt x="281346" y="78398"/>
                  </a:cubicBezTo>
                  <a:close/>
                  <a:moveTo>
                    <a:pt x="249415" y="0"/>
                  </a:moveTo>
                  <a:lnTo>
                    <a:pt x="313280" y="0"/>
                  </a:lnTo>
                  <a:lnTo>
                    <a:pt x="325733" y="58097"/>
                  </a:lnTo>
                  <a:lnTo>
                    <a:pt x="328741" y="58556"/>
                  </a:lnTo>
                  <a:lnTo>
                    <a:pt x="354247" y="66131"/>
                  </a:lnTo>
                  <a:lnTo>
                    <a:pt x="394366" y="21727"/>
                  </a:lnTo>
                  <a:lnTo>
                    <a:pt x="449675" y="53660"/>
                  </a:lnTo>
                  <a:lnTo>
                    <a:pt x="431901" y="108685"/>
                  </a:lnTo>
                  <a:lnTo>
                    <a:pt x="435245" y="111124"/>
                  </a:lnTo>
                  <a:cubicBezTo>
                    <a:pt x="441467" y="116514"/>
                    <a:pt x="447404" y="122225"/>
                    <a:pt x="453029" y="128231"/>
                  </a:cubicBezTo>
                  <a:lnTo>
                    <a:pt x="454937" y="130495"/>
                  </a:lnTo>
                  <a:lnTo>
                    <a:pt x="509035" y="113020"/>
                  </a:lnTo>
                  <a:lnTo>
                    <a:pt x="540968" y="168329"/>
                  </a:lnTo>
                  <a:lnTo>
                    <a:pt x="500662" y="204745"/>
                  </a:lnTo>
                  <a:lnTo>
                    <a:pt x="503924" y="212836"/>
                  </a:lnTo>
                  <a:lnTo>
                    <a:pt x="510331" y="238191"/>
                  </a:lnTo>
                  <a:lnTo>
                    <a:pt x="562694" y="249415"/>
                  </a:lnTo>
                  <a:lnTo>
                    <a:pt x="562694" y="313280"/>
                  </a:lnTo>
                  <a:lnTo>
                    <a:pt x="513649" y="323793"/>
                  </a:lnTo>
                  <a:lnTo>
                    <a:pt x="511735" y="336337"/>
                  </a:lnTo>
                  <a:cubicBezTo>
                    <a:pt x="510364" y="343035"/>
                    <a:pt x="508709" y="349628"/>
                    <a:pt x="506782" y="356105"/>
                  </a:cubicBezTo>
                  <a:lnTo>
                    <a:pt x="504841" y="361726"/>
                  </a:lnTo>
                  <a:lnTo>
                    <a:pt x="540968" y="394367"/>
                  </a:lnTo>
                  <a:lnTo>
                    <a:pt x="509035" y="449676"/>
                  </a:lnTo>
                  <a:lnTo>
                    <a:pt x="464639" y="435335"/>
                  </a:lnTo>
                  <a:lnTo>
                    <a:pt x="459166" y="442841"/>
                  </a:lnTo>
                  <a:cubicBezTo>
                    <a:pt x="453776" y="449063"/>
                    <a:pt x="448066" y="455000"/>
                    <a:pt x="442059" y="460624"/>
                  </a:cubicBezTo>
                  <a:lnTo>
                    <a:pt x="435754" y="465939"/>
                  </a:lnTo>
                  <a:lnTo>
                    <a:pt x="449675" y="509035"/>
                  </a:lnTo>
                  <a:lnTo>
                    <a:pt x="394366" y="540967"/>
                  </a:lnTo>
                  <a:lnTo>
                    <a:pt x="365009" y="508474"/>
                  </a:lnTo>
                  <a:lnTo>
                    <a:pt x="357454" y="511520"/>
                  </a:lnTo>
                  <a:lnTo>
                    <a:pt x="322347" y="520391"/>
                  </a:lnTo>
                  <a:lnTo>
                    <a:pt x="313280" y="562694"/>
                  </a:lnTo>
                  <a:lnTo>
                    <a:pt x="249415" y="562694"/>
                  </a:lnTo>
                  <a:lnTo>
                    <a:pt x="240328" y="520303"/>
                  </a:lnTo>
                  <a:lnTo>
                    <a:pt x="233953" y="519330"/>
                  </a:lnTo>
                  <a:lnTo>
                    <a:pt x="197627" y="508541"/>
                  </a:lnTo>
                  <a:lnTo>
                    <a:pt x="168328" y="540967"/>
                  </a:lnTo>
                  <a:lnTo>
                    <a:pt x="113019" y="509035"/>
                  </a:lnTo>
                  <a:lnTo>
                    <a:pt x="126867" y="466166"/>
                  </a:lnTo>
                  <a:lnTo>
                    <a:pt x="99883" y="438530"/>
                  </a:lnTo>
                  <a:lnTo>
                    <a:pt x="97740" y="435436"/>
                  </a:lnTo>
                  <a:lnTo>
                    <a:pt x="53660" y="449676"/>
                  </a:lnTo>
                  <a:lnTo>
                    <a:pt x="21728" y="394367"/>
                  </a:lnTo>
                  <a:lnTo>
                    <a:pt x="57880" y="361703"/>
                  </a:lnTo>
                  <a:lnTo>
                    <a:pt x="54328" y="350525"/>
                  </a:lnTo>
                  <a:lnTo>
                    <a:pt x="48949" y="323772"/>
                  </a:lnTo>
                  <a:lnTo>
                    <a:pt x="0" y="313280"/>
                  </a:lnTo>
                  <a:lnTo>
                    <a:pt x="0" y="249415"/>
                  </a:lnTo>
                  <a:lnTo>
                    <a:pt x="51877" y="238295"/>
                  </a:lnTo>
                  <a:lnTo>
                    <a:pt x="54328" y="227361"/>
                  </a:lnTo>
                  <a:lnTo>
                    <a:pt x="62152" y="204853"/>
                  </a:lnTo>
                  <a:lnTo>
                    <a:pt x="21728" y="168329"/>
                  </a:lnTo>
                  <a:lnTo>
                    <a:pt x="53660" y="113020"/>
                  </a:lnTo>
                  <a:lnTo>
                    <a:pt x="108179" y="130630"/>
                  </a:lnTo>
                  <a:lnTo>
                    <a:pt x="120122" y="117744"/>
                  </a:lnTo>
                  <a:lnTo>
                    <a:pt x="130868" y="108916"/>
                  </a:lnTo>
                  <a:lnTo>
                    <a:pt x="113019" y="53660"/>
                  </a:lnTo>
                  <a:lnTo>
                    <a:pt x="168328" y="21727"/>
                  </a:lnTo>
                  <a:lnTo>
                    <a:pt x="208126" y="65775"/>
                  </a:lnTo>
                  <a:lnTo>
                    <a:pt x="233953" y="58556"/>
                  </a:lnTo>
                  <a:lnTo>
                    <a:pt x="236962" y="58097"/>
                  </a:lnTo>
                  <a:close/>
                </a:path>
              </a:pathLst>
            </a:custGeom>
            <a:solidFill>
              <a:srgbClr val="05305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b="1">
                <a:solidFill>
                  <a:schemeClr val="tx1">
                    <a:lumMod val="50000"/>
                    <a:lumOff val="50000"/>
                  </a:schemeClr>
                </a:solidFill>
                <a:cs typeface="+mn-ea"/>
                <a:sym typeface="+mn-lt"/>
              </a:endParaRPr>
            </a:p>
          </p:txBody>
        </p:sp>
        <p:sp>
          <p:nvSpPr>
            <p:cNvPr id="62" name="图形"/>
            <p:cNvSpPr/>
            <p:nvPr/>
          </p:nvSpPr>
          <p:spPr>
            <a:xfrm>
              <a:off x="5417" y="6805"/>
              <a:ext cx="666" cy="666"/>
            </a:xfrm>
            <a:prstGeom prst="ellipse">
              <a:avLst/>
            </a:prstGeom>
            <a:solidFill>
              <a:srgbClr val="05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b="1">
                <a:solidFill>
                  <a:schemeClr val="tx1">
                    <a:lumMod val="50000"/>
                    <a:lumOff val="50000"/>
                  </a:schemeClr>
                </a:solidFill>
                <a:cs typeface="+mn-ea"/>
                <a:sym typeface="+mn-lt"/>
              </a:endParaRPr>
            </a:p>
          </p:txBody>
        </p:sp>
        <p:sp>
          <p:nvSpPr>
            <p:cNvPr id="63" name="图形"/>
            <p:cNvSpPr txBox="1"/>
            <p:nvPr/>
          </p:nvSpPr>
          <p:spPr>
            <a:xfrm>
              <a:off x="5389" y="6865"/>
              <a:ext cx="721" cy="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cs typeface="+mn-ea"/>
                  <a:sym typeface="+mn-lt"/>
                </a:rPr>
                <a:t>02</a:t>
              </a:r>
            </a:p>
          </p:txBody>
        </p:sp>
      </p:grpSp>
      <p:sp>
        <p:nvSpPr>
          <p:cNvPr id="64" name="图形"/>
          <p:cNvSpPr txBox="1">
            <a:spLocks noChangeArrowheads="1"/>
          </p:cNvSpPr>
          <p:nvPr/>
        </p:nvSpPr>
        <p:spPr bwMode="auto">
          <a:xfrm>
            <a:off x="2556510" y="5040630"/>
            <a:ext cx="22167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053052"/>
                </a:solidFill>
                <a:cs typeface="+mn-ea"/>
                <a:sym typeface="+mn-lt"/>
              </a:rPr>
              <a:t>数据预处理</a:t>
            </a:r>
          </a:p>
        </p:txBody>
      </p:sp>
      <p:sp>
        <p:nvSpPr>
          <p:cNvPr id="66" name="图形"/>
          <p:cNvSpPr txBox="1">
            <a:spLocks noChangeArrowheads="1"/>
          </p:cNvSpPr>
          <p:nvPr/>
        </p:nvSpPr>
        <p:spPr bwMode="auto">
          <a:xfrm>
            <a:off x="5551805" y="5062220"/>
            <a:ext cx="21107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053052"/>
                </a:solidFill>
                <a:cs typeface="+mn-ea"/>
                <a:sym typeface="+mn-lt"/>
              </a:rPr>
              <a:t>模型建立</a:t>
            </a:r>
          </a:p>
        </p:txBody>
      </p:sp>
      <p:sp>
        <p:nvSpPr>
          <p:cNvPr id="70" name="图形"/>
          <p:cNvSpPr txBox="1">
            <a:spLocks noChangeArrowheads="1"/>
          </p:cNvSpPr>
          <p:nvPr/>
        </p:nvSpPr>
        <p:spPr bwMode="auto">
          <a:xfrm>
            <a:off x="970915" y="2096135"/>
            <a:ext cx="22961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053052"/>
                </a:solidFill>
                <a:cs typeface="+mn-ea"/>
                <a:sym typeface="+mn-lt"/>
              </a:rPr>
              <a:t>数据抽取</a:t>
            </a:r>
          </a:p>
        </p:txBody>
      </p:sp>
      <p:sp>
        <p:nvSpPr>
          <p:cNvPr id="72" name="图形"/>
          <p:cNvSpPr txBox="1">
            <a:spLocks noChangeArrowheads="1"/>
          </p:cNvSpPr>
          <p:nvPr/>
        </p:nvSpPr>
        <p:spPr bwMode="auto">
          <a:xfrm>
            <a:off x="4067175" y="2138045"/>
            <a:ext cx="21869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053052"/>
                </a:solidFill>
                <a:cs typeface="+mn-ea"/>
                <a:sym typeface="+mn-lt"/>
              </a:rPr>
              <a:t>属性构造</a:t>
            </a:r>
          </a:p>
        </p:txBody>
      </p:sp>
      <p:sp>
        <p:nvSpPr>
          <p:cNvPr id="74" name="图形"/>
          <p:cNvSpPr txBox="1">
            <a:spLocks noChangeArrowheads="1"/>
          </p:cNvSpPr>
          <p:nvPr/>
        </p:nvSpPr>
        <p:spPr bwMode="auto">
          <a:xfrm>
            <a:off x="6929755" y="2138045"/>
            <a:ext cx="21869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053052"/>
                </a:solidFill>
                <a:cs typeface="+mn-ea"/>
                <a:sym typeface="+mn-lt"/>
              </a:rPr>
              <a:t>模型评价</a:t>
            </a:r>
          </a:p>
        </p:txBody>
      </p:sp>
    </p:spTree>
    <p:custDataLst>
      <p:tags r:id="rId1"/>
    </p:custDataLst>
  </p:cSld>
  <p:clrMapOvr>
    <a:masterClrMapping/>
  </p:clrMapOvr>
  <p:transition advTm="3000">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par>
                          <p:cTn id="10" fill="hold">
                            <p:stCondLst>
                              <p:cond delay="1000"/>
                            </p:stCondLst>
                            <p:childTnLst>
                              <p:par>
                                <p:cTn id="11" presetID="20"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edge">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631190" y="217170"/>
            <a:ext cx="7999095" cy="798195"/>
            <a:chOff x="-994" y="342"/>
            <a:chExt cx="12597" cy="1257"/>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6697" y="583"/>
              <a:ext cx="4906" cy="1016"/>
            </a:xfrm>
            <a:prstGeom prst="rect">
              <a:avLst/>
            </a:prstGeom>
            <a:noFill/>
          </p:spPr>
          <p:txBody>
            <a:bodyPr wrap="square" rtlCol="0">
              <a:spAutoFit/>
            </a:bodyPr>
            <a:lstStyle/>
            <a:p>
              <a:pPr algn="dist"/>
              <a:r>
                <a:rPr lang="zh-CN" altLang="en-US" sz="3600">
                  <a:solidFill>
                    <a:srgbClr val="053052"/>
                  </a:solidFill>
                  <a:cs typeface="+mn-ea"/>
                  <a:sym typeface="+mn-lt"/>
                </a:rPr>
                <a:t>数据读取</a:t>
              </a:r>
            </a:p>
          </p:txBody>
        </p:sp>
      </p:grpSp>
      <p:sp>
        <p:nvSpPr>
          <p:cNvPr id="62" name="图形"/>
          <p:cNvSpPr/>
          <p:nvPr/>
        </p:nvSpPr>
        <p:spPr>
          <a:xfrm rot="10800000">
            <a:off x="7735570" y="2113915"/>
            <a:ext cx="3119755" cy="337820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rgbClr val="FAC5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135">
              <a:solidFill>
                <a:schemeClr val="bg1">
                  <a:lumMod val="50000"/>
                </a:schemeClr>
              </a:solidFill>
              <a:cs typeface="+mn-ea"/>
              <a:sym typeface="+mn-lt"/>
            </a:endParaRPr>
          </a:p>
        </p:txBody>
      </p:sp>
      <p:sp>
        <p:nvSpPr>
          <p:cNvPr id="40" name="图形"/>
          <p:cNvSpPr txBox="1"/>
          <p:nvPr/>
        </p:nvSpPr>
        <p:spPr>
          <a:xfrm>
            <a:off x="1460500" y="2540000"/>
            <a:ext cx="2606040" cy="521970"/>
          </a:xfrm>
          <a:prstGeom prst="rect">
            <a:avLst/>
          </a:prstGeom>
          <a:noFill/>
        </p:spPr>
        <p:txBody>
          <a:bodyPr wrap="square" rtlCol="0">
            <a:spAutoFit/>
          </a:bodyPr>
          <a:lstStyle/>
          <a:p>
            <a:pPr algn="l"/>
            <a:r>
              <a:rPr lang="zh-CN" altLang="en-US" sz="2800">
                <a:solidFill>
                  <a:schemeClr val="bg1"/>
                </a:solidFill>
                <a:cs typeface="+mn-ea"/>
                <a:sym typeface="+mn-lt"/>
              </a:rPr>
              <a:t>添加标题文本</a:t>
            </a:r>
          </a:p>
        </p:txBody>
      </p:sp>
      <p:sp>
        <p:nvSpPr>
          <p:cNvPr id="25" name="图形"/>
          <p:cNvSpPr txBox="1"/>
          <p:nvPr/>
        </p:nvSpPr>
        <p:spPr>
          <a:xfrm>
            <a:off x="1460500" y="3110865"/>
            <a:ext cx="8154670" cy="1383665"/>
          </a:xfrm>
          <a:prstGeom prst="rect">
            <a:avLst/>
          </a:prstGeom>
          <a:noFill/>
        </p:spPr>
        <p:txBody>
          <a:bodyPr wrap="square" rtlCol="0">
            <a:spAutoFit/>
          </a:bodyPr>
          <a:lstStyle/>
          <a:p>
            <a:pPr>
              <a:lnSpc>
                <a:spcPct val="150000"/>
              </a:lnSpc>
            </a:pPr>
            <a:r>
              <a:rPr lang="zh-CN" altLang="en-US" sz="1400" dirty="0">
                <a:solidFill>
                  <a:schemeClr val="bg1"/>
                </a:solidFill>
                <a:cs typeface="+mn-ea"/>
                <a:sym typeface="+mn-lt"/>
              </a:rPr>
              <a:t>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a:t>
            </a:r>
          </a:p>
        </p:txBody>
      </p:sp>
      <p:pic>
        <p:nvPicPr>
          <p:cNvPr id="6" name="图片 5" descr="0099E84183C7029BF066D4178FD7EFF0"/>
          <p:cNvPicPr>
            <a:picLocks noChangeAspect="1"/>
          </p:cNvPicPr>
          <p:nvPr/>
        </p:nvPicPr>
        <p:blipFill>
          <a:blip r:embed="rId3"/>
          <a:stretch>
            <a:fillRect/>
          </a:stretch>
        </p:blipFill>
        <p:spPr>
          <a:xfrm>
            <a:off x="765175" y="1953895"/>
            <a:ext cx="10090150" cy="3726815"/>
          </a:xfrm>
          <a:prstGeom prst="rect">
            <a:avLst/>
          </a:prstGeom>
        </p:spPr>
      </p:pic>
      <p:pic>
        <p:nvPicPr>
          <p:cNvPr id="4" name="图片 3">
            <a:extLst>
              <a:ext uri="{FF2B5EF4-FFF2-40B4-BE49-F238E27FC236}">
                <a16:creationId xmlns:a16="http://schemas.microsoft.com/office/drawing/2014/main" id="{F26CE1D2-EB88-4001-8FF1-37757C034A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3206" y="2990577"/>
            <a:ext cx="3804423" cy="3007905"/>
          </a:xfrm>
          <a:prstGeom prst="rect">
            <a:avLst/>
          </a:prstGeom>
        </p:spPr>
      </p:pic>
    </p:spTree>
    <p:custDataLst>
      <p:tags r:id="rId1"/>
    </p:custDataLst>
  </p:cSld>
  <p:clrMapOvr>
    <a:masterClrMapping/>
  </p:clrMapOvr>
  <p:transition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blinds(horizontal)">
                                      <p:cBhvr>
                                        <p:cTn id="2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40" grpId="0"/>
      <p:bldP spid="40" grpId="1"/>
      <p:bldP spid="25" grpId="0"/>
      <p:bldP spid="2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631190" y="217170"/>
            <a:ext cx="7999095" cy="798195"/>
            <a:chOff x="-994" y="342"/>
            <a:chExt cx="12597" cy="1257"/>
          </a:xfrm>
        </p:grpSpPr>
        <p:grpSp>
          <p:nvGrpSpPr>
            <p:cNvPr id="50" name="组合 49"/>
            <p:cNvGrpSpPr/>
            <p:nvPr/>
          </p:nvGrpSpPr>
          <p:grpSpPr>
            <a:xfrm flipH="1">
              <a:off x="-994" y="342"/>
              <a:ext cx="2494" cy="1007"/>
              <a:chOff x="14949" y="8248"/>
              <a:chExt cx="6570" cy="2654"/>
            </a:xfrm>
          </p:grpSpPr>
          <p:sp>
            <p:nvSpPr>
              <p:cNvPr id="46" name="图形"/>
              <p:cNvSpPr/>
              <p:nvPr/>
            </p:nvSpPr>
            <p:spPr>
              <a:xfrm>
                <a:off x="15652" y="8882"/>
                <a:ext cx="5163" cy="1385"/>
              </a:xfrm>
              <a:prstGeom prst="roundRect">
                <a:avLst>
                  <a:gd name="adj" fmla="val 50000"/>
                </a:avLst>
              </a:prstGeom>
              <a:noFill/>
              <a:ln w="635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15266" y="8551"/>
                <a:ext cx="5936" cy="2048"/>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图形"/>
              <p:cNvSpPr/>
              <p:nvPr/>
            </p:nvSpPr>
            <p:spPr>
              <a:xfrm>
                <a:off x="14949" y="8248"/>
                <a:ext cx="6570" cy="2654"/>
              </a:xfrm>
              <a:prstGeom prst="roundRect">
                <a:avLst>
                  <a:gd name="adj" fmla="val 50000"/>
                </a:avLst>
              </a:prstGeom>
              <a:noFill/>
              <a:ln w="12700">
                <a:solidFill>
                  <a:srgbClr val="05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5" name="图形"/>
            <p:cNvSpPr txBox="1"/>
            <p:nvPr/>
          </p:nvSpPr>
          <p:spPr>
            <a:xfrm>
              <a:off x="6697" y="583"/>
              <a:ext cx="4906" cy="1016"/>
            </a:xfrm>
            <a:prstGeom prst="rect">
              <a:avLst/>
            </a:prstGeom>
            <a:noFill/>
          </p:spPr>
          <p:txBody>
            <a:bodyPr wrap="square" rtlCol="0">
              <a:spAutoFit/>
            </a:bodyPr>
            <a:lstStyle/>
            <a:p>
              <a:pPr algn="dist"/>
              <a:r>
                <a:rPr lang="zh-CN" altLang="en-US" sz="3600">
                  <a:solidFill>
                    <a:srgbClr val="053052"/>
                  </a:solidFill>
                  <a:cs typeface="+mn-ea"/>
                  <a:sym typeface="+mn-lt"/>
                </a:rPr>
                <a:t>数据预处理</a:t>
              </a:r>
            </a:p>
          </p:txBody>
        </p:sp>
      </p:grpSp>
      <p:sp>
        <p:nvSpPr>
          <p:cNvPr id="62" name="图形"/>
          <p:cNvSpPr/>
          <p:nvPr/>
        </p:nvSpPr>
        <p:spPr>
          <a:xfrm rot="10800000">
            <a:off x="7735570" y="2113915"/>
            <a:ext cx="3119755" cy="337820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rgbClr val="FAC5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135">
              <a:solidFill>
                <a:schemeClr val="bg1">
                  <a:lumMod val="50000"/>
                </a:schemeClr>
              </a:solidFill>
              <a:cs typeface="+mn-ea"/>
              <a:sym typeface="+mn-lt"/>
            </a:endParaRPr>
          </a:p>
        </p:txBody>
      </p:sp>
      <p:sp>
        <p:nvSpPr>
          <p:cNvPr id="40" name="图形"/>
          <p:cNvSpPr txBox="1"/>
          <p:nvPr/>
        </p:nvSpPr>
        <p:spPr>
          <a:xfrm>
            <a:off x="1460500" y="2540000"/>
            <a:ext cx="2606040" cy="521970"/>
          </a:xfrm>
          <a:prstGeom prst="rect">
            <a:avLst/>
          </a:prstGeom>
          <a:noFill/>
        </p:spPr>
        <p:txBody>
          <a:bodyPr wrap="square" rtlCol="0">
            <a:spAutoFit/>
          </a:bodyPr>
          <a:lstStyle/>
          <a:p>
            <a:pPr algn="l"/>
            <a:r>
              <a:rPr lang="zh-CN" altLang="en-US" sz="2800">
                <a:solidFill>
                  <a:schemeClr val="bg1"/>
                </a:solidFill>
                <a:cs typeface="+mn-ea"/>
                <a:sym typeface="+mn-lt"/>
              </a:rPr>
              <a:t>添加标题文本</a:t>
            </a:r>
          </a:p>
        </p:txBody>
      </p:sp>
      <p:sp>
        <p:nvSpPr>
          <p:cNvPr id="25" name="图形"/>
          <p:cNvSpPr txBox="1"/>
          <p:nvPr/>
        </p:nvSpPr>
        <p:spPr>
          <a:xfrm>
            <a:off x="1460500" y="3110865"/>
            <a:ext cx="8154670" cy="1383665"/>
          </a:xfrm>
          <a:prstGeom prst="rect">
            <a:avLst/>
          </a:prstGeom>
          <a:noFill/>
        </p:spPr>
        <p:txBody>
          <a:bodyPr wrap="square" rtlCol="0">
            <a:spAutoFit/>
          </a:bodyPr>
          <a:lstStyle/>
          <a:p>
            <a:pPr>
              <a:lnSpc>
                <a:spcPct val="150000"/>
              </a:lnSpc>
            </a:pPr>
            <a:r>
              <a:rPr lang="zh-CN" altLang="en-US" sz="1400" dirty="0">
                <a:solidFill>
                  <a:schemeClr val="bg1"/>
                </a:solidFill>
                <a:cs typeface="+mn-ea"/>
                <a:sym typeface="+mn-lt"/>
              </a:rPr>
              <a:t>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点击此处输入您的汇报内容，根据您的实际情况调整文字大小。</a:t>
            </a:r>
          </a:p>
        </p:txBody>
      </p:sp>
      <p:pic>
        <p:nvPicPr>
          <p:cNvPr id="3" name="图片 2" descr="0A9B53352A6472A32919FDB2C2D80DA0"/>
          <p:cNvPicPr>
            <a:picLocks noChangeAspect="1"/>
          </p:cNvPicPr>
          <p:nvPr/>
        </p:nvPicPr>
        <p:blipFill>
          <a:blip r:embed="rId4"/>
          <a:stretch>
            <a:fillRect/>
          </a:stretch>
        </p:blipFill>
        <p:spPr>
          <a:xfrm>
            <a:off x="1460500" y="1072515"/>
            <a:ext cx="7772400" cy="2038350"/>
          </a:xfrm>
          <a:prstGeom prst="rect">
            <a:avLst/>
          </a:prstGeom>
        </p:spPr>
      </p:pic>
      <p:pic>
        <p:nvPicPr>
          <p:cNvPr id="5" name="图片 4">
            <a:extLst>
              <a:ext uri="{FF2B5EF4-FFF2-40B4-BE49-F238E27FC236}">
                <a16:creationId xmlns:a16="http://schemas.microsoft.com/office/drawing/2014/main" id="{AF6A3E93-DBDA-48D8-A5E2-13A764824F6D}"/>
              </a:ext>
            </a:extLst>
          </p:cNvPr>
          <p:cNvPicPr>
            <a:picLocks noChangeAspect="1"/>
          </p:cNvPicPr>
          <p:nvPr/>
        </p:nvPicPr>
        <p:blipFill>
          <a:blip r:embed="rId5"/>
          <a:stretch>
            <a:fillRect/>
          </a:stretch>
        </p:blipFill>
        <p:spPr>
          <a:xfrm>
            <a:off x="1460500" y="3168015"/>
            <a:ext cx="7701788" cy="3380056"/>
          </a:xfrm>
          <a:prstGeom prst="rect">
            <a:avLst/>
          </a:prstGeom>
        </p:spPr>
      </p:pic>
    </p:spTree>
    <p:custDataLst>
      <p:tags r:id="rId1"/>
    </p:custDataLst>
  </p:cSld>
  <p:clrMapOvr>
    <a:masterClrMapping/>
  </p:clrMapOvr>
  <p:transition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blinds(horizontal)">
                                      <p:cBhvr>
                                        <p:cTn id="2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2" grpId="1" animBg="1"/>
      <p:bldP spid="40" grpId="0"/>
      <p:bldP spid="40" grpId="1"/>
      <p:bldP spid="25" grpId="0"/>
      <p:bldP spid="25" grpId="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U4MTk0ODNkZGNhYzYwNGRlMWUxNTNjZTBjOTMxYmIifQ=="/>
  <p:tag name="KSO_WPP_MARK_KEY" val="61340ed4-91aa-4c07-b73a-5fdcc7a488e8"/>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SPECIAL_SOURCE" val="bdnul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b85af46f-2974-4735-9f7a-cd73996d73eb}"/>
  <p:tag name="TABLE_ENDDRAG_ORIGIN_RECT" val="753*286"/>
  <p:tag name="TABLE_ENDDRAG_RECT" val="109*129*753*286"/>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heme/theme1.xml><?xml version="1.0" encoding="utf-8"?>
<a:theme xmlns:a="http://schemas.openxmlformats.org/drawingml/2006/main" name="第一PPT，www.1ppt.com">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r2y0rbko">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Norm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Normal"/>
        <a:ea typeface=""/>
        <a:cs typeface=""/>
        <a:font script="Jpan" typeface="ＭＳ Ｐゴシック"/>
        <a:font script="Hang" typeface="맑은 고딕"/>
        <a:font script="Hans" typeface="思源黑体 CN Normal"/>
        <a:font script="Hant" typeface="新細明體"/>
        <a:font script="Arab" typeface="思源黑体 CN Normal"/>
        <a:font script="Hebr" typeface="思源黑体 CN Norm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Norm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Norm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Normal"/>
        <a:ea typeface=""/>
        <a:cs typeface=""/>
        <a:font script="Jpan" typeface="ＭＳ Ｐゴシック"/>
        <a:font script="Hang" typeface="맑은 고딕"/>
        <a:font script="Hans" typeface="思源黑体 CN Normal"/>
        <a:font script="Hant" typeface="新細明體"/>
        <a:font script="Arab" typeface="思源黑体 CN Normal"/>
        <a:font script="Hebr" typeface="思源黑体 CN Norm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Norm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1644</Words>
  <Application>Microsoft Office PowerPoint</Application>
  <PresentationFormat>宽屏</PresentationFormat>
  <Paragraphs>107</Paragraphs>
  <Slides>23</Slides>
  <Notes>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23</vt:i4>
      </vt:variant>
    </vt:vector>
  </HeadingPairs>
  <TitlesOfParts>
    <vt:vector size="33" baseType="lpstr">
      <vt:lpstr>思源黑体 CN Medium</vt:lpstr>
      <vt:lpstr>思源黑体 CN Normal</vt:lpstr>
      <vt:lpstr>宋体</vt:lpstr>
      <vt:lpstr>微软雅黑</vt:lpstr>
      <vt:lpstr>印品黑体</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蓝黄</dc:title>
  <dc:creator>第一PPT</dc:creator>
  <cp:keywords>www.1ppt.com</cp:keywords>
  <dc:description>www.1ppt.com</dc:description>
  <cp:lastModifiedBy>李文轩</cp:lastModifiedBy>
  <cp:revision>196</cp:revision>
  <dcterms:created xsi:type="dcterms:W3CDTF">2023-01-13T00:20:03Z</dcterms:created>
  <dcterms:modified xsi:type="dcterms:W3CDTF">2023-01-13T01:24:03Z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86C5774963CB5D06B3A3C0632AEDE5F9</vt:lpwstr>
  </property>
</Properties>
</file>