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7" r:id="rId3"/>
  </p:sldMasterIdLst>
  <p:notesMasterIdLst>
    <p:notesMasterId r:id="rId5"/>
  </p:notesMasterIdLst>
  <p:sldIdLst>
    <p:sldId id="290" r:id="rId4"/>
    <p:sldId id="320" r:id="rId6"/>
    <p:sldId id="330" r:id="rId7"/>
    <p:sldId id="326" r:id="rId8"/>
    <p:sldId id="327" r:id="rId9"/>
    <p:sldId id="328" r:id="rId10"/>
    <p:sldId id="334" r:id="rId11"/>
    <p:sldId id="356" r:id="rId12"/>
    <p:sldId id="339" r:id="rId13"/>
    <p:sldId id="332" r:id="rId14"/>
    <p:sldId id="340" r:id="rId15"/>
    <p:sldId id="341" r:id="rId16"/>
    <p:sldId id="342" r:id="rId17"/>
    <p:sldId id="355" r:id="rId18"/>
    <p:sldId id="345" r:id="rId19"/>
    <p:sldId id="346" r:id="rId20"/>
    <p:sldId id="347" r:id="rId21"/>
    <p:sldId id="352" r:id="rId22"/>
    <p:sldId id="353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幸全" initials="幸全" lastIdx="1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35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68"/>
    <p:restoredTop sz="94740"/>
  </p:normalViewPr>
  <p:slideViewPr>
    <p:cSldViewPr snapToGrid="0" snapToObjects="1">
      <p:cViewPr>
        <p:scale>
          <a:sx n="80" d="100"/>
          <a:sy n="80" d="100"/>
        </p:scale>
        <p:origin x="144" y="1128"/>
      </p:cViewPr>
      <p:guideLst/>
    </p:cSldViewPr>
  </p:slideViewPr>
  <p:outlineViewPr>
    <p:cViewPr>
      <p:scale>
        <a:sx n="33" d="100"/>
        <a:sy n="33" d="100"/>
      </p:scale>
      <p:origin x="-88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7" Type="http://schemas.openxmlformats.org/officeDocument/2006/relationships/commentAuthors" Target="commentAuthors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A7CE10-EF45-664E-966E-06B76FD8E0A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1E7AC3-1FDD-534E-8E53-97F71E9ACE5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1E7AC3-1FDD-534E-8E53-97F71E9ACE5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baseline="0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1E7AC3-1FDD-534E-8E53-97F71E9ACE5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baseline="0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1E7AC3-1FDD-534E-8E53-97F71E9ACE5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baseline="0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1E7AC3-1FDD-534E-8E53-97F71E9ACE5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baseline="0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1E7AC3-1FDD-534E-8E53-97F71E9ACE5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baseline="0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1E7AC3-1FDD-534E-8E53-97F71E9ACE5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baseline="0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1E7AC3-1FDD-534E-8E53-97F71E9ACE5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baseline="0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1E7AC3-1FDD-534E-8E53-97F71E9ACE5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baseline="0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1E7AC3-1FDD-534E-8E53-97F71E9ACE5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baseline="0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1E7AC3-1FDD-534E-8E53-97F71E9ACE5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baseline="0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1E7AC3-1FDD-534E-8E53-97F71E9ACE5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baseline="0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1E7AC3-1FDD-534E-8E53-97F71E9ACE5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baseline="0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1E7AC3-1FDD-534E-8E53-97F71E9ACE5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baseline="0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1E7AC3-1FDD-534E-8E53-97F71E9ACE5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baseline="0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1E7AC3-1FDD-534E-8E53-97F71E9ACE5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baseline="0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1E7AC3-1FDD-534E-8E53-97F71E9ACE5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baseline="0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1E7AC3-1FDD-534E-8E53-97F71E9ACE5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baseline="0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1E7AC3-1FDD-534E-8E53-97F71E9ACE5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baseline="0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1E7AC3-1FDD-534E-8E53-97F71E9ACE5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4.xml"/><Relationship Id="rId8" Type="http://schemas.openxmlformats.org/officeDocument/2006/relationships/tags" Target="../tags/tag3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2.png"/><Relationship Id="rId5" Type="http://schemas.openxmlformats.org/officeDocument/2006/relationships/tags" Target="../tags/tag2.xml"/><Relationship Id="rId4" Type="http://schemas.openxmlformats.org/officeDocument/2006/relationships/image" Target="file:///C:\Users\1V994W2\Documents\Tencent%20Files\574576071\FileRecv\&#25340;&#35013;&#32032;&#26448;\&#21345;&#36890;-33\\08\subject_holdleftl_164,87,116_0_lively_full_0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1.xml"/><Relationship Id="rId12" Type="http://schemas.openxmlformats.org/officeDocument/2006/relationships/tags" Target="../tags/tag7.xml"/><Relationship Id="rId11" Type="http://schemas.openxmlformats.org/officeDocument/2006/relationships/tags" Target="../tags/tag6.xml"/><Relationship Id="rId10" Type="http://schemas.openxmlformats.org/officeDocument/2006/relationships/tags" Target="../tags/tag5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73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2.png"/><Relationship Id="rId6" Type="http://schemas.openxmlformats.org/officeDocument/2006/relationships/tags" Target="../tags/tag72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3.png"/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2" Type="http://schemas.openxmlformats.org/officeDocument/2006/relationships/tags" Target="../tags/tag76.xml"/><Relationship Id="rId11" Type="http://schemas.openxmlformats.org/officeDocument/2006/relationships/tags" Target="../tags/tag75.xml"/><Relationship Id="rId10" Type="http://schemas.openxmlformats.org/officeDocument/2006/relationships/tags" Target="../tags/tag74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81.xml"/><Relationship Id="rId7" Type="http://schemas.openxmlformats.org/officeDocument/2006/relationships/tags" Target="../tags/tag80.xml"/><Relationship Id="rId6" Type="http://schemas.openxmlformats.org/officeDocument/2006/relationships/tags" Target="../tags/tag79.xml"/><Relationship Id="rId5" Type="http://schemas.openxmlformats.org/officeDocument/2006/relationships/tags" Target="../tags/tag78.xml"/><Relationship Id="rId4" Type="http://schemas.openxmlformats.org/officeDocument/2006/relationships/image" Target="file:///C:\Users\1V994W2\Documents\Tencent%20Files\574576071\FileRecv\&#25340;&#35013;&#32032;&#26448;\&#21345;&#36890;-33\\08\subject_holdleftl_164,87,116_0_lively_full_0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77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85.xml"/><Relationship Id="rId8" Type="http://schemas.openxmlformats.org/officeDocument/2006/relationships/tags" Target="../tags/tag84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2.png"/><Relationship Id="rId5" Type="http://schemas.openxmlformats.org/officeDocument/2006/relationships/tags" Target="../tags/tag83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3.png"/><Relationship Id="rId2" Type="http://schemas.openxmlformats.org/officeDocument/2006/relationships/tags" Target="../tags/tag82.xml"/><Relationship Id="rId11" Type="http://schemas.openxmlformats.org/officeDocument/2006/relationships/tags" Target="../tags/tag87.xml"/><Relationship Id="rId10" Type="http://schemas.openxmlformats.org/officeDocument/2006/relationships/tags" Target="../tags/tag86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91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2.png"/><Relationship Id="rId6" Type="http://schemas.openxmlformats.org/officeDocument/2006/relationships/tags" Target="../tags/tag90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3.png"/><Relationship Id="rId3" Type="http://schemas.openxmlformats.org/officeDocument/2006/relationships/tags" Target="../tags/tag89.xml"/><Relationship Id="rId2" Type="http://schemas.openxmlformats.org/officeDocument/2006/relationships/tags" Target="../tags/tag88.xml"/><Relationship Id="rId13" Type="http://schemas.openxmlformats.org/officeDocument/2006/relationships/tags" Target="../tags/tag95.xml"/><Relationship Id="rId12" Type="http://schemas.openxmlformats.org/officeDocument/2006/relationships/tags" Target="../tags/tag94.xml"/><Relationship Id="rId11" Type="http://schemas.openxmlformats.org/officeDocument/2006/relationships/tags" Target="../tags/tag93.xml"/><Relationship Id="rId10" Type="http://schemas.openxmlformats.org/officeDocument/2006/relationships/tags" Target="../tags/tag92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101.xml"/><Relationship Id="rId8" Type="http://schemas.openxmlformats.org/officeDocument/2006/relationships/tags" Target="../tags/tag100.xml"/><Relationship Id="rId7" Type="http://schemas.openxmlformats.org/officeDocument/2006/relationships/tags" Target="../tags/tag99.xml"/><Relationship Id="rId6" Type="http://schemas.openxmlformats.org/officeDocument/2006/relationships/tags" Target="../tags/tag98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3.png"/><Relationship Id="rId3" Type="http://schemas.openxmlformats.org/officeDocument/2006/relationships/tags" Target="../tags/tag97.xml"/><Relationship Id="rId2" Type="http://schemas.openxmlformats.org/officeDocument/2006/relationships/tags" Target="../tags/tag96.xml"/><Relationship Id="rId11" Type="http://schemas.openxmlformats.org/officeDocument/2006/relationships/tags" Target="../tags/tag103.xml"/><Relationship Id="rId10" Type="http://schemas.openxmlformats.org/officeDocument/2006/relationships/tags" Target="../tags/tag102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07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2.png"/><Relationship Id="rId6" Type="http://schemas.openxmlformats.org/officeDocument/2006/relationships/tags" Target="../tags/tag106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3.png"/><Relationship Id="rId3" Type="http://schemas.openxmlformats.org/officeDocument/2006/relationships/tags" Target="../tags/tag105.xml"/><Relationship Id="rId2" Type="http://schemas.openxmlformats.org/officeDocument/2006/relationships/tags" Target="../tags/tag104.xml"/><Relationship Id="rId14" Type="http://schemas.openxmlformats.org/officeDocument/2006/relationships/tags" Target="../tags/tag112.xml"/><Relationship Id="rId13" Type="http://schemas.openxmlformats.org/officeDocument/2006/relationships/tags" Target="../tags/tag111.xml"/><Relationship Id="rId12" Type="http://schemas.openxmlformats.org/officeDocument/2006/relationships/tags" Target="../tags/tag110.xml"/><Relationship Id="rId11" Type="http://schemas.openxmlformats.org/officeDocument/2006/relationships/tags" Target="../tags/tag109.xml"/><Relationship Id="rId10" Type="http://schemas.openxmlformats.org/officeDocument/2006/relationships/tags" Target="../tags/tag108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16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2.png"/><Relationship Id="rId6" Type="http://schemas.openxmlformats.org/officeDocument/2006/relationships/tags" Target="../tags/tag115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3.png"/><Relationship Id="rId3" Type="http://schemas.openxmlformats.org/officeDocument/2006/relationships/tags" Target="../tags/tag114.xml"/><Relationship Id="rId2" Type="http://schemas.openxmlformats.org/officeDocument/2006/relationships/tags" Target="../tags/tag113.xml"/><Relationship Id="rId14" Type="http://schemas.openxmlformats.org/officeDocument/2006/relationships/tags" Target="../tags/tag121.xml"/><Relationship Id="rId13" Type="http://schemas.openxmlformats.org/officeDocument/2006/relationships/tags" Target="../tags/tag120.xml"/><Relationship Id="rId12" Type="http://schemas.openxmlformats.org/officeDocument/2006/relationships/tags" Target="../tags/tag119.xml"/><Relationship Id="rId11" Type="http://schemas.openxmlformats.org/officeDocument/2006/relationships/tags" Target="../tags/tag118.xml"/><Relationship Id="rId10" Type="http://schemas.openxmlformats.org/officeDocument/2006/relationships/tags" Target="../tags/tag117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25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2.png"/><Relationship Id="rId6" Type="http://schemas.openxmlformats.org/officeDocument/2006/relationships/tags" Target="../tags/tag124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3.png"/><Relationship Id="rId3" Type="http://schemas.openxmlformats.org/officeDocument/2006/relationships/tags" Target="../tags/tag123.xml"/><Relationship Id="rId2" Type="http://schemas.openxmlformats.org/officeDocument/2006/relationships/tags" Target="../tags/tag122.xml"/><Relationship Id="rId16" Type="http://schemas.openxmlformats.org/officeDocument/2006/relationships/tags" Target="../tags/tag132.xml"/><Relationship Id="rId15" Type="http://schemas.openxmlformats.org/officeDocument/2006/relationships/tags" Target="../tags/tag131.xml"/><Relationship Id="rId14" Type="http://schemas.openxmlformats.org/officeDocument/2006/relationships/tags" Target="../tags/tag130.xml"/><Relationship Id="rId13" Type="http://schemas.openxmlformats.org/officeDocument/2006/relationships/tags" Target="../tags/tag129.xml"/><Relationship Id="rId12" Type="http://schemas.openxmlformats.org/officeDocument/2006/relationships/tags" Target="../tags/tag128.xml"/><Relationship Id="rId11" Type="http://schemas.openxmlformats.org/officeDocument/2006/relationships/tags" Target="../tags/tag127.xml"/><Relationship Id="rId10" Type="http://schemas.openxmlformats.org/officeDocument/2006/relationships/tags" Target="../tags/tag126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36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2.png"/><Relationship Id="rId6" Type="http://schemas.openxmlformats.org/officeDocument/2006/relationships/tags" Target="../tags/tag135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7.png"/><Relationship Id="rId3" Type="http://schemas.openxmlformats.org/officeDocument/2006/relationships/tags" Target="../tags/tag134.xml"/><Relationship Id="rId2" Type="http://schemas.openxmlformats.org/officeDocument/2006/relationships/tags" Target="../tags/tag133.xml"/><Relationship Id="rId13" Type="http://schemas.openxmlformats.org/officeDocument/2006/relationships/tags" Target="../tags/tag140.xml"/><Relationship Id="rId12" Type="http://schemas.openxmlformats.org/officeDocument/2006/relationships/tags" Target="../tags/tag139.xml"/><Relationship Id="rId11" Type="http://schemas.openxmlformats.org/officeDocument/2006/relationships/tags" Target="../tags/tag138.xml"/><Relationship Id="rId10" Type="http://schemas.openxmlformats.org/officeDocument/2006/relationships/tags" Target="../tags/tag137.xm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7" Type="http://schemas.openxmlformats.org/officeDocument/2006/relationships/tags" Target="../tags/tag149.xml"/><Relationship Id="rId6" Type="http://schemas.openxmlformats.org/officeDocument/2006/relationships/tags" Target="../tags/tag148.xml"/><Relationship Id="rId5" Type="http://schemas.openxmlformats.org/officeDocument/2006/relationships/image" Target="file:///C:\Users\1V994W2\PycharmProjects\PPT_Background_Generation/pic_temp/1_pic_quater_right_up.png" TargetMode="External"/><Relationship Id="rId4" Type="http://schemas.openxmlformats.org/officeDocument/2006/relationships/image" Target="../media/image2.png"/><Relationship Id="rId3" Type="http://schemas.openxmlformats.org/officeDocument/2006/relationships/image" Target="../media/image8.png"/><Relationship Id="rId2" Type="http://schemas.openxmlformats.org/officeDocument/2006/relationships/tags" Target="../tags/tag147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11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2.png"/><Relationship Id="rId6" Type="http://schemas.openxmlformats.org/officeDocument/2006/relationships/tags" Target="../tags/tag10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3.png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3" Type="http://schemas.openxmlformats.org/officeDocument/2006/relationships/tags" Target="../tags/tag15.xml"/><Relationship Id="rId12" Type="http://schemas.openxmlformats.org/officeDocument/2006/relationships/tags" Target="../tags/tag14.xml"/><Relationship Id="rId11" Type="http://schemas.openxmlformats.org/officeDocument/2006/relationships/tags" Target="../tags/tag13.xml"/><Relationship Id="rId10" Type="http://schemas.openxmlformats.org/officeDocument/2006/relationships/tags" Target="../tags/tag12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4" Type="http://schemas.openxmlformats.org/officeDocument/2006/relationships/image" Target="../media/image9.png"/><Relationship Id="rId3" Type="http://schemas.openxmlformats.org/officeDocument/2006/relationships/image" Target="file:///C:\Users\1V994W2\PycharmProjects\PPT_Background_Generation/pic_temp/1_pic_quater_right_up.png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6" Type="http://schemas.openxmlformats.org/officeDocument/2006/relationships/tags" Target="../tags/tag152.xml"/><Relationship Id="rId5" Type="http://schemas.openxmlformats.org/officeDocument/2006/relationships/tags" Target="../tags/tag151.xml"/><Relationship Id="rId4" Type="http://schemas.openxmlformats.org/officeDocument/2006/relationships/tags" Target="../tags/tag150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4" Type="http://schemas.openxmlformats.org/officeDocument/2006/relationships/image" Target="../media/image9.png"/><Relationship Id="rId3" Type="http://schemas.openxmlformats.org/officeDocument/2006/relationships/image" Target="file:///C:\Users\1V994W2\PycharmProjects\PPT_Background_Generation/pic_temp/1_pic_quater_right_up.png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4" Type="http://schemas.openxmlformats.org/officeDocument/2006/relationships/image" Target="../media/image9.png"/><Relationship Id="rId3" Type="http://schemas.openxmlformats.org/officeDocument/2006/relationships/image" Target="file:///C:\Users\1V994W2\PycharmProjects\PPT_Background_Generation/pic_temp/1_pic_quater_right_up.png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4" Type="http://schemas.openxmlformats.org/officeDocument/2006/relationships/image" Target="../media/image9.png"/><Relationship Id="rId3" Type="http://schemas.openxmlformats.org/officeDocument/2006/relationships/image" Target="file:///C:\Users\1V994W2\PycharmProjects\PPT_Background_Generation/pic_temp/1_pic_quater_right_up.png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4" Type="http://schemas.openxmlformats.org/officeDocument/2006/relationships/image" Target="../media/image9.png"/><Relationship Id="rId3" Type="http://schemas.openxmlformats.org/officeDocument/2006/relationships/image" Target="file:///C:\Users\1V994W2\PycharmProjects\PPT_Background_Generation/pic_temp/1_pic_quater_right_up.png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4" Type="http://schemas.openxmlformats.org/officeDocument/2006/relationships/image" Target="../media/image9.png"/><Relationship Id="rId3" Type="http://schemas.openxmlformats.org/officeDocument/2006/relationships/image" Target="file:///C:\Users\1V994W2\PycharmProjects\PPT_Background_Generation/pic_temp/1_pic_quater_right_up.png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7" Type="http://schemas.openxmlformats.org/officeDocument/2006/relationships/tags" Target="../tags/tag155.xml"/><Relationship Id="rId6" Type="http://schemas.openxmlformats.org/officeDocument/2006/relationships/tags" Target="../tags/tag154.xml"/><Relationship Id="rId5" Type="http://schemas.openxmlformats.org/officeDocument/2006/relationships/image" Target="file:///C:\Users\1V994W2\PycharmProjects\PPT_Background_Generation/pic_temp/1_pic_quater_right_up.png" TargetMode="External"/><Relationship Id="rId4" Type="http://schemas.openxmlformats.org/officeDocument/2006/relationships/image" Target="../media/image2.png"/><Relationship Id="rId3" Type="http://schemas.openxmlformats.org/officeDocument/2006/relationships/image" Target="../media/image8.png"/><Relationship Id="rId2" Type="http://schemas.openxmlformats.org/officeDocument/2006/relationships/tags" Target="../tags/tag153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19.xml"/><Relationship Id="rId8" Type="http://schemas.openxmlformats.org/officeDocument/2006/relationships/tags" Target="../tags/tag18.xml"/><Relationship Id="rId7" Type="http://schemas.openxmlformats.org/officeDocument/2006/relationships/image" Target="file:///C:\Users\1V994W2\PycharmProjects\PPT_Background_Generation/pic_temp/pic_half_right.png" TargetMode="External"/><Relationship Id="rId6" Type="http://schemas.openxmlformats.org/officeDocument/2006/relationships/image" Target="../media/image5.png"/><Relationship Id="rId5" Type="http://schemas.openxmlformats.org/officeDocument/2006/relationships/tags" Target="../tags/tag17.xml"/><Relationship Id="rId4" Type="http://schemas.openxmlformats.org/officeDocument/2006/relationships/image" Target="file:///C:\Users\1V994W2\PycharmProjects\PPT_Background_Generation/pic_temp/pic_half_left.png" TargetMode="External"/><Relationship Id="rId3" Type="http://schemas.openxmlformats.org/officeDocument/2006/relationships/image" Target="../media/image4.png"/><Relationship Id="rId2" Type="http://schemas.openxmlformats.org/officeDocument/2006/relationships/tags" Target="../tags/tag16.xml"/><Relationship Id="rId13" Type="http://schemas.openxmlformats.org/officeDocument/2006/relationships/tags" Target="../tags/tag23.xml"/><Relationship Id="rId12" Type="http://schemas.openxmlformats.org/officeDocument/2006/relationships/tags" Target="../tags/tag22.xml"/><Relationship Id="rId11" Type="http://schemas.openxmlformats.org/officeDocument/2006/relationships/tags" Target="../tags/tag21.xml"/><Relationship Id="rId10" Type="http://schemas.openxmlformats.org/officeDocument/2006/relationships/tags" Target="../tags/tag20.xml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9" Type="http://schemas.openxmlformats.org/officeDocument/2006/relationships/tags" Target="../tags/tag160.xml"/><Relationship Id="rId8" Type="http://schemas.openxmlformats.org/officeDocument/2006/relationships/tags" Target="../tags/tag159.xml"/><Relationship Id="rId7" Type="http://schemas.openxmlformats.org/officeDocument/2006/relationships/tags" Target="../tags/tag158.xml"/><Relationship Id="rId6" Type="http://schemas.openxmlformats.org/officeDocument/2006/relationships/image" Target="../media/image9.png"/><Relationship Id="rId5" Type="http://schemas.openxmlformats.org/officeDocument/2006/relationships/tags" Target="../tags/tag157.xml"/><Relationship Id="rId4" Type="http://schemas.openxmlformats.org/officeDocument/2006/relationships/image" Target="file:///C:\Users\1V994W2\PycharmProjects\PPT_Background_Generation/pic_temp/1_pic_quater_righ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156.xml"/><Relationship Id="rId10" Type="http://schemas.openxmlformats.org/officeDocument/2006/relationships/tags" Target="../tags/tag161.xml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9" Type="http://schemas.openxmlformats.org/officeDocument/2006/relationships/tags" Target="../tags/tag166.xml"/><Relationship Id="rId8" Type="http://schemas.openxmlformats.org/officeDocument/2006/relationships/tags" Target="../tags/tag165.xml"/><Relationship Id="rId7" Type="http://schemas.openxmlformats.org/officeDocument/2006/relationships/image" Target="../media/image9.png"/><Relationship Id="rId6" Type="http://schemas.openxmlformats.org/officeDocument/2006/relationships/tags" Target="../tags/tag164.xml"/><Relationship Id="rId5" Type="http://schemas.openxmlformats.org/officeDocument/2006/relationships/image" Target="file:///C:\Users\1V994W2\PycharmProjects\PPT_Background_Generation/pic_temp/1_pic_quater_righ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63.xml"/><Relationship Id="rId2" Type="http://schemas.openxmlformats.org/officeDocument/2006/relationships/tags" Target="../tags/tag162.xml"/><Relationship Id="rId12" Type="http://schemas.openxmlformats.org/officeDocument/2006/relationships/tags" Target="../tags/tag169.xml"/><Relationship Id="rId11" Type="http://schemas.openxmlformats.org/officeDocument/2006/relationships/tags" Target="../tags/tag168.xml"/><Relationship Id="rId10" Type="http://schemas.openxmlformats.org/officeDocument/2006/relationships/tags" Target="../tags/tag167.xml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9" Type="http://schemas.openxmlformats.org/officeDocument/2006/relationships/tags" Target="../tags/tag174.xml"/><Relationship Id="rId8" Type="http://schemas.openxmlformats.org/officeDocument/2006/relationships/tags" Target="../tags/tag173.xml"/><Relationship Id="rId7" Type="http://schemas.openxmlformats.org/officeDocument/2006/relationships/image" Target="../media/image9.png"/><Relationship Id="rId6" Type="http://schemas.openxmlformats.org/officeDocument/2006/relationships/tags" Target="../tags/tag172.xml"/><Relationship Id="rId5" Type="http://schemas.openxmlformats.org/officeDocument/2006/relationships/image" Target="file:///C:\Users\1V994W2\PycharmProjects\PPT_Background_Generation/pic_temp/1_pic_quater_righ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71.xml"/><Relationship Id="rId2" Type="http://schemas.openxmlformats.org/officeDocument/2006/relationships/tags" Target="../tags/tag170.xml"/><Relationship Id="rId13" Type="http://schemas.openxmlformats.org/officeDocument/2006/relationships/tags" Target="../tags/tag178.xml"/><Relationship Id="rId12" Type="http://schemas.openxmlformats.org/officeDocument/2006/relationships/tags" Target="../tags/tag177.xml"/><Relationship Id="rId11" Type="http://schemas.openxmlformats.org/officeDocument/2006/relationships/tags" Target="../tags/tag176.xml"/><Relationship Id="rId10" Type="http://schemas.openxmlformats.org/officeDocument/2006/relationships/tags" Target="../tags/tag175.xml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9" Type="http://schemas.openxmlformats.org/officeDocument/2006/relationships/tags" Target="../tags/tag183.xml"/><Relationship Id="rId8" Type="http://schemas.openxmlformats.org/officeDocument/2006/relationships/tags" Target="../tags/tag182.xml"/><Relationship Id="rId7" Type="http://schemas.openxmlformats.org/officeDocument/2006/relationships/image" Target="../media/image9.png"/><Relationship Id="rId6" Type="http://schemas.openxmlformats.org/officeDocument/2006/relationships/tags" Target="../tags/tag181.xml"/><Relationship Id="rId5" Type="http://schemas.openxmlformats.org/officeDocument/2006/relationships/image" Target="file:///C:\Users\1V994W2\PycharmProjects\PPT_Background_Generation/pic_temp/1_pic_quater_righ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80.xml"/><Relationship Id="rId2" Type="http://schemas.openxmlformats.org/officeDocument/2006/relationships/tags" Target="../tags/tag179.xml"/><Relationship Id="rId13" Type="http://schemas.openxmlformats.org/officeDocument/2006/relationships/tags" Target="../tags/tag187.xml"/><Relationship Id="rId12" Type="http://schemas.openxmlformats.org/officeDocument/2006/relationships/tags" Target="../tags/tag186.xml"/><Relationship Id="rId11" Type="http://schemas.openxmlformats.org/officeDocument/2006/relationships/tags" Target="../tags/tag185.xml"/><Relationship Id="rId10" Type="http://schemas.openxmlformats.org/officeDocument/2006/relationships/tags" Target="../tags/tag184.xml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9" Type="http://schemas.openxmlformats.org/officeDocument/2006/relationships/tags" Target="../tags/tag192.xml"/><Relationship Id="rId8" Type="http://schemas.openxmlformats.org/officeDocument/2006/relationships/tags" Target="../tags/tag191.xml"/><Relationship Id="rId7" Type="http://schemas.openxmlformats.org/officeDocument/2006/relationships/image" Target="../media/image9.png"/><Relationship Id="rId6" Type="http://schemas.openxmlformats.org/officeDocument/2006/relationships/tags" Target="../tags/tag190.xml"/><Relationship Id="rId5" Type="http://schemas.openxmlformats.org/officeDocument/2006/relationships/image" Target="file:///C:\Users\1V994W2\PycharmProjects\PPT_Background_Generation/pic_temp/1_pic_quater_righ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89.xml"/><Relationship Id="rId2" Type="http://schemas.openxmlformats.org/officeDocument/2006/relationships/tags" Target="../tags/tag188.xml"/><Relationship Id="rId13" Type="http://schemas.openxmlformats.org/officeDocument/2006/relationships/tags" Target="../tags/tag196.xml"/><Relationship Id="rId12" Type="http://schemas.openxmlformats.org/officeDocument/2006/relationships/tags" Target="../tags/tag195.xml"/><Relationship Id="rId11" Type="http://schemas.openxmlformats.org/officeDocument/2006/relationships/tags" Target="../tags/tag194.xml"/><Relationship Id="rId10" Type="http://schemas.openxmlformats.org/officeDocument/2006/relationships/tags" Target="../tags/tag193.xml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9" Type="http://schemas.openxmlformats.org/officeDocument/2006/relationships/tags" Target="../tags/tag203.xml"/><Relationship Id="rId8" Type="http://schemas.openxmlformats.org/officeDocument/2006/relationships/tags" Target="../tags/tag202.xml"/><Relationship Id="rId7" Type="http://schemas.openxmlformats.org/officeDocument/2006/relationships/tags" Target="../tags/tag201.xml"/><Relationship Id="rId6" Type="http://schemas.openxmlformats.org/officeDocument/2006/relationships/tags" Target="../tags/tag200.xml"/><Relationship Id="rId5" Type="http://schemas.openxmlformats.org/officeDocument/2006/relationships/tags" Target="../tags/tag199.xml"/><Relationship Id="rId4" Type="http://schemas.openxmlformats.org/officeDocument/2006/relationships/image" Target="../media/image13.png"/><Relationship Id="rId3" Type="http://schemas.openxmlformats.org/officeDocument/2006/relationships/tags" Target="../tags/tag198.xml"/><Relationship Id="rId2" Type="http://schemas.openxmlformats.org/officeDocument/2006/relationships/tags" Target="../tags/tag197.xml"/><Relationship Id="rId12" Type="http://schemas.openxmlformats.org/officeDocument/2006/relationships/tags" Target="../tags/tag206.xml"/><Relationship Id="rId11" Type="http://schemas.openxmlformats.org/officeDocument/2006/relationships/tags" Target="../tags/tag205.xml"/><Relationship Id="rId10" Type="http://schemas.openxmlformats.org/officeDocument/2006/relationships/tags" Target="../tags/tag204.xml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9" Type="http://schemas.openxmlformats.org/officeDocument/2006/relationships/tags" Target="../tags/tag210.xml"/><Relationship Id="rId8" Type="http://schemas.openxmlformats.org/officeDocument/2006/relationships/image" Target="file:///C:\Users\1V994W2\PycharmProjects\PPT_Background_Generation/pic_temp/0_pic_quater_left_up.png" TargetMode="External"/><Relationship Id="rId7" Type="http://schemas.openxmlformats.org/officeDocument/2006/relationships/image" Target="../media/image7.png"/><Relationship Id="rId6" Type="http://schemas.openxmlformats.org/officeDocument/2006/relationships/tags" Target="../tags/tag209.xml"/><Relationship Id="rId5" Type="http://schemas.openxmlformats.org/officeDocument/2006/relationships/image" Target="file:///C:\Users\1V994W2\PycharmProjects\PPT_Background_Generation/pic_temp/1_pic_quater_righ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208.xml"/><Relationship Id="rId2" Type="http://schemas.openxmlformats.org/officeDocument/2006/relationships/tags" Target="../tags/tag207.xml"/><Relationship Id="rId13" Type="http://schemas.openxmlformats.org/officeDocument/2006/relationships/tags" Target="../tags/tag214.xml"/><Relationship Id="rId12" Type="http://schemas.openxmlformats.org/officeDocument/2006/relationships/tags" Target="../tags/tag213.xml"/><Relationship Id="rId11" Type="http://schemas.openxmlformats.org/officeDocument/2006/relationships/tags" Target="../tags/tag212.xml"/><Relationship Id="rId10" Type="http://schemas.openxmlformats.org/officeDocument/2006/relationships/tags" Target="../tags/tag211.xml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27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2.png"/><Relationship Id="rId6" Type="http://schemas.openxmlformats.org/officeDocument/2006/relationships/tags" Target="../tags/tag26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3.png"/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4" Type="http://schemas.openxmlformats.org/officeDocument/2006/relationships/tags" Target="../tags/tag32.xml"/><Relationship Id="rId13" Type="http://schemas.openxmlformats.org/officeDocument/2006/relationships/tags" Target="../tags/tag31.xml"/><Relationship Id="rId12" Type="http://schemas.openxmlformats.org/officeDocument/2006/relationships/tags" Target="../tags/tag30.xml"/><Relationship Id="rId11" Type="http://schemas.openxmlformats.org/officeDocument/2006/relationships/tags" Target="../tags/tag29.xml"/><Relationship Id="rId10" Type="http://schemas.openxmlformats.org/officeDocument/2006/relationships/tags" Target="../tags/tag28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36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2.png"/><Relationship Id="rId6" Type="http://schemas.openxmlformats.org/officeDocument/2006/relationships/tags" Target="../tags/tag35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3.png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6" Type="http://schemas.openxmlformats.org/officeDocument/2006/relationships/tags" Target="../tags/tag43.xml"/><Relationship Id="rId15" Type="http://schemas.openxmlformats.org/officeDocument/2006/relationships/tags" Target="../tags/tag42.xml"/><Relationship Id="rId14" Type="http://schemas.openxmlformats.org/officeDocument/2006/relationships/tags" Target="../tags/tag41.xml"/><Relationship Id="rId13" Type="http://schemas.openxmlformats.org/officeDocument/2006/relationships/tags" Target="../tags/tag40.xml"/><Relationship Id="rId12" Type="http://schemas.openxmlformats.org/officeDocument/2006/relationships/tags" Target="../tags/tag39.xml"/><Relationship Id="rId11" Type="http://schemas.openxmlformats.org/officeDocument/2006/relationships/tags" Target="../tags/tag38.xml"/><Relationship Id="rId10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49.xml"/><Relationship Id="rId8" Type="http://schemas.openxmlformats.org/officeDocument/2006/relationships/tags" Target="../tags/tag48.xml"/><Relationship Id="rId7" Type="http://schemas.openxmlformats.org/officeDocument/2006/relationships/tags" Target="../tags/tag47.xml"/><Relationship Id="rId6" Type="http://schemas.openxmlformats.org/officeDocument/2006/relationships/tags" Target="../tags/tag46.xml"/><Relationship Id="rId5" Type="http://schemas.openxmlformats.org/officeDocument/2006/relationships/tags" Target="../tags/tag45.xml"/><Relationship Id="rId4" Type="http://schemas.openxmlformats.org/officeDocument/2006/relationships/image" Target="file:///C:\Users\1V994W2\Documents\Tencent%20Files\574576071\FileRecv\&#25340;&#35013;&#32032;&#26448;\&#21345;&#36890;-33\\08\subject_holdleftl_164,87,116_0_lively_full_0.png" TargetMode="External"/><Relationship Id="rId3" Type="http://schemas.openxmlformats.org/officeDocument/2006/relationships/image" Target="../media/image6.png"/><Relationship Id="rId2" Type="http://schemas.openxmlformats.org/officeDocument/2006/relationships/tags" Target="../tags/tag44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56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2.png"/><Relationship Id="rId6" Type="http://schemas.openxmlformats.org/officeDocument/2006/relationships/tags" Target="../tags/tag55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3.png"/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4" Type="http://schemas.openxmlformats.org/officeDocument/2006/relationships/tags" Target="../tags/tag61.xml"/><Relationship Id="rId13" Type="http://schemas.openxmlformats.org/officeDocument/2006/relationships/tags" Target="../tags/tag60.xml"/><Relationship Id="rId12" Type="http://schemas.openxmlformats.org/officeDocument/2006/relationships/tags" Target="../tags/tag59.xml"/><Relationship Id="rId11" Type="http://schemas.openxmlformats.org/officeDocument/2006/relationships/tags" Target="../tags/tag58.xml"/><Relationship Id="rId10" Type="http://schemas.openxmlformats.org/officeDocument/2006/relationships/tags" Target="../tags/tag5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65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2.png"/><Relationship Id="rId6" Type="http://schemas.openxmlformats.org/officeDocument/2006/relationships/tags" Target="../tags/tag64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3.png"/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3" Type="http://schemas.openxmlformats.org/officeDocument/2006/relationships/tags" Target="../tags/tag69.xml"/><Relationship Id="rId12" Type="http://schemas.openxmlformats.org/officeDocument/2006/relationships/tags" Target="../tags/tag68.xml"/><Relationship Id="rId11" Type="http://schemas.openxmlformats.org/officeDocument/2006/relationships/tags" Target="../tags/tag67.xml"/><Relationship Id="rId10" Type="http://schemas.openxmlformats.org/officeDocument/2006/relationships/tags" Target="../tags/tag66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6096000" y="685800"/>
            <a:ext cx="5486400" cy="5486400"/>
          </a:xfrm>
          <a:prstGeom prst="rect">
            <a:avLst/>
          </a:prstGeom>
        </p:spPr>
      </p:pic>
      <p:pic>
        <p:nvPicPr>
          <p:cNvPr id="5" name="图片 4"/>
          <p:cNvPicPr/>
          <p:nvPr userDrawn="1">
            <p:custDataLst>
              <p:tags r:id="rId5"/>
            </p:custDataLst>
          </p:nvPr>
        </p:nvPicPr>
        <p:blipFill>
          <a:blip r:embed="rId6" r:link="rId7" cstate="screen"/>
          <a:stretch>
            <a:fillRect/>
          </a:stretch>
        </p:blipFill>
        <p:spPr>
          <a:xfrm>
            <a:off x="0" y="0"/>
            <a:ext cx="720090" cy="724158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11"/>
            </p:custDataLst>
          </p:nvPr>
        </p:nvSpPr>
        <p:spPr>
          <a:xfrm>
            <a:off x="1270636" y="2300748"/>
            <a:ext cx="4825365" cy="1257943"/>
          </a:xfrm>
        </p:spPr>
        <p:txBody>
          <a:bodyPr vert="horz" lIns="0" tIns="0" rIns="0" bIns="0" rtlCol="0" anchor="b" anchorCtr="0">
            <a:noAutofit/>
          </a:bodyPr>
          <a:lstStyle>
            <a:lvl1pPr>
              <a:defRPr lang="zh-CN" altLang="en-US" sz="6600" b="0" spc="60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latin typeface="Arial" panose="020B0604020202090204" pitchFamily="34" charset="0"/>
                <a:ea typeface="汉仪乐喵体W" panose="00020600040101010101" pitchFamily="18" charset="-122"/>
              </a:defRPr>
            </a:lvl1pPr>
          </a:lstStyle>
          <a:p>
            <a:pPr marL="0" lvl="0">
              <a:spcAft>
                <a:spcPts val="0"/>
              </a:spcAft>
              <a:buClrTx/>
              <a:buSzTx/>
              <a:buFontTx/>
            </a:pPr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4" name="副标题 3"/>
          <p:cNvSpPr>
            <a:spLocks noGrp="1"/>
          </p:cNvSpPr>
          <p:nvPr>
            <p:ph type="subTitle" sz="quarter" idx="15" hasCustomPrompt="1"/>
            <p:custDataLst>
              <p:tags r:id="rId12"/>
            </p:custDataLst>
          </p:nvPr>
        </p:nvSpPr>
        <p:spPr>
          <a:xfrm>
            <a:off x="1270635" y="3672841"/>
            <a:ext cx="4825365" cy="46052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>
              <a:buNone/>
              <a:defRPr kumimoji="0" lang="zh-CN" altLang="en-US" sz="2000" b="0" i="0" spc="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pPr marL="228600" marR="0" lvl="0" indent="-228600">
              <a:lnSpc>
                <a:spcPct val="100000"/>
              </a:lnSpc>
              <a:spcAft>
                <a:spcPts val="0"/>
              </a:spcAft>
              <a:buClrTx/>
              <a:buSzTx/>
            </a:pPr>
            <a:r>
              <a:rPr lang="zh-CN" altLang="en-US"/>
              <a:t>单击此处编辑副标题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Tm="0"/>
    </mc:Choice>
    <mc:Fallback>
      <p:transition spd="slow" advTm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>
            <p:custDataLst>
              <p:tags r:id="rId2"/>
            </p:custDataLst>
          </p:nvPr>
        </p:nvGrpSpPr>
        <p:grpSpPr>
          <a:xfrm>
            <a:off x="0" y="0"/>
            <a:ext cx="12192000" cy="724158"/>
            <a:chOff x="0" y="0"/>
            <a:chExt cx="12192000" cy="724158"/>
          </a:xfrm>
        </p:grpSpPr>
        <p:pic>
          <p:nvPicPr>
            <p:cNvPr id="8" name="图片 7"/>
            <p:cNvPicPr/>
            <p:nvPr userDrawn="1">
              <p:custDataLst>
                <p:tags r:id="rId3"/>
              </p:custDataLst>
            </p:nvPr>
          </p:nvPicPr>
          <p:blipFill>
            <a:blip r:embed="rId4" r:link="rId5" cstate="screen"/>
            <a:stretch>
              <a:fillRect/>
            </a:stretch>
          </p:blipFill>
          <p:spPr>
            <a:xfrm>
              <a:off x="0" y="0"/>
              <a:ext cx="720090" cy="720090"/>
            </a:xfrm>
            <a:prstGeom prst="rect">
              <a:avLst/>
            </a:prstGeom>
          </p:spPr>
        </p:pic>
        <p:pic>
          <p:nvPicPr>
            <p:cNvPr id="6" name="图片 5"/>
            <p:cNvPicPr/>
            <p:nvPr userDrawn="1">
              <p:custDataLst>
                <p:tags r:id="rId6"/>
              </p:custDataLst>
            </p:nvPr>
          </p:nvPicPr>
          <p:blipFill>
            <a:blip r:embed="rId7" r:link="rId8" cstate="screen"/>
            <a:stretch>
              <a:fillRect/>
            </a:stretch>
          </p:blipFill>
          <p:spPr>
            <a:xfrm>
              <a:off x="11471910" y="0"/>
              <a:ext cx="720090" cy="724158"/>
            </a:xfrm>
            <a:prstGeom prst="rect">
              <a:avLst/>
            </a:prstGeom>
          </p:spPr>
        </p:pic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2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Tm="0"/>
    </mc:Choice>
    <mc:Fallback>
      <p:transition spd="slow" advTm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609600" y="685800"/>
            <a:ext cx="5486400" cy="54864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idx="13" hasCustomPrompt="1"/>
            <p:custDataLst>
              <p:tags r:id="rId8"/>
            </p:custDataLst>
          </p:nvPr>
        </p:nvSpPr>
        <p:spPr>
          <a:xfrm>
            <a:off x="6604318" y="2880851"/>
            <a:ext cx="4706282" cy="1439996"/>
          </a:xfrm>
        </p:spPr>
        <p:txBody>
          <a:bodyPr vert="horz" lIns="0" tIns="0" rIns="0" bIns="0" rtlCol="0" anchor="b" anchorCtr="0">
            <a:noAutofit/>
          </a:bodyPr>
          <a:lstStyle>
            <a:lvl1pPr>
              <a:defRPr lang="zh-CN" altLang="en-US" sz="8000" b="0" spc="70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latin typeface="Arial" panose="020B0604020202090204" pitchFamily="34" charset="0"/>
                <a:ea typeface="汉仪乐喵体W" panose="00020600040101010101" pitchFamily="18" charset="-122"/>
              </a:defRPr>
            </a:lvl1pPr>
          </a:lstStyle>
          <a:p>
            <a:pPr marL="0" lvl="0">
              <a:spcAft>
                <a:spcPts val="0"/>
              </a:spcAft>
              <a:buClrTx/>
              <a:buSzTx/>
              <a:buFontTx/>
            </a:pPr>
            <a:r>
              <a:rPr lang="zh-CN" altLang="en-US" dirty="0"/>
              <a:t>编辑标题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Tm="0"/>
    </mc:Choice>
    <mc:Fallback>
      <p:transition spd="slow" advTm="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screen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screen"/>
          <a:stretch>
            <a:fillRect/>
          </a:stretch>
        </p:blipFill>
        <p:spPr>
          <a:xfrm>
            <a:off x="11471910" y="0"/>
            <a:ext cx="720090" cy="7239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/>
          <a:lstStyle>
            <a:lvl1pPr>
              <a:defRPr b="0"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Tm="0"/>
    </mc:Choice>
    <mc:Fallback>
      <p:transition spd="slow"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baseline="0">
              <a:latin typeface="Arial" panose="020B0604020202090204" pitchFamily="34" charset="0"/>
              <a:ea typeface="幼圆" panose="02010509060101010101" pitchFamily="49" charset="-122"/>
            </a:endParaRPr>
          </a:p>
        </p:txBody>
      </p:sp>
      <p:pic>
        <p:nvPicPr>
          <p:cNvPr id="9" name="图片 8"/>
          <p:cNvPicPr/>
          <p:nvPr userDrawn="1">
            <p:custDataLst>
              <p:tags r:id="rId3"/>
            </p:custDataLst>
          </p:nvPr>
        </p:nvPicPr>
        <p:blipFill>
          <a:blip r:embed="rId4" r:link="rId5" cstate="screen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screen"/>
          <a:stretch>
            <a:fillRect/>
          </a:stretch>
        </p:blipFill>
        <p:spPr>
          <a:xfrm>
            <a:off x="11471910" y="0"/>
            <a:ext cx="720090" cy="7239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>
            <a:normAutofit/>
          </a:bodyPr>
          <a:lstStyle>
            <a:lvl1pPr>
              <a:defRPr sz="3200" b="0"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1281113" y="2163600"/>
            <a:ext cx="9626600" cy="34452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Tm="0"/>
    </mc:Choice>
    <mc:Fallback>
      <p:transition spd="slow"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baseline="0">
              <a:latin typeface="Arial" panose="020B0604020202090204" pitchFamily="34" charset="0"/>
              <a:ea typeface="幼圆" panose="02010509060101010101" pitchFamily="49" charset="-122"/>
            </a:endParaRPr>
          </a:p>
        </p:txBody>
      </p:sp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4" r:link="rId5" cstate="screen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 anchorCtr="0">
            <a:normAutofit/>
          </a:bodyPr>
          <a:lstStyle>
            <a:lvl1pPr>
              <a:defRPr sz="3600" b="0"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Tm="0"/>
    </mc:Choice>
    <mc:Fallback>
      <p:transition spd="slow"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baseline="0">
              <a:latin typeface="Arial" panose="020B0604020202090204" pitchFamily="34" charset="0"/>
              <a:ea typeface="幼圆" panose="02010509060101010101" pitchFamily="49" charset="-122"/>
            </a:endParaRPr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screen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screen"/>
          <a:stretch>
            <a:fillRect/>
          </a:stretch>
        </p:blipFill>
        <p:spPr>
          <a:xfrm>
            <a:off x="11471910" y="0"/>
            <a:ext cx="720090" cy="7239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>
            <a:normAutofit/>
          </a:bodyPr>
          <a:lstStyle>
            <a:lvl1pPr algn="ctr">
              <a:defRPr sz="3600" b="0"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612000" y="1659600"/>
            <a:ext cx="10975975" cy="828000"/>
          </a:xfrm>
        </p:spPr>
        <p:txBody>
          <a:bodyPr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12775" y="2808000"/>
            <a:ext cx="10965600" cy="34308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Tm="0"/>
    </mc:Choice>
    <mc:Fallback>
      <p:transition spd="slow"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baseline="0">
              <a:latin typeface="Arial" panose="020B0604020202090204" pitchFamily="34" charset="0"/>
              <a:ea typeface="幼圆" panose="02010509060101010101" pitchFamily="49" charset="-122"/>
            </a:endParaRPr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screen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screen"/>
          <a:stretch>
            <a:fillRect/>
          </a:stretch>
        </p:blipFill>
        <p:spPr>
          <a:xfrm>
            <a:off x="11471910" y="0"/>
            <a:ext cx="720090" cy="7239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 anchorCtr="0">
            <a:normAutofit/>
          </a:bodyPr>
          <a:lstStyle>
            <a:lvl1pPr algn="ctr">
              <a:defRPr sz="3200" b="0"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04837" y="1681200"/>
            <a:ext cx="10990800" cy="32112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4"/>
            </p:custDataLst>
          </p:nvPr>
        </p:nvSpPr>
        <p:spPr>
          <a:xfrm>
            <a:off x="594000" y="5180400"/>
            <a:ext cx="11001600" cy="10116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Tm="0"/>
    </mc:Choice>
    <mc:Fallback>
      <p:transition spd="slow"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baseline="0">
              <a:latin typeface="Arial" panose="020B0604020202090204" pitchFamily="34" charset="0"/>
              <a:ea typeface="幼圆" panose="02010509060101010101" pitchFamily="49" charset="-122"/>
            </a:endParaRPr>
          </a:p>
        </p:txBody>
      </p:sp>
      <p:pic>
        <p:nvPicPr>
          <p:cNvPr id="12" name="图片 11"/>
          <p:cNvPicPr/>
          <p:nvPr userDrawn="1">
            <p:custDataLst>
              <p:tags r:id="rId3"/>
            </p:custDataLst>
          </p:nvPr>
        </p:nvPicPr>
        <p:blipFill>
          <a:blip r:embed="rId4" r:link="rId5" cstate="screen"/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6"/>
            </p:custDataLst>
          </p:nvPr>
        </p:nvPicPr>
        <p:blipFill>
          <a:blip r:embed="rId7" r:link="rId8" cstate="screen"/>
          <a:stretch>
            <a:fillRect/>
          </a:stretch>
        </p:blipFill>
        <p:spPr>
          <a:xfrm>
            <a:off x="0" y="6134100"/>
            <a:ext cx="720090" cy="7239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79600" y="237600"/>
            <a:ext cx="11037600" cy="441964"/>
          </a:xfrm>
        </p:spPr>
        <p:txBody>
          <a:bodyPr>
            <a:normAutofit/>
          </a:bodyPr>
          <a:lstStyle>
            <a:lvl1pPr>
              <a:defRPr b="0"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579600" y="1663200"/>
            <a:ext cx="5342400" cy="28944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242400" y="1663200"/>
            <a:ext cx="5367600" cy="28944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5"/>
            </p:custDataLst>
          </p:nvPr>
        </p:nvSpPr>
        <p:spPr>
          <a:xfrm>
            <a:off x="572400" y="4816800"/>
            <a:ext cx="5342400" cy="7812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6"/>
            </p:custDataLst>
          </p:nvPr>
        </p:nvSpPr>
        <p:spPr>
          <a:xfrm>
            <a:off x="6253200" y="4813200"/>
            <a:ext cx="5367600" cy="7812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Tm="0"/>
    </mc:Choice>
    <mc:Fallback>
      <p:transition spd="slow"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baseline="0">
              <a:latin typeface="Arial" panose="020B0604020202090204" pitchFamily="34" charset="0"/>
              <a:ea typeface="幼圆" panose="02010509060101010101" pitchFamily="49" charset="-122"/>
            </a:endParaRPr>
          </a:p>
        </p:txBody>
      </p:sp>
      <p:pic>
        <p:nvPicPr>
          <p:cNvPr id="9" name="图片 8"/>
          <p:cNvPicPr/>
          <p:nvPr userDrawn="1">
            <p:custDataLst>
              <p:tags r:id="rId3"/>
            </p:custDataLst>
          </p:nvPr>
        </p:nvPicPr>
        <p:blipFill>
          <a:blip r:embed="rId4" r:link="rId5"/>
          <a:stretch>
            <a:fillRect/>
          </a:stretch>
        </p:blipFill>
        <p:spPr>
          <a:xfrm>
            <a:off x="10571480" y="5237480"/>
            <a:ext cx="1619885" cy="1619885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/>
          <a:stretch>
            <a:fillRect/>
          </a:stretch>
        </p:blipFill>
        <p:spPr>
          <a:xfrm>
            <a:off x="0" y="5228590"/>
            <a:ext cx="1619885" cy="162941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="0"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Tm="0"/>
    </mc:Choice>
    <mc:Fallback>
      <p:transition spd="slow"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4ae05e2c7d1adbfaede12687295dbe2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619875" y="685800"/>
            <a:ext cx="4961890" cy="5486400"/>
          </a:xfrm>
          <a:prstGeom prst="rect">
            <a:avLst/>
          </a:prstGeom>
        </p:spPr>
      </p:pic>
      <p:pic>
        <p:nvPicPr>
          <p:cNvPr id="6" name="图片 5" descr="0_pic_quater_left_up"/>
          <p:cNvPicPr>
            <a:picLocks noChangeAspect="1"/>
          </p:cNvPicPr>
          <p:nvPr/>
        </p:nvPicPr>
        <p:blipFill>
          <a:blip r:embed="rId4" r:link="rId5"/>
          <a:stretch>
            <a:fillRect/>
          </a:stretch>
        </p:blipFill>
        <p:spPr>
          <a:xfrm>
            <a:off x="0" y="0"/>
            <a:ext cx="720090" cy="72390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90204" pitchFamily="34" charset="0"/>
                <a:ea typeface="幼圆" panose="02010509060101010101" pitchFamily="49" charset="-122"/>
                <a:cs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90204" pitchFamily="34" charset="0"/>
                <a:ea typeface="幼圆" panose="02010509060101010101" pitchFamily="49" charset="-122"/>
                <a:cs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90204" pitchFamily="34" charset="0"/>
                <a:ea typeface="幼圆" panose="02010509060101010101" pitchFamily="49" charset="-122"/>
                <a:cs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2"/>
          <p:cNvSpPr/>
          <p:nvPr>
            <p:ph type="ctrTitle" idx="2" hasCustomPrompt="1"/>
            <p:custDataLst>
              <p:tags r:id="rId6"/>
            </p:custDataLst>
          </p:nvPr>
        </p:nvSpPr>
        <p:spPr>
          <a:xfrm>
            <a:off x="762006" y="1903726"/>
            <a:ext cx="4826038" cy="1846659"/>
          </a:xfrm>
        </p:spPr>
        <p:txBody>
          <a:bodyPr vert="horz" wrap="square" lIns="0" tIns="0" rIns="0" bIns="0" rtlCol="0" anchor="b" anchorCtr="0">
            <a:normAutofit lnSpcReduction="10000"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6000" b="1" i="0" u="none" strike="noStrike" kern="1200" cap="none" spc="600" normalizeH="0" baseline="0" noProof="0" dirty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90204" pitchFamily="34" charset="0"/>
                <a:ea typeface="汉仪乐喵体W" panose="00020600040101010101" pitchFamily="18" charset="-122"/>
                <a:cs typeface="+mj-cs"/>
                <a:sym typeface="Arial" panose="020B0604020202090204" pitchFamily="34" charset="0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  <p:sp>
        <p:nvSpPr>
          <p:cNvPr id="3" name="副标题 3"/>
          <p:cNvSpPr/>
          <p:nvPr>
            <p:ph type="subTitle" idx="3" hasCustomPrompt="1"/>
            <p:custDataLst>
              <p:tags r:id="rId7"/>
            </p:custDataLst>
          </p:nvPr>
        </p:nvSpPr>
        <p:spPr>
          <a:xfrm>
            <a:off x="762006" y="3939748"/>
            <a:ext cx="4826034" cy="954823"/>
          </a:xfrm>
        </p:spPr>
        <p:txBody>
          <a:bodyPr vert="horz" wrap="square" lIns="0" tIns="0" rIns="0" bIns="0" rtlCol="0" anchor="t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strike="noStrike" kern="1200" cap="none" spc="200" normalizeH="0" baseline="0" noProof="0" dirty="0" err="1">
                <a:ln>
                  <a:noFill/>
                </a:ln>
                <a:solidFill>
                  <a:schemeClr val="dk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90204" pitchFamily="34" charset="0"/>
                <a:ea typeface="幼圆" panose="02010509060101010101" pitchFamily="49" charset="-122"/>
                <a:cs typeface="微软雅黑" charset="-122"/>
                <a:sym typeface="Arial" panose="020B0604020202090204" pitchFamily="34" charset="0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Tm="0"/>
    </mc:Choice>
    <mc:Fallback>
      <p:transition spd="slow"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0" y="0"/>
            <a:ext cx="12192000" cy="724158"/>
            <a:chOff x="0" y="0"/>
            <a:chExt cx="12192000" cy="724158"/>
          </a:xfrm>
        </p:grpSpPr>
        <p:pic>
          <p:nvPicPr>
            <p:cNvPr id="8" name="图片 7"/>
            <p:cNvPicPr/>
            <p:nvPr userDrawn="1">
              <p:custDataLst>
                <p:tags r:id="rId3"/>
              </p:custDataLst>
            </p:nvPr>
          </p:nvPicPr>
          <p:blipFill>
            <a:blip r:embed="rId4" r:link="rId5" cstate="screen"/>
            <a:stretch>
              <a:fillRect/>
            </a:stretch>
          </p:blipFill>
          <p:spPr>
            <a:xfrm>
              <a:off x="0" y="0"/>
              <a:ext cx="720090" cy="720090"/>
            </a:xfrm>
            <a:prstGeom prst="rect">
              <a:avLst/>
            </a:prstGeom>
          </p:spPr>
        </p:pic>
        <p:pic>
          <p:nvPicPr>
            <p:cNvPr id="7" name="图片 6"/>
            <p:cNvPicPr/>
            <p:nvPr userDrawn="1">
              <p:custDataLst>
                <p:tags r:id="rId6"/>
              </p:custDataLst>
            </p:nvPr>
          </p:nvPicPr>
          <p:blipFill>
            <a:blip r:embed="rId7" r:link="rId8" cstate="screen"/>
            <a:stretch>
              <a:fillRect/>
            </a:stretch>
          </p:blipFill>
          <p:spPr>
            <a:xfrm>
              <a:off x="11471910" y="0"/>
              <a:ext cx="720090" cy="724158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幼圆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0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幼圆" panose="02010509060101010101" pitchFamily="49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幼圆" panose="02010509060101010101" pitchFamily="49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幼圆" panose="02010509060101010101" pitchFamily="49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幼圆" panose="02010509060101010101" pitchFamily="49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Tm="0"/>
    </mc:Choice>
    <mc:Fallback>
      <p:transition spd="slow" advTm="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0_pic_quater_left_up"/>
          <p:cNvPicPr>
            <a:picLocks noChangeAspect="1"/>
          </p:cNvPicPr>
          <p:nvPr/>
        </p:nvPicPr>
        <p:blipFill>
          <a:blip r:embed="rId2" r:link="rId3"/>
          <a:stretch>
            <a:fillRect/>
          </a:stretch>
        </p:blipFill>
        <p:spPr>
          <a:xfrm>
            <a:off x="0" y="0"/>
            <a:ext cx="720090" cy="723900"/>
          </a:xfrm>
          <a:prstGeom prst="rect">
            <a:avLst/>
          </a:prstGeom>
        </p:spPr>
      </p:pic>
      <p:pic>
        <p:nvPicPr>
          <p:cNvPr id="7" name="图片 6" descr="1_pic_quater_right_up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71275" y="6137275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幼圆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882" y="952508"/>
            <a:ext cx="10852237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幼圆" panose="02010509060101010101" pitchFamily="49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幼圆" panose="02010509060101010101" pitchFamily="49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幼圆" panose="02010509060101010101" pitchFamily="49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幼圆" panose="02010509060101010101" pitchFamily="49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90204" pitchFamily="34" charset="0"/>
                <a:ea typeface="幼圆" panose="02010509060101010101" pitchFamily="49" charset="-122"/>
                <a:cs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90204" pitchFamily="34" charset="0"/>
                <a:ea typeface="幼圆" panose="02010509060101010101" pitchFamily="49" charset="-122"/>
                <a:cs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90204" pitchFamily="34" charset="0"/>
                <a:ea typeface="幼圆" panose="02010509060101010101" pitchFamily="49" charset="-122"/>
                <a:cs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Tm="0"/>
    </mc:Choice>
    <mc:Fallback>
      <p:transition spd="slow"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pic_half_lef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7000"/>
            <a:ext cx="1837690" cy="4064000"/>
          </a:xfrm>
          <a:prstGeom prst="rect">
            <a:avLst/>
          </a:prstGeom>
        </p:spPr>
      </p:pic>
      <p:pic>
        <p:nvPicPr>
          <p:cNvPr id="2" name="图片 1" descr="pic_half_righ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3675" y="1397000"/>
            <a:ext cx="1837690" cy="4064000"/>
          </a:xfrm>
          <a:prstGeom prst="rect">
            <a:avLst/>
          </a:prstGeom>
        </p:spPr>
      </p:pic>
      <p:sp>
        <p:nvSpPr>
          <p:cNvPr id="7" name="矩形 6"/>
          <p:cNvSpPr/>
          <p:nvPr>
            <p:custDataLst>
              <p:tags r:id="rId4"/>
            </p:custDataLst>
          </p:nvPr>
        </p:nvSpPr>
        <p:spPr>
          <a:xfrm>
            <a:off x="291465" y="303530"/>
            <a:ext cx="11608435" cy="625030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90204" pitchFamily="34" charset="0"/>
                <a:ea typeface="幼圆" panose="02010509060101010101" pitchFamily="49" charset="-122"/>
                <a:cs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90204" pitchFamily="34" charset="0"/>
                <a:ea typeface="幼圆" panose="02010509060101010101" pitchFamily="49" charset="-122"/>
                <a:cs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90204" pitchFamily="34" charset="0"/>
                <a:ea typeface="幼圆" panose="02010509060101010101" pitchFamily="49" charset="-122"/>
                <a:cs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标题 4"/>
          <p:cNvSpPr/>
          <p:nvPr>
            <p:ph type="ctrTitle" idx="2" hasCustomPrompt="1"/>
            <p:custDataLst>
              <p:tags r:id="rId5"/>
            </p:custDataLst>
          </p:nvPr>
        </p:nvSpPr>
        <p:spPr>
          <a:xfrm>
            <a:off x="1697250" y="3302927"/>
            <a:ext cx="8797505" cy="753745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4500" b="1" i="0" u="none" strike="noStrike" kern="1200" cap="none" spc="400" normalizeH="0" baseline="0" noProof="0" dirty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90204" pitchFamily="34" charset="0"/>
                <a:ea typeface="汉仪乐喵体W" panose="00020600040101010101" pitchFamily="18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  <p:sp>
        <p:nvSpPr>
          <p:cNvPr id="9" name="副标题 7"/>
          <p:cNvSpPr/>
          <p:nvPr>
            <p:ph type="subTitle" idx="3" hasCustomPrompt="1"/>
            <p:custDataLst>
              <p:tags r:id="rId6"/>
            </p:custDataLst>
          </p:nvPr>
        </p:nvSpPr>
        <p:spPr>
          <a:xfrm>
            <a:off x="1697250" y="4177322"/>
            <a:ext cx="8797505" cy="1477339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2400" b="0" i="0" u="none" strike="noStrike" kern="1200" cap="none" spc="200" normalizeH="0" baseline="0" noProof="1">
                <a:ln>
                  <a:noFill/>
                </a:ln>
                <a:solidFill>
                  <a:schemeClr val="dk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9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Tm="0"/>
    </mc:Choice>
    <mc:Fallback>
      <p:transition spd="slow"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0_pic_quater_left_up"/>
          <p:cNvPicPr>
            <a:picLocks noChangeAspect="1"/>
          </p:cNvPicPr>
          <p:nvPr/>
        </p:nvPicPr>
        <p:blipFill>
          <a:blip r:embed="rId2" r:link="rId3"/>
          <a:stretch>
            <a:fillRect/>
          </a:stretch>
        </p:blipFill>
        <p:spPr>
          <a:xfrm>
            <a:off x="0" y="0"/>
            <a:ext cx="720090" cy="723900"/>
          </a:xfrm>
          <a:prstGeom prst="rect">
            <a:avLst/>
          </a:prstGeom>
        </p:spPr>
      </p:pic>
      <p:pic>
        <p:nvPicPr>
          <p:cNvPr id="8" name="图片 7" descr="1_pic_quater_right_up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71275" y="6137275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幼圆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幼圆" panose="02010509060101010101" pitchFamily="49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幼圆" panose="02010509060101010101" pitchFamily="49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幼圆" panose="02010509060101010101" pitchFamily="49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幼圆" panose="02010509060101010101" pitchFamily="49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90204" pitchFamily="34" charset="0"/>
                <a:ea typeface="幼圆" panose="02010509060101010101" pitchFamily="49" charset="-122"/>
                <a:cs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90204" pitchFamily="34" charset="0"/>
                <a:ea typeface="幼圆" panose="02010509060101010101" pitchFamily="49" charset="-122"/>
                <a:cs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90204" pitchFamily="34" charset="0"/>
                <a:ea typeface="幼圆" panose="02010509060101010101" pitchFamily="49" charset="-122"/>
                <a:cs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Tm="0"/>
    </mc:Choice>
    <mc:Fallback>
      <p:transition spd="slow" advTm="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0_pic_quater_left_up"/>
          <p:cNvPicPr>
            <a:picLocks noChangeAspect="1"/>
          </p:cNvPicPr>
          <p:nvPr/>
        </p:nvPicPr>
        <p:blipFill>
          <a:blip r:embed="rId2" r:link="rId3"/>
          <a:stretch>
            <a:fillRect/>
          </a:stretch>
        </p:blipFill>
        <p:spPr>
          <a:xfrm>
            <a:off x="0" y="0"/>
            <a:ext cx="720090" cy="723900"/>
          </a:xfrm>
          <a:prstGeom prst="rect">
            <a:avLst/>
          </a:prstGeom>
        </p:spPr>
      </p:pic>
      <p:pic>
        <p:nvPicPr>
          <p:cNvPr id="10" name="图片 9" descr="1_pic_quater_right_up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71275" y="6137275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幼圆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69930" y="952508"/>
            <a:ext cx="5283242" cy="381003"/>
          </a:xfrm>
        </p:spPr>
        <p:txBody>
          <a:bodyPr lIns="90170" tIns="46990" rIns="90170" bIns="46990" anchor="ctr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90204" pitchFamily="34" charset="0"/>
                <a:ea typeface="幼圆" panose="02010509060101010101" pitchFamily="49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69925" y="1406525"/>
            <a:ext cx="5283200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幼圆" panose="02010509060101010101" pitchFamily="49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幼圆" panose="02010509060101010101" pitchFamily="49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幼圆" panose="02010509060101010101" pitchFamily="49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幼圆" panose="02010509060101010101" pitchFamily="49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235750" y="952508"/>
            <a:ext cx="5283242" cy="38100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35750" y="1406525"/>
            <a:ext cx="5283242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幼圆" panose="02010509060101010101" pitchFamily="49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幼圆" panose="02010509060101010101" pitchFamily="49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幼圆" panose="02010509060101010101" pitchFamily="49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幼圆" panose="02010509060101010101" pitchFamily="49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90204" pitchFamily="34" charset="0"/>
                <a:ea typeface="幼圆" panose="02010509060101010101" pitchFamily="49" charset="-122"/>
                <a:cs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90204" pitchFamily="34" charset="0"/>
                <a:ea typeface="幼圆" panose="02010509060101010101" pitchFamily="49" charset="-122"/>
                <a:cs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90204" pitchFamily="34" charset="0"/>
                <a:ea typeface="幼圆" panose="02010509060101010101" pitchFamily="49" charset="-122"/>
                <a:cs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Tm="0"/>
    </mc:Choice>
    <mc:Fallback>
      <p:transition spd="slow" advTm="0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4ae05e2c7d1adbfaede12687295dbe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7180" y="1234440"/>
            <a:ext cx="3969385" cy="4388485"/>
          </a:xfrm>
          <a:prstGeom prst="rect">
            <a:avLst/>
          </a:prstGeom>
        </p:spPr>
      </p:pic>
      <p:pic>
        <p:nvPicPr>
          <p:cNvPr id="6" name="图片 5" descr="1_pic_quater_left_dow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37275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幼圆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90204" pitchFamily="34" charset="0"/>
                <a:ea typeface="幼圆" panose="02010509060101010101" pitchFamily="49" charset="-122"/>
                <a:cs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90204" pitchFamily="34" charset="0"/>
                <a:ea typeface="幼圆" panose="02010509060101010101" pitchFamily="49" charset="-122"/>
                <a:cs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90204" pitchFamily="34" charset="0"/>
                <a:ea typeface="幼圆" panose="02010509060101010101" pitchFamily="49" charset="-122"/>
                <a:cs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Tm="0"/>
    </mc:Choice>
    <mc:Fallback>
      <p:transition spd="slow" advTm="0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90204" pitchFamily="34" charset="0"/>
                <a:ea typeface="幼圆" panose="02010509060101010101" pitchFamily="49" charset="-122"/>
                <a:cs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90204" pitchFamily="34" charset="0"/>
                <a:ea typeface="幼圆" panose="02010509060101010101" pitchFamily="49" charset="-122"/>
                <a:cs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90204" pitchFamily="34" charset="0"/>
                <a:ea typeface="幼圆" panose="02010509060101010101" pitchFamily="49" charset="-122"/>
                <a:cs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Tm="0"/>
    </mc:Choice>
    <mc:Fallback>
      <p:transition spd="slow" advTm="0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0_pic_quater_left_up"/>
          <p:cNvPicPr>
            <a:picLocks noChangeAspect="1"/>
          </p:cNvPicPr>
          <p:nvPr/>
        </p:nvPicPr>
        <p:blipFill>
          <a:blip r:embed="rId2" r:link="rId3"/>
          <a:stretch>
            <a:fillRect/>
          </a:stretch>
        </p:blipFill>
        <p:spPr>
          <a:xfrm>
            <a:off x="0" y="0"/>
            <a:ext cx="720090" cy="723900"/>
          </a:xfrm>
          <a:prstGeom prst="rect">
            <a:avLst/>
          </a:prstGeom>
        </p:spPr>
      </p:pic>
      <p:pic>
        <p:nvPicPr>
          <p:cNvPr id="8" name="图片 7" descr="1_pic_quater_right_up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71275" y="6137275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30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幼圆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幼圆" panose="02010509060101010101" pitchFamily="49" charset="-122"/>
                <a:cs typeface="幼圆" panose="02010509060101010101" pitchFamily="49" charset="-122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38925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90204" pitchFamily="34" charset="0"/>
                <a:ea typeface="幼圆" panose="02010509060101010101" pitchFamily="49" charset="-122"/>
                <a:cs typeface="幼圆" panose="02010509060101010101" pitchFamily="49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90204" pitchFamily="34" charset="0"/>
                <a:ea typeface="幼圆" panose="02010509060101010101" pitchFamily="49" charset="-122"/>
                <a:cs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90204" pitchFamily="34" charset="0"/>
                <a:ea typeface="幼圆" panose="02010509060101010101" pitchFamily="49" charset="-122"/>
                <a:cs typeface="幼圆" panose="02010509060101010101" pitchFamily="49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Tm="0"/>
    </mc:Choice>
    <mc:Fallback>
      <p:transition spd="slow" advTm="0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0_pic_quater_left_up"/>
          <p:cNvPicPr>
            <a:picLocks noChangeAspect="1"/>
          </p:cNvPicPr>
          <p:nvPr/>
        </p:nvPicPr>
        <p:blipFill>
          <a:blip r:embed="rId2" r:link="rId3"/>
          <a:stretch>
            <a:fillRect/>
          </a:stretch>
        </p:blipFill>
        <p:spPr>
          <a:xfrm>
            <a:off x="0" y="0"/>
            <a:ext cx="720090" cy="723900"/>
          </a:xfrm>
          <a:prstGeom prst="rect">
            <a:avLst/>
          </a:prstGeom>
        </p:spPr>
      </p:pic>
      <p:pic>
        <p:nvPicPr>
          <p:cNvPr id="7" name="图片 6" descr="1_pic_quater_right_up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71275" y="6137275"/>
            <a:ext cx="720090" cy="720090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571135" y="952508"/>
            <a:ext cx="950984" cy="5388907"/>
          </a:xfrm>
        </p:spPr>
        <p:txBody>
          <a:bodyPr vert="eaVert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幼圆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90204" pitchFamily="34" charset="0"/>
                <a:ea typeface="幼圆" panose="02010509060101010101" pitchFamily="49" charset="-122"/>
                <a:cs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90204" pitchFamily="34" charset="0"/>
                <a:ea typeface="幼圆" panose="02010509060101010101" pitchFamily="49" charset="-122"/>
                <a:cs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90204" pitchFamily="34" charset="0"/>
                <a:ea typeface="幼圆" panose="02010509060101010101" pitchFamily="49" charset="-122"/>
                <a:cs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Tm="0"/>
    </mc:Choice>
    <mc:Fallback>
      <p:transition spd="slow" advTm="0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0_pic_quater_left_up"/>
          <p:cNvPicPr>
            <a:picLocks noChangeAspect="1"/>
          </p:cNvPicPr>
          <p:nvPr/>
        </p:nvPicPr>
        <p:blipFill>
          <a:blip r:embed="rId2" r:link="rId3"/>
          <a:stretch>
            <a:fillRect/>
          </a:stretch>
        </p:blipFill>
        <p:spPr>
          <a:xfrm>
            <a:off x="0" y="0"/>
            <a:ext cx="720090" cy="723900"/>
          </a:xfrm>
          <a:prstGeom prst="rect">
            <a:avLst/>
          </a:prstGeom>
        </p:spPr>
      </p:pic>
      <p:pic>
        <p:nvPicPr>
          <p:cNvPr id="6" name="图片 5" descr="1_pic_quater_right_up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71275" y="6137275"/>
            <a:ext cx="720090" cy="72009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90204" pitchFamily="34" charset="0"/>
                <a:ea typeface="幼圆" panose="02010509060101010101" pitchFamily="49" charset="-122"/>
                <a:cs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90204" pitchFamily="34" charset="0"/>
                <a:ea typeface="幼圆" panose="02010509060101010101" pitchFamily="49" charset="-122"/>
                <a:cs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90204" pitchFamily="34" charset="0"/>
                <a:ea typeface="幼圆" panose="02010509060101010101" pitchFamily="49" charset="-122"/>
                <a:cs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Tm="0"/>
    </mc:Choice>
    <mc:Fallback>
      <p:transition spd="slow" advTm="0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4ae05e2c7d1adbfaede12687295dbe2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619875" y="685800"/>
            <a:ext cx="4961890" cy="5486400"/>
          </a:xfrm>
          <a:prstGeom prst="rect">
            <a:avLst/>
          </a:prstGeom>
        </p:spPr>
      </p:pic>
      <p:pic>
        <p:nvPicPr>
          <p:cNvPr id="6" name="图片 5" descr="0_pic_quater_left_up"/>
          <p:cNvPicPr>
            <a:picLocks noChangeAspect="1"/>
          </p:cNvPicPr>
          <p:nvPr/>
        </p:nvPicPr>
        <p:blipFill>
          <a:blip r:embed="rId4" r:link="rId5"/>
          <a:stretch>
            <a:fillRect/>
          </a:stretch>
        </p:blipFill>
        <p:spPr>
          <a:xfrm>
            <a:off x="0" y="0"/>
            <a:ext cx="720090" cy="7239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90204" pitchFamily="34" charset="0"/>
                <a:ea typeface="幼圆" panose="02010509060101010101" pitchFamily="49" charset="-122"/>
                <a:cs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90204" pitchFamily="34" charset="0"/>
                <a:ea typeface="幼圆" panose="02010509060101010101" pitchFamily="49" charset="-122"/>
                <a:cs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90204" pitchFamily="34" charset="0"/>
                <a:ea typeface="幼圆" panose="02010509060101010101" pitchFamily="49" charset="-122"/>
                <a:cs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占位符 4"/>
          <p:cNvSpPr/>
          <p:nvPr>
            <p:ph type="body" idx="1" hasCustomPrompt="1"/>
            <p:custDataLst>
              <p:tags r:id="rId6"/>
            </p:custDataLst>
          </p:nvPr>
        </p:nvSpPr>
        <p:spPr>
          <a:xfrm>
            <a:off x="917390" y="1781108"/>
            <a:ext cx="4489110" cy="642847"/>
          </a:xfrm>
        </p:spPr>
        <p:txBody>
          <a:bodyPr vert="horz" wrap="square" lIns="0" tIns="0" rIns="0" bIns="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2000" b="0" i="0" u="none" strike="noStrike" kern="1200" cap="none" spc="200" normalizeH="0" baseline="0" noProof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" panose="020B0604020202090204" pitchFamily="34" charset="0"/>
                <a:ea typeface="幼圆" panose="02010509060101010101" pitchFamily="49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8" name="标题 9"/>
          <p:cNvSpPr/>
          <p:nvPr>
            <p:ph type="title" hasCustomPrompt="1"/>
            <p:custDataLst>
              <p:tags r:id="rId7"/>
            </p:custDataLst>
          </p:nvPr>
        </p:nvSpPr>
        <p:spPr>
          <a:xfrm>
            <a:off x="803090" y="2587151"/>
            <a:ext cx="4736760" cy="1076960"/>
          </a:xfrm>
        </p:spPr>
        <p:txBody>
          <a:bodyPr vert="horz" wrap="square" lIns="0" tIns="0" rIns="0" bIns="0" rtlCol="0" anchor="t" anchorCtr="0">
            <a:normAutofit lnSpcReduction="20000"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7000" b="1" i="0" u="none" strike="noStrike" kern="1200" cap="none" spc="700" normalizeH="0" baseline="0" noProof="0" dirty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90204" pitchFamily="34" charset="0"/>
                <a:ea typeface="汉仪乐喵体W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Tm="0"/>
    </mc:Choice>
    <mc:Fallback>
      <p:transition spd="slow"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screen"/>
          <a:stretch>
            <a:fillRect/>
          </a:stretch>
        </p:blipFill>
        <p:spPr>
          <a:xfrm>
            <a:off x="0" y="1397000"/>
            <a:ext cx="2032000" cy="406400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screen"/>
          <a:stretch>
            <a:fillRect/>
          </a:stretch>
        </p:blipFill>
        <p:spPr>
          <a:xfrm>
            <a:off x="10160000" y="1397000"/>
            <a:ext cx="2032000" cy="4064000"/>
          </a:xfrm>
          <a:prstGeom prst="rect">
            <a:avLst/>
          </a:prstGeom>
        </p:spPr>
      </p:pic>
      <p:sp>
        <p:nvSpPr>
          <p:cNvPr id="7" name="矩形 6"/>
          <p:cNvSpPr/>
          <p:nvPr userDrawn="1">
            <p:custDataLst>
              <p:tags r:id="rId8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 hasCustomPrompt="1"/>
            <p:custDataLst>
              <p:tags r:id="rId12"/>
            </p:custDataLst>
          </p:nvPr>
        </p:nvSpPr>
        <p:spPr>
          <a:xfrm>
            <a:off x="4071787" y="2194350"/>
            <a:ext cx="6088213" cy="110680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3" hasCustomPrompt="1"/>
            <p:custDataLst>
              <p:tags r:id="rId13"/>
            </p:custDataLst>
          </p:nvPr>
        </p:nvSpPr>
        <p:spPr>
          <a:xfrm>
            <a:off x="4071785" y="3370944"/>
            <a:ext cx="6088213" cy="121602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Tm="0"/>
    </mc:Choice>
    <mc:Fallback>
      <p:transition spd="slow" advTm="0"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0_pic_quater_left_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720090" cy="723900"/>
          </a:xfrm>
          <a:prstGeom prst="rect">
            <a:avLst/>
          </a:prstGeom>
        </p:spPr>
      </p:pic>
      <p:pic>
        <p:nvPicPr>
          <p:cNvPr id="6" name="图片 5" descr="1_pic_quater_right_up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1471275" y="6137275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90204" pitchFamily="34" charset="0"/>
                <a:ea typeface="幼圆" panose="02010509060101010101" pitchFamily="49" charset="-122"/>
                <a:cs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90204" pitchFamily="34" charset="0"/>
                <a:ea typeface="幼圆" panose="02010509060101010101" pitchFamily="49" charset="-122"/>
                <a:cs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90204" pitchFamily="34" charset="0"/>
                <a:ea typeface="幼圆" panose="02010509060101010101" pitchFamily="49" charset="-122"/>
                <a:cs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Tm="0"/>
    </mc:Choice>
    <mc:Fallback>
      <p:transition spd="slow" advTm="0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291465" y="303530"/>
            <a:ext cx="11608435" cy="625030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8" name="图片 7" descr="0_pic_quater_right_down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 r:link="rId5"/>
          <a:stretch>
            <a:fillRect/>
          </a:stretch>
        </p:blipFill>
        <p:spPr>
          <a:xfrm>
            <a:off x="11471275" y="0"/>
            <a:ext cx="720090" cy="723900"/>
          </a:xfrm>
          <a:prstGeom prst="rect">
            <a:avLst/>
          </a:prstGeom>
        </p:spPr>
      </p:pic>
      <p:pic>
        <p:nvPicPr>
          <p:cNvPr id="6" name="图片 5" descr="1_pic_quater_left_down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0" y="6137275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90204" pitchFamily="34" charset="0"/>
                <a:ea typeface="幼圆" panose="02010509060101010101" pitchFamily="49" charset="-122"/>
                <a:cs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90204" pitchFamily="34" charset="0"/>
                <a:ea typeface="幼圆" panose="02010509060101010101" pitchFamily="49" charset="-122"/>
                <a:cs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90204" pitchFamily="34" charset="0"/>
                <a:ea typeface="幼圆" panose="02010509060101010101" pitchFamily="49" charset="-122"/>
                <a:cs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Tm="0"/>
    </mc:Choice>
    <mc:Fallback>
      <p:transition spd="slow" advTm="0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4824095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8" name="图片 7" descr="0_pic_quater_left_u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 r:link="rId5"/>
          <a:stretch>
            <a:fillRect/>
          </a:stretch>
        </p:blipFill>
        <p:spPr>
          <a:xfrm>
            <a:off x="0" y="0"/>
            <a:ext cx="720090" cy="723900"/>
          </a:xfrm>
          <a:prstGeom prst="rect">
            <a:avLst/>
          </a:prstGeom>
        </p:spPr>
      </p:pic>
      <p:pic>
        <p:nvPicPr>
          <p:cNvPr id="6" name="图片 5" descr="1_pic_quater_right_up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1471275" y="6137275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 anchorCtr="0"/>
          <a:lstStyle>
            <a:lvl1pPr>
              <a:defRPr sz="3600"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90204" pitchFamily="34" charset="0"/>
                <a:ea typeface="幼圆" panose="02010509060101010101" pitchFamily="49" charset="-122"/>
                <a:cs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90204" pitchFamily="34" charset="0"/>
                <a:ea typeface="幼圆" panose="02010509060101010101" pitchFamily="49" charset="-122"/>
                <a:cs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90204" pitchFamily="34" charset="0"/>
                <a:ea typeface="幼圆" panose="02010509060101010101" pitchFamily="49" charset="-122"/>
                <a:cs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2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3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Tm="0"/>
    </mc:Choice>
    <mc:Fallback>
      <p:transition spd="slow" advTm="0"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266382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8" name="图片 7" descr="0_pic_quater_right_down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 r:link="rId5"/>
          <a:stretch>
            <a:fillRect/>
          </a:stretch>
        </p:blipFill>
        <p:spPr>
          <a:xfrm>
            <a:off x="11471275" y="0"/>
            <a:ext cx="720090" cy="723900"/>
          </a:xfrm>
          <a:prstGeom prst="rect">
            <a:avLst/>
          </a:prstGeom>
        </p:spPr>
      </p:pic>
      <p:pic>
        <p:nvPicPr>
          <p:cNvPr id="6" name="图片 5" descr="1_pic_quater_left_down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0" y="6137275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90204" pitchFamily="34" charset="0"/>
                <a:ea typeface="幼圆" panose="02010509060101010101" pitchFamily="49" charset="-122"/>
                <a:cs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90204" pitchFamily="34" charset="0"/>
                <a:ea typeface="幼圆" panose="02010509060101010101" pitchFamily="49" charset="-122"/>
                <a:cs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90204" pitchFamily="34" charset="0"/>
                <a:ea typeface="幼圆" panose="02010509060101010101" pitchFamily="49" charset="-122"/>
                <a:cs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2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3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Tm="0"/>
    </mc:Choice>
    <mc:Fallback>
      <p:transition spd="slow" advTm="0"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5028565"/>
            <a:ext cx="12192000" cy="182943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8" name="图片 7" descr="0_pic_quater_right_down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 r:link="rId5"/>
          <a:stretch>
            <a:fillRect/>
          </a:stretch>
        </p:blipFill>
        <p:spPr>
          <a:xfrm>
            <a:off x="11471275" y="0"/>
            <a:ext cx="720090" cy="723900"/>
          </a:xfrm>
          <a:prstGeom prst="rect">
            <a:avLst/>
          </a:prstGeom>
        </p:spPr>
      </p:pic>
      <p:pic>
        <p:nvPicPr>
          <p:cNvPr id="6" name="图片 5" descr="1_pic_quater_left_down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0" y="6137275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 anchorCtr="0"/>
          <a:lstStyle>
            <a:lvl1pPr algn="ctr">
              <a:defRPr sz="3200"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90204" pitchFamily="34" charset="0"/>
                <a:ea typeface="幼圆" panose="02010509060101010101" pitchFamily="49" charset="-122"/>
                <a:cs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90204" pitchFamily="34" charset="0"/>
                <a:ea typeface="幼圆" panose="02010509060101010101" pitchFamily="49" charset="-122"/>
                <a:cs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90204" pitchFamily="34" charset="0"/>
                <a:ea typeface="幼圆" panose="02010509060101010101" pitchFamily="49" charset="-122"/>
                <a:cs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2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3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Tm="0"/>
    </mc:Choice>
    <mc:Fallback>
      <p:transition spd="slow" advTm="0"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6" name="图片 5" descr="1_pic_quater_right_down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1277600" y="0"/>
            <a:ext cx="914400" cy="9144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90204" pitchFamily="34" charset="0"/>
                <a:ea typeface="幼圆" panose="02010509060101010101" pitchFamily="49" charset="-122"/>
                <a:cs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90204" pitchFamily="34" charset="0"/>
                <a:ea typeface="幼圆" panose="02010509060101010101" pitchFamily="49" charset="-122"/>
                <a:cs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90204" pitchFamily="34" charset="0"/>
                <a:ea typeface="幼圆" panose="02010509060101010101" pitchFamily="49" charset="-122"/>
                <a:cs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1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2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Tm="0"/>
    </mc:Choice>
    <mc:Fallback>
      <p:transition spd="slow" advTm="0"/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0" y="953135"/>
            <a:ext cx="12192000" cy="495109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8" name="图片 7" descr="0_pic_quater_right_down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 r:link="rId5"/>
          <a:stretch>
            <a:fillRect/>
          </a:stretch>
        </p:blipFill>
        <p:spPr>
          <a:xfrm>
            <a:off x="10571480" y="0"/>
            <a:ext cx="1619885" cy="1628775"/>
          </a:xfrm>
          <a:prstGeom prst="rect">
            <a:avLst/>
          </a:prstGeom>
        </p:spPr>
      </p:pic>
      <p:pic>
        <p:nvPicPr>
          <p:cNvPr id="6" name="图片 5" descr="1_pic_quater_left_down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 r:link="rId8"/>
          <a:stretch>
            <a:fillRect/>
          </a:stretch>
        </p:blipFill>
        <p:spPr>
          <a:xfrm>
            <a:off x="0" y="5237480"/>
            <a:ext cx="1619885" cy="161988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90204" pitchFamily="34" charset="0"/>
                <a:ea typeface="幼圆" panose="02010509060101010101" pitchFamily="49" charset="-122"/>
                <a:cs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90204" pitchFamily="34" charset="0"/>
                <a:ea typeface="幼圆" panose="02010509060101010101" pitchFamily="49" charset="-122"/>
                <a:cs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90204" pitchFamily="34" charset="0"/>
                <a:ea typeface="幼圆" panose="02010509060101010101" pitchFamily="49" charset="-122"/>
                <a:cs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Tm="0"/>
    </mc:Choice>
    <mc:Fallback>
      <p:transition spd="slow" advTm="0"/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Tm="0"/>
    </mc:Choice>
    <mc:Fallback>
      <p:transition spd="slow" advTm="0"/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星沙医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076" y="4644162"/>
            <a:ext cx="2178432" cy="2039908"/>
          </a:xfrm>
          <a:prstGeom prst="rect">
            <a:avLst/>
          </a:prstGeom>
        </p:spPr>
      </p:pic>
      <p:sp>
        <p:nvSpPr>
          <p:cNvPr id="5" name="文本框 4"/>
          <p:cNvSpPr txBox="1"/>
          <p:nvPr userDrawn="1"/>
        </p:nvSpPr>
        <p:spPr>
          <a:xfrm>
            <a:off x="685800" y="87630"/>
            <a:ext cx="3434080" cy="3987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zh-CN" altLang="en-US" sz="1000" b="1" dirty="0">
                <a:solidFill>
                  <a:sysClr val="windowText" lastClr="000000"/>
                </a:solidFill>
                <a:ea typeface="微软雅黑" charset="-122"/>
                <a:cs typeface="Arial" panose="020B0604020202090204" pitchFamily="34" charset="0"/>
              </a:rPr>
              <a:t>长沙县星沙医院</a:t>
            </a:r>
            <a:endParaRPr lang="zh-CN" altLang="en-US" sz="1000" b="1" dirty="0">
              <a:solidFill>
                <a:sysClr val="windowText" lastClr="000000"/>
              </a:solidFill>
              <a:ea typeface="微软雅黑" charset="-122"/>
              <a:cs typeface="Arial" panose="020B0604020202090204" pitchFamily="34" charset="0"/>
            </a:endParaRPr>
          </a:p>
          <a:p>
            <a:pPr algn="l"/>
            <a:r>
              <a:rPr lang="zh-CN" altLang="en-US" sz="1000" b="1" dirty="0">
                <a:solidFill>
                  <a:sysClr val="windowText" lastClr="000000"/>
                </a:solidFill>
                <a:ea typeface="微软雅黑" charset="-122"/>
                <a:cs typeface="Arial" panose="020B0604020202090204" pitchFamily="34" charset="0"/>
              </a:rPr>
              <a:t>长沙县慢病医防融合管理中心</a:t>
            </a:r>
            <a:endParaRPr lang="en-US" altLang="zh-CN" sz="1000" b="1" dirty="0">
              <a:solidFill>
                <a:sysClr val="windowText" lastClr="000000"/>
              </a:solidFill>
              <a:ea typeface="微软雅黑" charset="-122"/>
              <a:cs typeface="Arial" panose="020B060402020209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52" y="76288"/>
            <a:ext cx="457188" cy="407961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0" y="0"/>
            <a:ext cx="12192000" cy="724158"/>
            <a:chOff x="0" y="0"/>
            <a:chExt cx="12192000" cy="724158"/>
          </a:xfrm>
        </p:grpSpPr>
        <p:pic>
          <p:nvPicPr>
            <p:cNvPr id="9" name="图片 8"/>
            <p:cNvPicPr/>
            <p:nvPr userDrawn="1">
              <p:custDataLst>
                <p:tags r:id="rId3"/>
              </p:custDataLst>
            </p:nvPr>
          </p:nvPicPr>
          <p:blipFill>
            <a:blip r:embed="rId4" r:link="rId5" cstate="screen"/>
            <a:stretch>
              <a:fillRect/>
            </a:stretch>
          </p:blipFill>
          <p:spPr>
            <a:xfrm>
              <a:off x="0" y="0"/>
              <a:ext cx="720090" cy="720090"/>
            </a:xfrm>
            <a:prstGeom prst="rect">
              <a:avLst/>
            </a:prstGeom>
          </p:spPr>
        </p:pic>
        <p:pic>
          <p:nvPicPr>
            <p:cNvPr id="8" name="图片 7"/>
            <p:cNvPicPr/>
            <p:nvPr userDrawn="1">
              <p:custDataLst>
                <p:tags r:id="rId6"/>
              </p:custDataLst>
            </p:nvPr>
          </p:nvPicPr>
          <p:blipFill>
            <a:blip r:embed="rId7" r:link="rId8" cstate="screen"/>
            <a:stretch>
              <a:fillRect/>
            </a:stretch>
          </p:blipFill>
          <p:spPr>
            <a:xfrm>
              <a:off x="11471910" y="0"/>
              <a:ext cx="720090" cy="724158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幼圆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10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幼圆" panose="02010509060101010101" pitchFamily="49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幼圆" panose="02010509060101010101" pitchFamily="49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幼圆" panose="02010509060101010101" pitchFamily="49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幼圆" panose="02010509060101010101" pitchFamily="49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1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 eaLnBrk="1" fontAlgn="auto" latinLnBrk="0" hangingPunct="1">
              <a:defRPr sz="1600"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  <a:lvl2pPr eaLnBrk="1" fontAlgn="auto" latinLnBrk="0" hangingPunct="1">
              <a:defRPr sz="1600"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2pPr>
            <a:lvl3pPr eaLnBrk="1" fontAlgn="auto" latinLnBrk="0" hangingPunct="1">
              <a:defRPr sz="1600"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3pPr>
            <a:lvl4pPr eaLnBrk="1" fontAlgn="auto" latinLnBrk="0" hangingPunct="1">
              <a:defRPr sz="1600"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4pPr>
            <a:lvl5pPr eaLnBrk="1" fontAlgn="auto" latinLnBrk="0" hangingPunct="1">
              <a:defRPr sz="1600"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Tm="0"/>
    </mc:Choice>
    <mc:Fallback>
      <p:transition spd="slow" advTm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>
            <a:off x="0" y="0"/>
            <a:ext cx="12192000" cy="724158"/>
            <a:chOff x="0" y="0"/>
            <a:chExt cx="12192000" cy="724158"/>
          </a:xfrm>
        </p:grpSpPr>
        <p:pic>
          <p:nvPicPr>
            <p:cNvPr id="11" name="图片 10"/>
            <p:cNvPicPr/>
            <p:nvPr userDrawn="1">
              <p:custDataLst>
                <p:tags r:id="rId3"/>
              </p:custDataLst>
            </p:nvPr>
          </p:nvPicPr>
          <p:blipFill>
            <a:blip r:embed="rId4" r:link="rId5" cstate="screen"/>
            <a:stretch>
              <a:fillRect/>
            </a:stretch>
          </p:blipFill>
          <p:spPr>
            <a:xfrm>
              <a:off x="0" y="0"/>
              <a:ext cx="720090" cy="720090"/>
            </a:xfrm>
            <a:prstGeom prst="rect">
              <a:avLst/>
            </a:prstGeom>
          </p:spPr>
        </p:pic>
        <p:pic>
          <p:nvPicPr>
            <p:cNvPr id="10" name="图片 9"/>
            <p:cNvPicPr/>
            <p:nvPr userDrawn="1">
              <p:custDataLst>
                <p:tags r:id="rId6"/>
              </p:custDataLst>
            </p:nvPr>
          </p:nvPicPr>
          <p:blipFill>
            <a:blip r:embed="rId7" r:link="rId8" cstate="screen"/>
            <a:stretch>
              <a:fillRect/>
            </a:stretch>
          </p:blipFill>
          <p:spPr>
            <a:xfrm>
              <a:off x="11471910" y="0"/>
              <a:ext cx="720090" cy="724158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幼圆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10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90204" pitchFamily="34" charset="0"/>
                <a:ea typeface="幼圆" panose="02010509060101010101" pitchFamily="49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1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幼圆" panose="02010509060101010101" pitchFamily="49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幼圆" panose="02010509060101010101" pitchFamily="49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幼圆" panose="02010509060101010101" pitchFamily="49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幼圆" panose="02010509060101010101" pitchFamily="49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2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3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幼圆" panose="02010509060101010101" pitchFamily="49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幼圆" panose="02010509060101010101" pitchFamily="49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幼圆" panose="02010509060101010101" pitchFamily="49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幼圆" panose="02010509060101010101" pitchFamily="49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Tm="0"/>
    </mc:Choice>
    <mc:Fallback>
      <p:transition spd="slow" advTm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screen"/>
          <a:stretch>
            <a:fillRect/>
          </a:stretch>
        </p:blipFill>
        <p:spPr>
          <a:xfrm>
            <a:off x="7498080" y="1234440"/>
            <a:ext cx="4389120" cy="4389120"/>
          </a:xfrm>
          <a:prstGeom prst="rect">
            <a:avLst/>
          </a:prstGeom>
        </p:spPr>
      </p:pic>
      <p:sp>
        <p:nvSpPr>
          <p:cNvPr id="6" name="任意多边形 6"/>
          <p:cNvSpPr/>
          <p:nvPr userDrawn="1">
            <p:custDataLst>
              <p:tags r:id="rId5"/>
            </p:custDataLst>
          </p:nvPr>
        </p:nvSpPr>
        <p:spPr>
          <a:xfrm flipH="1">
            <a:off x="0" y="0"/>
            <a:ext cx="7313295" cy="6858000"/>
          </a:xfrm>
          <a:custGeom>
            <a:avLst/>
            <a:gdLst>
              <a:gd name="connsiteX0" fmla="*/ 1714500 w 7314000"/>
              <a:gd name="connsiteY0" fmla="*/ 0 h 6858000"/>
              <a:gd name="connsiteX1" fmla="*/ 7314000 w 7314000"/>
              <a:gd name="connsiteY1" fmla="*/ 0 h 6858000"/>
              <a:gd name="connsiteX2" fmla="*/ 7314000 w 7314000"/>
              <a:gd name="connsiteY2" fmla="*/ 6858000 h 6858000"/>
              <a:gd name="connsiteX3" fmla="*/ 0 w 7314000"/>
              <a:gd name="connsiteY3" fmla="*/ 6858000 h 6858000"/>
              <a:gd name="connsiteX4" fmla="*/ 1714500 w 7314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4000" h="6858000">
                <a:moveTo>
                  <a:pt x="1714500" y="0"/>
                </a:moveTo>
                <a:lnTo>
                  <a:pt x="7314000" y="0"/>
                </a:lnTo>
                <a:lnTo>
                  <a:pt x="7314000" y="6858000"/>
                </a:lnTo>
                <a:lnTo>
                  <a:pt x="0" y="6858000"/>
                </a:lnTo>
                <a:lnTo>
                  <a:pt x="1714500" y="0"/>
                </a:lnTo>
                <a:close/>
              </a:path>
            </a:pathLst>
          </a:cu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baseline="0">
              <a:latin typeface="Arial" panose="020B0604020202090204" pitchFamily="34" charset="0"/>
              <a:ea typeface="幼圆" panose="02010509060101010101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幼圆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Tm="0"/>
    </mc:Choice>
    <mc:Fallback>
      <p:transition spd="slow" advTm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Tm="0"/>
    </mc:Choice>
    <mc:Fallback>
      <p:transition spd="slow" advTm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0" y="0"/>
            <a:ext cx="12192000" cy="724158"/>
            <a:chOff x="0" y="0"/>
            <a:chExt cx="12192000" cy="724158"/>
          </a:xfrm>
        </p:grpSpPr>
        <p:pic>
          <p:nvPicPr>
            <p:cNvPr id="9" name="图片 8"/>
            <p:cNvPicPr/>
            <p:nvPr userDrawn="1">
              <p:custDataLst>
                <p:tags r:id="rId3"/>
              </p:custDataLst>
            </p:nvPr>
          </p:nvPicPr>
          <p:blipFill>
            <a:blip r:embed="rId4" r:link="rId5" cstate="screen"/>
            <a:stretch>
              <a:fillRect/>
            </a:stretch>
          </p:blipFill>
          <p:spPr>
            <a:xfrm>
              <a:off x="0" y="0"/>
              <a:ext cx="720090" cy="720090"/>
            </a:xfrm>
            <a:prstGeom prst="rect">
              <a:avLst/>
            </a:prstGeom>
          </p:spPr>
        </p:pic>
        <p:pic>
          <p:nvPicPr>
            <p:cNvPr id="8" name="图片 7"/>
            <p:cNvPicPr/>
            <p:nvPr userDrawn="1">
              <p:custDataLst>
                <p:tags r:id="rId6"/>
              </p:custDataLst>
            </p:nvPr>
          </p:nvPicPr>
          <p:blipFill>
            <a:blip r:embed="rId7" r:link="rId8" cstate="screen"/>
            <a:stretch>
              <a:fillRect/>
            </a:stretch>
          </p:blipFill>
          <p:spPr>
            <a:xfrm>
              <a:off x="11471910" y="0"/>
              <a:ext cx="720090" cy="724158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幼圆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0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1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Tm="0"/>
    </mc:Choice>
    <mc:Fallback>
      <p:transition spd="slow" advTm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0" y="0"/>
            <a:ext cx="12192000" cy="724158"/>
            <a:chOff x="0" y="0"/>
            <a:chExt cx="12192000" cy="724158"/>
          </a:xfrm>
        </p:grpSpPr>
        <p:pic>
          <p:nvPicPr>
            <p:cNvPr id="8" name="图片 7"/>
            <p:cNvPicPr/>
            <p:nvPr userDrawn="1">
              <p:custDataLst>
                <p:tags r:id="rId3"/>
              </p:custDataLst>
            </p:nvPr>
          </p:nvPicPr>
          <p:blipFill>
            <a:blip r:embed="rId4" r:link="rId5" cstate="screen"/>
            <a:stretch>
              <a:fillRect/>
            </a:stretch>
          </p:blipFill>
          <p:spPr>
            <a:xfrm>
              <a:off x="0" y="0"/>
              <a:ext cx="720090" cy="720090"/>
            </a:xfrm>
            <a:prstGeom prst="rect">
              <a:avLst/>
            </a:prstGeom>
          </p:spPr>
        </p:pic>
        <p:pic>
          <p:nvPicPr>
            <p:cNvPr id="7" name="图片 6"/>
            <p:cNvPicPr/>
            <p:nvPr userDrawn="1">
              <p:custDataLst>
                <p:tags r:id="rId6"/>
              </p:custDataLst>
            </p:nvPr>
          </p:nvPicPr>
          <p:blipFill>
            <a:blip r:embed="rId7" r:link="rId8" cstate="screen"/>
            <a:stretch>
              <a:fillRect/>
            </a:stretch>
          </p:blipFill>
          <p:spPr>
            <a:xfrm>
              <a:off x="11471910" y="0"/>
              <a:ext cx="720090" cy="724158"/>
            </a:xfrm>
            <a:prstGeom prst="rect">
              <a:avLst/>
            </a:prstGeom>
          </p:spPr>
        </p:pic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9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幼圆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10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>
            <a:normAutofit/>
          </a:bodyPr>
          <a:lstStyle>
            <a:lvl1pPr indent="0" eaLnBrk="1" fontAlgn="auto" latinLnBrk="0" hangingPunct="1"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  <a:lvl2pPr indent="0" eaLnBrk="1" fontAlgn="auto" latinLnBrk="0" hangingPunct="1"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2pPr>
            <a:lvl3pPr indent="0" eaLnBrk="1" fontAlgn="auto" latinLnBrk="0" hangingPunct="1"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3pPr>
            <a:lvl4pPr indent="0" eaLnBrk="1" fontAlgn="auto" latinLnBrk="0" hangingPunct="1"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4pPr>
            <a:lvl5pPr indent="0" eaLnBrk="1" fontAlgn="auto" latinLnBrk="0" hangingPunct="1"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Tm="0"/>
    </mc:Choice>
    <mc:Fallback>
      <p:transition spd="slow" advTm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tags" Target="../tags/tag146.xml"/><Relationship Id="rId23" Type="http://schemas.openxmlformats.org/officeDocument/2006/relationships/tags" Target="../tags/tag145.xml"/><Relationship Id="rId22" Type="http://schemas.openxmlformats.org/officeDocument/2006/relationships/tags" Target="../tags/tag144.xml"/><Relationship Id="rId21" Type="http://schemas.openxmlformats.org/officeDocument/2006/relationships/tags" Target="../tags/tag143.xml"/><Relationship Id="rId20" Type="http://schemas.openxmlformats.org/officeDocument/2006/relationships/tags" Target="../tags/tag142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141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Relationship Id="rId3" Type="http://schemas.openxmlformats.org/officeDocument/2006/relationships/slideLayout" Target="../slideLayouts/slideLayout21.xml"/><Relationship Id="rId24" Type="http://schemas.openxmlformats.org/officeDocument/2006/relationships/theme" Target="../theme/theme2.xml"/><Relationship Id="rId23" Type="http://schemas.openxmlformats.org/officeDocument/2006/relationships/tags" Target="../tags/tag217.xml"/><Relationship Id="rId22" Type="http://schemas.openxmlformats.org/officeDocument/2006/relationships/tags" Target="../tags/tag216.xml"/><Relationship Id="rId21" Type="http://schemas.openxmlformats.org/officeDocument/2006/relationships/tags" Target="../tags/tag215.xml"/><Relationship Id="rId20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0.xml"/><Relationship Id="rId19" Type="http://schemas.openxmlformats.org/officeDocument/2006/relationships/slideLayout" Target="../slideLayouts/slideLayout37.xml"/><Relationship Id="rId18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mc:AlternateContent xmlns:mc="http://schemas.openxmlformats.org/markup-compatibility/2006">
    <mc:Choice xmlns:p14="http://schemas.microsoft.com/office/powerpoint/2010/main" Requires="p14">
      <p:transition spd="slow" p14:dur="1000" advTm="0"/>
    </mc:Choice>
    <mc:Fallback>
      <p:transition spd="slow" advTm="0"/>
    </mc:Fallback>
  </mc:AlternateConten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0" u="none" strike="noStrike" kern="1200" cap="none" spc="200" normalizeH="0" baseline="0">
          <a:solidFill>
            <a:schemeClr val="tx1"/>
          </a:solidFill>
          <a:uFillTx/>
          <a:latin typeface="Arial" panose="020B0604020202090204" pitchFamily="34" charset="0"/>
          <a:ea typeface="幼圆" panose="02010509060101010101" pitchFamily="49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90204" pitchFamily="34" charset="0"/>
          <a:ea typeface="幼圆" panose="02010509060101010101" pitchFamily="49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90204" pitchFamily="34" charset="0"/>
          <a:ea typeface="幼圆" panose="02010509060101010101" pitchFamily="49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90204" pitchFamily="34" charset="0"/>
          <a:ea typeface="幼圆" panose="02010509060101010101" pitchFamily="49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90204" pitchFamily="34" charset="0"/>
          <a:ea typeface="幼圆" panose="02010509060101010101" pitchFamily="49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90204" pitchFamily="34" charset="0"/>
          <a:ea typeface="幼圆" panose="020105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1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2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  <a:cs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  <a:cs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  <a:cs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  <p:sldLayoutId id="2147483686" r:id="rId19"/>
    <p:sldLayoutId id="2147483687" r:id="rId20"/>
  </p:sldLayoutIdLst>
  <mc:AlternateContent xmlns:mc="http://schemas.openxmlformats.org/markup-compatibility/2006">
    <mc:Choice xmlns:p14="http://schemas.microsoft.com/office/powerpoint/2010/main" Requires="p14">
      <p:transition spd="slow" p14:dur="1000" advTm="0"/>
    </mc:Choice>
    <mc:Fallback>
      <p:transition spd="slow" advTm="0"/>
    </mc:Fallback>
  </mc:AlternateConten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90204" pitchFamily="34" charset="0"/>
          <a:ea typeface="幼圆" panose="02010509060101010101" pitchFamily="49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90204" pitchFamily="34" charset="0"/>
          <a:ea typeface="幼圆" panose="02010509060101010101" pitchFamily="49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90204" pitchFamily="34" charset="0"/>
          <a:ea typeface="幼圆" panose="02010509060101010101" pitchFamily="49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90204" pitchFamily="34" charset="0"/>
          <a:ea typeface="幼圆" panose="02010509060101010101" pitchFamily="49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90204" pitchFamily="34" charset="0"/>
          <a:ea typeface="幼圆" panose="02010509060101010101" pitchFamily="49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90204" pitchFamily="34" charset="0"/>
          <a:ea typeface="幼圆" panose="020105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220.xml"/><Relationship Id="rId2" Type="http://schemas.openxmlformats.org/officeDocument/2006/relationships/tags" Target="../tags/tag219.xml"/><Relationship Id="rId1" Type="http://schemas.openxmlformats.org/officeDocument/2006/relationships/tags" Target="../tags/tag218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0.xml"/><Relationship Id="rId8" Type="http://schemas.openxmlformats.org/officeDocument/2006/relationships/slideLayout" Target="../slideLayouts/slideLayout25.xml"/><Relationship Id="rId7" Type="http://schemas.openxmlformats.org/officeDocument/2006/relationships/tags" Target="../tags/tag255.xml"/><Relationship Id="rId6" Type="http://schemas.openxmlformats.org/officeDocument/2006/relationships/tags" Target="../tags/tag254.xml"/><Relationship Id="rId5" Type="http://schemas.openxmlformats.org/officeDocument/2006/relationships/image" Target="../media/image9.png"/><Relationship Id="rId4" Type="http://schemas.openxmlformats.org/officeDocument/2006/relationships/tags" Target="../tags/tag253.xml"/><Relationship Id="rId3" Type="http://schemas.openxmlformats.org/officeDocument/2006/relationships/image" Target="file:///C:\Users\1V994W2\PycharmProjects\PPT_Background_Generation/pic_temp/1_pic_quater_right_up.png" TargetMode="External"/><Relationship Id="rId2" Type="http://schemas.openxmlformats.org/officeDocument/2006/relationships/image" Target="../media/image2.png"/><Relationship Id="rId1" Type="http://schemas.openxmlformats.org/officeDocument/2006/relationships/tags" Target="../tags/tag252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1.xml"/><Relationship Id="rId8" Type="http://schemas.openxmlformats.org/officeDocument/2006/relationships/slideLayout" Target="../slideLayouts/slideLayout25.xml"/><Relationship Id="rId7" Type="http://schemas.openxmlformats.org/officeDocument/2006/relationships/tags" Target="../tags/tag259.xml"/><Relationship Id="rId6" Type="http://schemas.openxmlformats.org/officeDocument/2006/relationships/tags" Target="../tags/tag258.xml"/><Relationship Id="rId5" Type="http://schemas.openxmlformats.org/officeDocument/2006/relationships/image" Target="../media/image9.png"/><Relationship Id="rId4" Type="http://schemas.openxmlformats.org/officeDocument/2006/relationships/tags" Target="../tags/tag257.xml"/><Relationship Id="rId3" Type="http://schemas.openxmlformats.org/officeDocument/2006/relationships/image" Target="file:///C:\Users\1V994W2\PycharmProjects\PPT_Background_Generation/pic_temp/1_pic_quater_right_up.png" TargetMode="External"/><Relationship Id="rId2" Type="http://schemas.openxmlformats.org/officeDocument/2006/relationships/image" Target="../media/image2.png"/><Relationship Id="rId1" Type="http://schemas.openxmlformats.org/officeDocument/2006/relationships/tags" Target="../tags/tag25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2.xml"/><Relationship Id="rId7" Type="http://schemas.openxmlformats.org/officeDocument/2006/relationships/slideLayout" Target="../slideLayouts/slideLayout25.xml"/><Relationship Id="rId6" Type="http://schemas.openxmlformats.org/officeDocument/2006/relationships/tags" Target="../tags/tag262.xml"/><Relationship Id="rId5" Type="http://schemas.openxmlformats.org/officeDocument/2006/relationships/image" Target="../media/image9.png"/><Relationship Id="rId4" Type="http://schemas.openxmlformats.org/officeDocument/2006/relationships/tags" Target="../tags/tag261.xml"/><Relationship Id="rId3" Type="http://schemas.openxmlformats.org/officeDocument/2006/relationships/image" Target="file:///C:\Users\1V994W2\PycharmProjects\PPT_Background_Generation/pic_temp/1_pic_quater_right_up.png" TargetMode="External"/><Relationship Id="rId2" Type="http://schemas.openxmlformats.org/officeDocument/2006/relationships/image" Target="../media/image2.png"/><Relationship Id="rId1" Type="http://schemas.openxmlformats.org/officeDocument/2006/relationships/tags" Target="../tags/tag260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3.xml"/><Relationship Id="rId7" Type="http://schemas.openxmlformats.org/officeDocument/2006/relationships/slideLayout" Target="../slideLayouts/slideLayout25.xml"/><Relationship Id="rId6" Type="http://schemas.openxmlformats.org/officeDocument/2006/relationships/tags" Target="../tags/tag265.xml"/><Relationship Id="rId5" Type="http://schemas.openxmlformats.org/officeDocument/2006/relationships/image" Target="../media/image9.png"/><Relationship Id="rId4" Type="http://schemas.openxmlformats.org/officeDocument/2006/relationships/tags" Target="../tags/tag264.xml"/><Relationship Id="rId3" Type="http://schemas.openxmlformats.org/officeDocument/2006/relationships/image" Target="file:///C:\Users\1V994W2\PycharmProjects\PPT_Background_Generation/pic_temp/1_pic_quater_right_up.png" TargetMode="External"/><Relationship Id="rId2" Type="http://schemas.openxmlformats.org/officeDocument/2006/relationships/image" Target="../media/image2.png"/><Relationship Id="rId1" Type="http://schemas.openxmlformats.org/officeDocument/2006/relationships/tags" Target="../tags/tag263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4.xml"/><Relationship Id="rId8" Type="http://schemas.openxmlformats.org/officeDocument/2006/relationships/slideLayout" Target="../slideLayouts/slideLayout25.xml"/><Relationship Id="rId7" Type="http://schemas.openxmlformats.org/officeDocument/2006/relationships/tags" Target="../tags/tag269.xml"/><Relationship Id="rId6" Type="http://schemas.openxmlformats.org/officeDocument/2006/relationships/tags" Target="../tags/tag268.xml"/><Relationship Id="rId5" Type="http://schemas.openxmlformats.org/officeDocument/2006/relationships/image" Target="../media/image9.png"/><Relationship Id="rId4" Type="http://schemas.openxmlformats.org/officeDocument/2006/relationships/tags" Target="../tags/tag267.xml"/><Relationship Id="rId3" Type="http://schemas.openxmlformats.org/officeDocument/2006/relationships/image" Target="file:///C:\Users\1V994W2\PycharmProjects\PPT_Background_Generation/pic_temp/1_pic_quater_right_up.png" TargetMode="External"/><Relationship Id="rId2" Type="http://schemas.openxmlformats.org/officeDocument/2006/relationships/image" Target="../media/image2.png"/><Relationship Id="rId1" Type="http://schemas.openxmlformats.org/officeDocument/2006/relationships/tags" Target="../tags/tag266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5.xml"/><Relationship Id="rId8" Type="http://schemas.openxmlformats.org/officeDocument/2006/relationships/slideLayout" Target="../slideLayouts/slideLayout25.xml"/><Relationship Id="rId7" Type="http://schemas.openxmlformats.org/officeDocument/2006/relationships/tags" Target="../tags/tag273.xml"/><Relationship Id="rId6" Type="http://schemas.openxmlformats.org/officeDocument/2006/relationships/tags" Target="../tags/tag272.xml"/><Relationship Id="rId5" Type="http://schemas.openxmlformats.org/officeDocument/2006/relationships/image" Target="../media/image9.png"/><Relationship Id="rId4" Type="http://schemas.openxmlformats.org/officeDocument/2006/relationships/tags" Target="../tags/tag271.xml"/><Relationship Id="rId3" Type="http://schemas.openxmlformats.org/officeDocument/2006/relationships/image" Target="file:///C:\Users\1V994W2\PycharmProjects\PPT_Background_Generation/pic_temp/1_pic_quater_right_up.png" TargetMode="External"/><Relationship Id="rId2" Type="http://schemas.openxmlformats.org/officeDocument/2006/relationships/image" Target="../media/image2.png"/><Relationship Id="rId1" Type="http://schemas.openxmlformats.org/officeDocument/2006/relationships/tags" Target="../tags/tag270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6.xml"/><Relationship Id="rId8" Type="http://schemas.openxmlformats.org/officeDocument/2006/relationships/slideLayout" Target="../slideLayouts/slideLayout25.xml"/><Relationship Id="rId7" Type="http://schemas.openxmlformats.org/officeDocument/2006/relationships/tags" Target="../tags/tag277.xml"/><Relationship Id="rId6" Type="http://schemas.openxmlformats.org/officeDocument/2006/relationships/tags" Target="../tags/tag276.xml"/><Relationship Id="rId5" Type="http://schemas.openxmlformats.org/officeDocument/2006/relationships/image" Target="../media/image9.png"/><Relationship Id="rId4" Type="http://schemas.openxmlformats.org/officeDocument/2006/relationships/tags" Target="../tags/tag275.xml"/><Relationship Id="rId3" Type="http://schemas.openxmlformats.org/officeDocument/2006/relationships/image" Target="file:///C:\Users\1V994W2\PycharmProjects\PPT_Background_Generation/pic_temp/1_pic_quater_right_up.png" TargetMode="External"/><Relationship Id="rId2" Type="http://schemas.openxmlformats.org/officeDocument/2006/relationships/image" Target="../media/image2.png"/><Relationship Id="rId1" Type="http://schemas.openxmlformats.org/officeDocument/2006/relationships/tags" Target="../tags/tag274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5.xml"/><Relationship Id="rId8" Type="http://schemas.openxmlformats.org/officeDocument/2006/relationships/tags" Target="../tags/tag281.xml"/><Relationship Id="rId7" Type="http://schemas.openxmlformats.org/officeDocument/2006/relationships/image" Target="../media/image18.jpeg"/><Relationship Id="rId6" Type="http://schemas.openxmlformats.org/officeDocument/2006/relationships/image" Target="file:///C:\Users\1V994W2\PycharmProjects\PPT_Background_Generation/pic_temp/1_pic_quater_right_up.png" TargetMode="External"/><Relationship Id="rId5" Type="http://schemas.openxmlformats.org/officeDocument/2006/relationships/image" Target="../media/image2.png"/><Relationship Id="rId4" Type="http://schemas.openxmlformats.org/officeDocument/2006/relationships/tags" Target="../tags/tag280.xml"/><Relationship Id="rId3" Type="http://schemas.openxmlformats.org/officeDocument/2006/relationships/tags" Target="../tags/tag279.xml"/><Relationship Id="rId2" Type="http://schemas.openxmlformats.org/officeDocument/2006/relationships/image" Target="../media/image9.png"/><Relationship Id="rId10" Type="http://schemas.openxmlformats.org/officeDocument/2006/relationships/notesSlide" Target="../notesSlides/notesSlide17.xml"/><Relationship Id="rId1" Type="http://schemas.openxmlformats.org/officeDocument/2006/relationships/tags" Target="../tags/tag278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8.xml"/><Relationship Id="rId7" Type="http://schemas.openxmlformats.org/officeDocument/2006/relationships/slideLayout" Target="../slideLayouts/slideLayout25.xml"/><Relationship Id="rId6" Type="http://schemas.openxmlformats.org/officeDocument/2006/relationships/tags" Target="../tags/tag284.xml"/><Relationship Id="rId5" Type="http://schemas.openxmlformats.org/officeDocument/2006/relationships/image" Target="../media/image9.png"/><Relationship Id="rId4" Type="http://schemas.openxmlformats.org/officeDocument/2006/relationships/tags" Target="../tags/tag283.xml"/><Relationship Id="rId3" Type="http://schemas.openxmlformats.org/officeDocument/2006/relationships/image" Target="file:///C:\Users\1V994W2\PycharmProjects\PPT_Background_Generation/pic_temp/1_pic_quater_right_up.png" TargetMode="External"/><Relationship Id="rId2" Type="http://schemas.openxmlformats.org/officeDocument/2006/relationships/image" Target="../media/image2.png"/><Relationship Id="rId1" Type="http://schemas.openxmlformats.org/officeDocument/2006/relationships/tags" Target="../tags/tag282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9.xml"/><Relationship Id="rId8" Type="http://schemas.openxmlformats.org/officeDocument/2006/relationships/slideLayout" Target="../slideLayouts/slideLayout25.xml"/><Relationship Id="rId7" Type="http://schemas.openxmlformats.org/officeDocument/2006/relationships/tags" Target="../tags/tag287.xml"/><Relationship Id="rId6" Type="http://schemas.openxmlformats.org/officeDocument/2006/relationships/image" Target="../media/image19.png"/><Relationship Id="rId5" Type="http://schemas.openxmlformats.org/officeDocument/2006/relationships/image" Target="../media/image9.png"/><Relationship Id="rId4" Type="http://schemas.openxmlformats.org/officeDocument/2006/relationships/tags" Target="../tags/tag286.xml"/><Relationship Id="rId3" Type="http://schemas.openxmlformats.org/officeDocument/2006/relationships/image" Target="file:///C:\Users\1V994W2\PycharmProjects\PPT_Background_Generation/pic_temp/1_pic_quater_right_up.png" TargetMode="External"/><Relationship Id="rId2" Type="http://schemas.openxmlformats.org/officeDocument/2006/relationships/image" Target="../media/image2.png"/><Relationship Id="rId1" Type="http://schemas.openxmlformats.org/officeDocument/2006/relationships/tags" Target="../tags/tag285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.xml"/><Relationship Id="rId8" Type="http://schemas.openxmlformats.org/officeDocument/2006/relationships/slideLayout" Target="../slideLayouts/slideLayout25.xml"/><Relationship Id="rId7" Type="http://schemas.openxmlformats.org/officeDocument/2006/relationships/tags" Target="../tags/tag224.xml"/><Relationship Id="rId6" Type="http://schemas.openxmlformats.org/officeDocument/2006/relationships/tags" Target="../tags/tag223.xml"/><Relationship Id="rId5" Type="http://schemas.openxmlformats.org/officeDocument/2006/relationships/image" Target="../media/image9.png"/><Relationship Id="rId4" Type="http://schemas.openxmlformats.org/officeDocument/2006/relationships/tags" Target="../tags/tag222.xml"/><Relationship Id="rId3" Type="http://schemas.openxmlformats.org/officeDocument/2006/relationships/image" Target="file:///C:\Users\1V994W2\PycharmProjects\PPT_Background_Generation/pic_temp/1_pic_quater_right_up.png" TargetMode="External"/><Relationship Id="rId2" Type="http://schemas.openxmlformats.org/officeDocument/2006/relationships/image" Target="../media/image2.png"/><Relationship Id="rId1" Type="http://schemas.openxmlformats.org/officeDocument/2006/relationships/tags" Target="../tags/tag221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5.xml"/><Relationship Id="rId8" Type="http://schemas.openxmlformats.org/officeDocument/2006/relationships/tags" Target="../tags/tag229.xml"/><Relationship Id="rId7" Type="http://schemas.openxmlformats.org/officeDocument/2006/relationships/tags" Target="../tags/tag228.xml"/><Relationship Id="rId6" Type="http://schemas.openxmlformats.org/officeDocument/2006/relationships/tags" Target="../tags/tag227.xml"/><Relationship Id="rId5" Type="http://schemas.openxmlformats.org/officeDocument/2006/relationships/image" Target="../media/image9.png"/><Relationship Id="rId4" Type="http://schemas.openxmlformats.org/officeDocument/2006/relationships/tags" Target="../tags/tag226.xml"/><Relationship Id="rId3" Type="http://schemas.openxmlformats.org/officeDocument/2006/relationships/image" Target="file:///C:\Users\1V994W2\PycharmProjects\PPT_Background_Generation/pic_temp/1_pic_quater_right_up.png" TargetMode="External"/><Relationship Id="rId2" Type="http://schemas.openxmlformats.org/officeDocument/2006/relationships/image" Target="../media/image2.png"/><Relationship Id="rId10" Type="http://schemas.openxmlformats.org/officeDocument/2006/relationships/notesSlide" Target="../notesSlides/notesSlide3.xml"/><Relationship Id="rId1" Type="http://schemas.openxmlformats.org/officeDocument/2006/relationships/tags" Target="../tags/tag225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4.xml"/><Relationship Id="rId8" Type="http://schemas.openxmlformats.org/officeDocument/2006/relationships/slideLayout" Target="../slideLayouts/slideLayout25.xml"/><Relationship Id="rId7" Type="http://schemas.openxmlformats.org/officeDocument/2006/relationships/tags" Target="../tags/tag233.xml"/><Relationship Id="rId6" Type="http://schemas.openxmlformats.org/officeDocument/2006/relationships/tags" Target="../tags/tag232.xml"/><Relationship Id="rId5" Type="http://schemas.openxmlformats.org/officeDocument/2006/relationships/image" Target="../media/image9.png"/><Relationship Id="rId4" Type="http://schemas.openxmlformats.org/officeDocument/2006/relationships/tags" Target="../tags/tag231.xml"/><Relationship Id="rId3" Type="http://schemas.openxmlformats.org/officeDocument/2006/relationships/image" Target="file:///C:\Users\1V994W2\PycharmProjects\PPT_Background_Generation/pic_temp/1_pic_quater_right_up.png" TargetMode="External"/><Relationship Id="rId2" Type="http://schemas.openxmlformats.org/officeDocument/2006/relationships/image" Target="../media/image2.png"/><Relationship Id="rId1" Type="http://schemas.openxmlformats.org/officeDocument/2006/relationships/tags" Target="../tags/tag230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5.xml"/><Relationship Id="rId8" Type="http://schemas.openxmlformats.org/officeDocument/2006/relationships/tags" Target="../tags/tag238.xml"/><Relationship Id="rId7" Type="http://schemas.openxmlformats.org/officeDocument/2006/relationships/tags" Target="../tags/tag237.xml"/><Relationship Id="rId6" Type="http://schemas.openxmlformats.org/officeDocument/2006/relationships/tags" Target="../tags/tag236.xml"/><Relationship Id="rId5" Type="http://schemas.openxmlformats.org/officeDocument/2006/relationships/image" Target="../media/image9.png"/><Relationship Id="rId4" Type="http://schemas.openxmlformats.org/officeDocument/2006/relationships/tags" Target="../tags/tag235.xml"/><Relationship Id="rId3" Type="http://schemas.openxmlformats.org/officeDocument/2006/relationships/image" Target="file:///C:\Users\1V994W2\PycharmProjects\PPT_Background_Generation/pic_temp/1_pic_quater_right_up.png" TargetMode="External"/><Relationship Id="rId2" Type="http://schemas.openxmlformats.org/officeDocument/2006/relationships/image" Target="../media/image2.png"/><Relationship Id="rId10" Type="http://schemas.openxmlformats.org/officeDocument/2006/relationships/notesSlide" Target="../notesSlides/notesSlide5.xml"/><Relationship Id="rId1" Type="http://schemas.openxmlformats.org/officeDocument/2006/relationships/tags" Target="../tags/tag234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5.xml"/><Relationship Id="rId8" Type="http://schemas.openxmlformats.org/officeDocument/2006/relationships/tags" Target="../tags/tag242.xml"/><Relationship Id="rId7" Type="http://schemas.openxmlformats.org/officeDocument/2006/relationships/tags" Target="../tags/tag241.xml"/><Relationship Id="rId6" Type="http://schemas.openxmlformats.org/officeDocument/2006/relationships/image" Target="../media/image17.png"/><Relationship Id="rId5" Type="http://schemas.openxmlformats.org/officeDocument/2006/relationships/image" Target="../media/image9.png"/><Relationship Id="rId4" Type="http://schemas.openxmlformats.org/officeDocument/2006/relationships/tags" Target="../tags/tag240.xml"/><Relationship Id="rId3" Type="http://schemas.openxmlformats.org/officeDocument/2006/relationships/image" Target="file:///C:\Users\1V994W2\PycharmProjects\PPT_Background_Generation/pic_temp/1_pic_quater_right_up.png" TargetMode="External"/><Relationship Id="rId2" Type="http://schemas.openxmlformats.org/officeDocument/2006/relationships/image" Target="../media/image2.png"/><Relationship Id="rId10" Type="http://schemas.openxmlformats.org/officeDocument/2006/relationships/notesSlide" Target="../notesSlides/notesSlide6.xml"/><Relationship Id="rId1" Type="http://schemas.openxmlformats.org/officeDocument/2006/relationships/tags" Target="../tags/tag23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7" Type="http://schemas.openxmlformats.org/officeDocument/2006/relationships/slideLayout" Target="../slideLayouts/slideLayout25.xml"/><Relationship Id="rId6" Type="http://schemas.openxmlformats.org/officeDocument/2006/relationships/tags" Target="../tags/tag245.xml"/><Relationship Id="rId5" Type="http://schemas.openxmlformats.org/officeDocument/2006/relationships/image" Target="../media/image9.png"/><Relationship Id="rId4" Type="http://schemas.openxmlformats.org/officeDocument/2006/relationships/tags" Target="../tags/tag244.xml"/><Relationship Id="rId3" Type="http://schemas.openxmlformats.org/officeDocument/2006/relationships/image" Target="file:///C:\Users\1V994W2\PycharmProjects\PPT_Background_Generation/pic_temp/1_pic_quater_right_up.png" TargetMode="External"/><Relationship Id="rId2" Type="http://schemas.openxmlformats.org/officeDocument/2006/relationships/image" Target="../media/image2.png"/><Relationship Id="rId1" Type="http://schemas.openxmlformats.org/officeDocument/2006/relationships/tags" Target="../tags/tag24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7" Type="http://schemas.openxmlformats.org/officeDocument/2006/relationships/slideLayout" Target="../slideLayouts/slideLayout25.xml"/><Relationship Id="rId6" Type="http://schemas.openxmlformats.org/officeDocument/2006/relationships/tags" Target="../tags/tag248.xml"/><Relationship Id="rId5" Type="http://schemas.openxmlformats.org/officeDocument/2006/relationships/image" Target="../media/image9.png"/><Relationship Id="rId4" Type="http://schemas.openxmlformats.org/officeDocument/2006/relationships/tags" Target="../tags/tag247.xml"/><Relationship Id="rId3" Type="http://schemas.openxmlformats.org/officeDocument/2006/relationships/image" Target="file:///C:\Users\1V994W2\PycharmProjects\PPT_Background_Generation/pic_temp/1_pic_quater_right_up.png" TargetMode="External"/><Relationship Id="rId2" Type="http://schemas.openxmlformats.org/officeDocument/2006/relationships/image" Target="../media/image2.png"/><Relationship Id="rId1" Type="http://schemas.openxmlformats.org/officeDocument/2006/relationships/tags" Target="../tags/tag24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.xml"/><Relationship Id="rId7" Type="http://schemas.openxmlformats.org/officeDocument/2006/relationships/slideLayout" Target="../slideLayouts/slideLayout25.xml"/><Relationship Id="rId6" Type="http://schemas.openxmlformats.org/officeDocument/2006/relationships/tags" Target="../tags/tag251.xml"/><Relationship Id="rId5" Type="http://schemas.openxmlformats.org/officeDocument/2006/relationships/image" Target="../media/image9.png"/><Relationship Id="rId4" Type="http://schemas.openxmlformats.org/officeDocument/2006/relationships/tags" Target="../tags/tag250.xml"/><Relationship Id="rId3" Type="http://schemas.openxmlformats.org/officeDocument/2006/relationships/image" Target="file:///C:\Users\1V994W2\PycharmProjects\PPT_Background_Generation/pic_temp/1_pic_quater_right_up.png" TargetMode="External"/><Relationship Id="rId2" Type="http://schemas.openxmlformats.org/officeDocument/2006/relationships/image" Target="../media/image2.png"/><Relationship Id="rId1" Type="http://schemas.openxmlformats.org/officeDocument/2006/relationships/tags" Target="../tags/tag24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 idx="14"/>
            <p:custDataLst>
              <p:tags r:id="rId1"/>
            </p:custDataLst>
          </p:nvPr>
        </p:nvSpPr>
        <p:spPr>
          <a:xfrm>
            <a:off x="1270635" y="1769745"/>
            <a:ext cx="5743575" cy="1257935"/>
          </a:xfrm>
        </p:spPr>
        <p:txBody>
          <a:bodyPr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000" dirty="0"/>
              <a:t>如何让项目准时上线</a:t>
            </a:r>
            <a:endParaRPr lang="zh-CN" altLang="en-US" sz="4000" dirty="0"/>
          </a:p>
        </p:txBody>
      </p:sp>
      <p:sp>
        <p:nvSpPr>
          <p:cNvPr id="7" name="副标题 6"/>
          <p:cNvSpPr>
            <a:spLocks noGrp="1"/>
          </p:cNvSpPr>
          <p:nvPr>
            <p:ph type="subTitle" sz="quarter" idx="15"/>
            <p:custDataLst>
              <p:tags r:id="rId2"/>
            </p:custDataLst>
          </p:nvPr>
        </p:nvSpPr>
        <p:spPr/>
        <p:txBody>
          <a:bodyPr/>
          <a:p>
            <a:pPr marL="0" indent="0"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SzPct val="100000"/>
              <a:buNone/>
            </a:pPr>
            <a:r>
              <a:rPr lang="zh-CN" altLang="en-US" sz="2000" dirty="0"/>
              <a:t>石云升  202</a:t>
            </a:r>
            <a:r>
              <a:rPr lang="en-US" altLang="zh-CN" sz="2000" dirty="0"/>
              <a:t>1</a:t>
            </a:r>
            <a:r>
              <a:rPr lang="zh-CN" altLang="en-US" sz="2000" dirty="0"/>
              <a:t>.</a:t>
            </a:r>
            <a:r>
              <a:rPr lang="en-US" altLang="zh-CN" sz="2000" dirty="0"/>
              <a:t>7</a:t>
            </a:r>
            <a:r>
              <a:rPr lang="zh-CN" altLang="en-US" sz="2000" dirty="0"/>
              <a:t>.</a:t>
            </a:r>
            <a:r>
              <a:rPr lang="en-US" altLang="zh-CN" sz="2000" dirty="0"/>
              <a:t>1</a:t>
            </a:r>
            <a:r>
              <a:rPr lang="zh-CN" altLang="en-US" sz="2000" dirty="0"/>
              <a:t>5</a:t>
            </a:r>
            <a:endParaRPr lang="zh-CN" altLang="en-US" sz="2000" dirty="0"/>
          </a:p>
        </p:txBody>
      </p:sp>
    </p:spTree>
    <p:custDataLst>
      <p:tags r:id="rId3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0_pic_quater_left_u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r:link="rId3"/>
          <a:stretch>
            <a:fillRect/>
          </a:stretch>
        </p:blipFill>
        <p:spPr>
          <a:xfrm>
            <a:off x="0" y="0"/>
            <a:ext cx="720090" cy="723900"/>
          </a:xfrm>
          <a:prstGeom prst="rect">
            <a:avLst/>
          </a:prstGeom>
        </p:spPr>
      </p:pic>
      <p:pic>
        <p:nvPicPr>
          <p:cNvPr id="6" name="图片 5" descr="1_pic_quater_right_up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71275" y="6137275"/>
            <a:ext cx="720090" cy="72009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869565" y="3987800"/>
            <a:ext cx="75298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那如果是领导不按规则变动需求怎么办？</a:t>
            </a:r>
            <a:endParaRPr lang="zh-CN" altLang="en-US" sz="2800"/>
          </a:p>
        </p:txBody>
      </p:sp>
      <p:sp>
        <p:nvSpPr>
          <p:cNvPr id="9" name="文本框 8"/>
          <p:cNvSpPr txBox="1"/>
          <p:nvPr/>
        </p:nvSpPr>
        <p:spPr>
          <a:xfrm>
            <a:off x="2869565" y="4718685"/>
            <a:ext cx="82600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谁担责谁决策。因为站的角度不一样，我们认为的高价值任务不一定对。</a:t>
            </a:r>
            <a:endParaRPr lang="zh-CN" altLang="en-US"/>
          </a:p>
        </p:txBody>
      </p:sp>
      <p:sp>
        <p:nvSpPr>
          <p:cNvPr id="4" name="文本框 3"/>
          <p:cNvSpPr txBox="1"/>
          <p:nvPr>
            <p:custDataLst>
              <p:tags r:id="rId6"/>
            </p:custDataLst>
          </p:nvPr>
        </p:nvSpPr>
        <p:spPr>
          <a:xfrm>
            <a:off x="524510" y="-216"/>
            <a:ext cx="11490960" cy="644071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rmAutofit/>
          </a:bodyPr>
          <a:lstStyle>
            <a:defPPr>
              <a:defRPr lang="zh-CN"/>
            </a:defPPr>
            <a:lvl1pPr>
              <a:defRPr sz="2400" spc="200">
                <a:latin typeface="微软雅黑" charset="-122"/>
                <a:ea typeface="微软雅黑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SzPct val="100000"/>
              <a:buFontTx/>
              <a:buNone/>
            </a:pPr>
            <a:r>
              <a:rPr kumimoji="0" lang="zh-CN" altLang="en-US" sz="2800" b="1" i="0" kern="1200" cap="none" spc="300" normalizeH="0" noProof="0" dirty="0">
                <a:ln>
                  <a:noFill/>
                </a:ln>
                <a:solidFill>
                  <a:schemeClr val="accent1"/>
                </a:solidFill>
                <a:effectLst/>
                <a:latin typeface="幼圆" panose="02010509060101010101" pitchFamily="49" charset="-122"/>
                <a:ea typeface="幼圆" panose="02010509060101010101" pitchFamily="49" charset="-122"/>
                <a:cs typeface="幼圆" panose="02010509060101010101" pitchFamily="49" charset="-122"/>
              </a:rPr>
              <a:t>异常情况： </a:t>
            </a:r>
            <a:endParaRPr kumimoji="0" lang="zh-CN" altLang="en-US" sz="2800" b="1" i="0" kern="1200" cap="none" spc="300" normalizeH="0" noProof="0" dirty="0">
              <a:ln>
                <a:noFill/>
              </a:ln>
              <a:solidFill>
                <a:schemeClr val="accent1"/>
              </a:solidFill>
              <a:effectLst/>
              <a:latin typeface="幼圆" panose="02010509060101010101" pitchFamily="49" charset="-122"/>
              <a:ea typeface="幼圆" panose="02010509060101010101" pitchFamily="49" charset="-122"/>
              <a:cs typeface="幼圆" panose="020105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869565" y="1293495"/>
            <a:ext cx="57404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需求确定后，能不能变动？</a:t>
            </a:r>
            <a:endParaRPr lang="zh-CN" altLang="en-US" sz="2800"/>
          </a:p>
        </p:txBody>
      </p:sp>
      <p:sp>
        <p:nvSpPr>
          <p:cNvPr id="7" name="文本框 6"/>
          <p:cNvSpPr txBox="1"/>
          <p:nvPr/>
        </p:nvSpPr>
        <p:spPr>
          <a:xfrm>
            <a:off x="2869565" y="1943100"/>
            <a:ext cx="826008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一般需求确定下来后，最好不要做临时变动。除非特别情况。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那什么是特殊情况？这就是制定需求优先级规则的好处了，如果确实有更紧急、成本低的高商业价值、高用户价值的需求。我们可以变动。只要团队内成员都认可这个规则，就会比较好实施。</a:t>
            </a:r>
            <a:endParaRPr lang="zh-CN" altLang="en-US"/>
          </a:p>
        </p:txBody>
      </p:sp>
    </p:spTree>
    <p:custDataLst>
      <p:tags r:id="rId7"/>
    </p:custData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7" grpId="1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0_pic_quater_left_u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r:link="rId3"/>
          <a:stretch>
            <a:fillRect/>
          </a:stretch>
        </p:blipFill>
        <p:spPr>
          <a:xfrm>
            <a:off x="0" y="0"/>
            <a:ext cx="720090" cy="723900"/>
          </a:xfrm>
          <a:prstGeom prst="rect">
            <a:avLst/>
          </a:prstGeom>
        </p:spPr>
      </p:pic>
      <p:pic>
        <p:nvPicPr>
          <p:cNvPr id="6" name="图片 5" descr="1_pic_quater_right_up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71275" y="6137275"/>
            <a:ext cx="720090" cy="72009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729865" y="2108835"/>
            <a:ext cx="5740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二、如果是跨部门协作，每日要进行"对表"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729865" y="3077845"/>
            <a:ext cx="5740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三、关键节点跟进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729865" y="4046855"/>
            <a:ext cx="5740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四、异常问题的处理机制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729865" y="1139825"/>
            <a:ext cx="5740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一、每日晨会</a:t>
            </a:r>
            <a:endParaRPr lang="zh-CN" altLang="en-US"/>
          </a:p>
        </p:txBody>
      </p:sp>
      <p:sp>
        <p:nvSpPr>
          <p:cNvPr id="10" name="文本框 9"/>
          <p:cNvSpPr txBox="1"/>
          <p:nvPr>
            <p:custDataLst>
              <p:tags r:id="rId6"/>
            </p:custDataLst>
          </p:nvPr>
        </p:nvSpPr>
        <p:spPr>
          <a:xfrm>
            <a:off x="524510" y="-216"/>
            <a:ext cx="11490960" cy="644071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rmAutofit/>
          </a:bodyPr>
          <a:lstStyle>
            <a:defPPr>
              <a:defRPr lang="zh-CN"/>
            </a:defPPr>
            <a:lvl1pPr>
              <a:defRPr sz="2400" spc="200">
                <a:latin typeface="微软雅黑" charset="-122"/>
                <a:ea typeface="微软雅黑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SzPct val="100000"/>
              <a:buFontTx/>
              <a:buNone/>
            </a:pPr>
            <a:r>
              <a:rPr kumimoji="0" lang="zh-CN" altLang="en-US" sz="2800" b="1" i="0" kern="1200" cap="none" spc="300" normalizeH="0" noProof="0" dirty="0">
                <a:ln>
                  <a:noFill/>
                </a:ln>
                <a:solidFill>
                  <a:schemeClr val="accent1"/>
                </a:solidFill>
                <a:effectLst/>
                <a:latin typeface="幼圆" panose="02010509060101010101" pitchFamily="49" charset="-122"/>
                <a:ea typeface="幼圆" panose="02010509060101010101" pitchFamily="49" charset="-122"/>
                <a:cs typeface="幼圆" panose="02010509060101010101" pitchFamily="49" charset="-122"/>
              </a:rPr>
              <a:t>事中：过程管理： </a:t>
            </a:r>
            <a:endParaRPr kumimoji="0" lang="zh-CN" altLang="en-US" sz="2800" b="1" i="0" kern="1200" cap="none" spc="300" normalizeH="0" noProof="0" dirty="0">
              <a:ln>
                <a:noFill/>
              </a:ln>
              <a:solidFill>
                <a:schemeClr val="accent1"/>
              </a:solidFill>
              <a:effectLst/>
              <a:latin typeface="幼圆" panose="02010509060101010101" pitchFamily="49" charset="-122"/>
              <a:ea typeface="幼圆" panose="02010509060101010101" pitchFamily="49" charset="-122"/>
              <a:cs typeface="幼圆" panose="020105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729865" y="5015865"/>
            <a:ext cx="5740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五、问题清单库</a:t>
            </a:r>
            <a:endParaRPr lang="zh-CN" altLang="en-US"/>
          </a:p>
        </p:txBody>
      </p:sp>
    </p:spTree>
    <p:custDataLst>
      <p:tags r:id="rId7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0_pic_quater_left_u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r:link="rId3"/>
          <a:stretch>
            <a:fillRect/>
          </a:stretch>
        </p:blipFill>
        <p:spPr>
          <a:xfrm>
            <a:off x="0" y="-12065"/>
            <a:ext cx="720090" cy="723900"/>
          </a:xfrm>
          <a:prstGeom prst="rect">
            <a:avLst/>
          </a:prstGeom>
        </p:spPr>
      </p:pic>
      <p:pic>
        <p:nvPicPr>
          <p:cNvPr id="6" name="图片 5" descr="1_pic_quater_right_up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71275" y="5968365"/>
            <a:ext cx="720090" cy="72009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742565" y="555625"/>
            <a:ext cx="84480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很多公司把晨会开成了汇报会，如何才能开好晨会？</a:t>
            </a:r>
            <a:endParaRPr lang="zh-CN" altLang="en-US" sz="2800"/>
          </a:p>
        </p:txBody>
      </p:sp>
      <p:sp>
        <p:nvSpPr>
          <p:cNvPr id="9" name="文本框 8"/>
          <p:cNvSpPr txBox="1"/>
          <p:nvPr/>
        </p:nvSpPr>
        <p:spPr>
          <a:xfrm>
            <a:off x="2742565" y="1647190"/>
            <a:ext cx="82600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1、达成共识。明确晨会的目的是协同，而非汇报。站会：每人</a:t>
            </a:r>
            <a:r>
              <a:rPr lang="en-US" altLang="zh-CN"/>
              <a:t>2</a:t>
            </a:r>
            <a:r>
              <a:rPr lang="zh-CN" altLang="en-US"/>
              <a:t>分钟左右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742565" y="3268980"/>
            <a:ext cx="82600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t>3、固定发言顺序，发言过程中，其他人不评论，不解答</a:t>
            </a:r>
            <a:r>
              <a:rPr lang="zh-CN"/>
              <a:t>。具体问题会后讨论</a:t>
            </a:r>
            <a:endParaRPr lang="zh-CN"/>
          </a:p>
        </p:txBody>
      </p:sp>
      <p:sp>
        <p:nvSpPr>
          <p:cNvPr id="5" name="文本框 4"/>
          <p:cNvSpPr txBox="1"/>
          <p:nvPr/>
        </p:nvSpPr>
        <p:spPr>
          <a:xfrm>
            <a:off x="2742565" y="2458085"/>
            <a:ext cx="82600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t>2、确定内容。</a:t>
            </a:r>
            <a:r>
              <a:rPr lang="zh-CN"/>
              <a:t>计划</a:t>
            </a:r>
            <a:r>
              <a:t>与实际进度是否一致、遇到了什么问题、需要什么支持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742565" y="4079875"/>
            <a:ext cx="82600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t>4、晨会的主持人控制流程和时间，偏离主体的发言要给与提醒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742565" y="4890770"/>
            <a:ext cx="82600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/>
              <a:t>5</a:t>
            </a:r>
            <a:r>
              <a:t>、</a:t>
            </a:r>
            <a:r>
              <a:rPr lang="zh-CN"/>
              <a:t>会议纪要：</a:t>
            </a:r>
            <a:r>
              <a:t>只记录某人遇到的问题或请求，以及整个项目总的进度</a:t>
            </a:r>
          </a:p>
        </p:txBody>
      </p:sp>
    </p:spTree>
    <p:custDataLst>
      <p:tags r:id="rId6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0_pic_quater_left_u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r:link="rId3"/>
          <a:stretch>
            <a:fillRect/>
          </a:stretch>
        </p:blipFill>
        <p:spPr>
          <a:xfrm>
            <a:off x="0" y="-12065"/>
            <a:ext cx="720090" cy="723900"/>
          </a:xfrm>
          <a:prstGeom prst="rect">
            <a:avLst/>
          </a:prstGeom>
        </p:spPr>
      </p:pic>
      <p:pic>
        <p:nvPicPr>
          <p:cNvPr id="6" name="图片 5" descr="1_pic_quater_right_up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71275" y="5968365"/>
            <a:ext cx="720090" cy="72009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742565" y="555625"/>
            <a:ext cx="66598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防止延期的几个经验</a:t>
            </a:r>
            <a:endParaRPr lang="zh-CN" altLang="en-US" sz="2800"/>
          </a:p>
        </p:txBody>
      </p:sp>
      <p:sp>
        <p:nvSpPr>
          <p:cNvPr id="9" name="文本框 8"/>
          <p:cNvSpPr txBox="1"/>
          <p:nvPr/>
        </p:nvSpPr>
        <p:spPr>
          <a:xfrm>
            <a:off x="2742565" y="1647190"/>
            <a:ext cx="82600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1、</a:t>
            </a:r>
            <a:r>
              <a:t>大项目要分阶段转测试。迭代时间不要超过1个月。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742565" y="3268980"/>
            <a:ext cx="82600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t>3、制定</a:t>
            </a:r>
            <a:r>
              <a:rPr lang="zh-CN"/>
              <a:t>常见异常情况的处理标准</a:t>
            </a:r>
            <a:r>
              <a:t>。</a:t>
            </a:r>
          </a:p>
          <a:p>
            <a:pPr algn="l"/>
          </a:p>
          <a:p>
            <a:pPr algn="l"/>
            <a:r>
              <a:t>比如达成共识：如果</a:t>
            </a:r>
            <a:r>
              <a:rPr lang="zh-CN"/>
              <a:t>延期</a:t>
            </a:r>
            <a:r>
              <a:t>，要通过加班等方式赶上进度，不要影响其他同事进度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742565" y="2458085"/>
            <a:ext cx="82600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t>2、</a:t>
            </a:r>
            <a:r>
              <a:rPr lang="zh-CN"/>
              <a:t>每个功能都</a:t>
            </a:r>
            <a:r>
              <a:t>要</a:t>
            </a:r>
            <a:r>
              <a:rPr lang="zh-CN"/>
              <a:t>做自</a:t>
            </a:r>
            <a:r>
              <a:t>测试</a:t>
            </a:r>
            <a:r>
              <a:rPr lang="zh-CN"/>
              <a:t>。</a:t>
            </a:r>
            <a:endParaRPr lang="zh-CN"/>
          </a:p>
        </p:txBody>
      </p:sp>
      <p:sp>
        <p:nvSpPr>
          <p:cNvPr id="7" name="文本框 6"/>
          <p:cNvSpPr txBox="1"/>
          <p:nvPr/>
        </p:nvSpPr>
        <p:spPr>
          <a:xfrm>
            <a:off x="2742565" y="4633595"/>
            <a:ext cx="82600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t>4、做好PLAN B 计划</a:t>
            </a:r>
            <a:r>
              <a:rPr lang="zh-CN"/>
              <a:t>，最坏情况的备选方案。</a:t>
            </a:r>
            <a:endParaRPr lang="zh-CN"/>
          </a:p>
        </p:txBody>
      </p:sp>
      <p:sp>
        <p:nvSpPr>
          <p:cNvPr id="10" name="文本框 9"/>
          <p:cNvSpPr txBox="1"/>
          <p:nvPr/>
        </p:nvSpPr>
        <p:spPr>
          <a:xfrm>
            <a:off x="2742565" y="5444490"/>
            <a:ext cx="82600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/>
              <a:t>5</a:t>
            </a:r>
            <a:r>
              <a:t>、制定两个发布时间。</a:t>
            </a:r>
          </a:p>
        </p:txBody>
      </p:sp>
    </p:spTree>
    <p:custDataLst>
      <p:tags r:id="rId6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0_pic_quater_left_u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r:link="rId3"/>
          <a:stretch>
            <a:fillRect/>
          </a:stretch>
        </p:blipFill>
        <p:spPr>
          <a:xfrm>
            <a:off x="0" y="0"/>
            <a:ext cx="720090" cy="723900"/>
          </a:xfrm>
          <a:prstGeom prst="rect">
            <a:avLst/>
          </a:prstGeom>
        </p:spPr>
      </p:pic>
      <p:pic>
        <p:nvPicPr>
          <p:cNvPr id="6" name="图片 5" descr="1_pic_quater_right_up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71275" y="6137275"/>
            <a:ext cx="720090" cy="72009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967990" y="2531110"/>
            <a:ext cx="574040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开复盘会：全员参与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做的好的，要想办法将其标准化、可复制。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做的不好的，要想办法制定应对的解决方案。</a:t>
            </a:r>
            <a:endParaRPr lang="zh-CN" altLang="en-US"/>
          </a:p>
        </p:txBody>
      </p:sp>
      <p:sp>
        <p:nvSpPr>
          <p:cNvPr id="10" name="文本框 9"/>
          <p:cNvSpPr txBox="1"/>
          <p:nvPr>
            <p:custDataLst>
              <p:tags r:id="rId6"/>
            </p:custDataLst>
          </p:nvPr>
        </p:nvSpPr>
        <p:spPr>
          <a:xfrm>
            <a:off x="524510" y="-216"/>
            <a:ext cx="11490960" cy="644071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rmAutofit/>
          </a:bodyPr>
          <a:lstStyle>
            <a:defPPr>
              <a:defRPr lang="zh-CN"/>
            </a:defPPr>
            <a:lvl1pPr>
              <a:defRPr sz="2400" spc="200">
                <a:latin typeface="微软雅黑" charset="-122"/>
                <a:ea typeface="微软雅黑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SzPct val="100000"/>
              <a:buFontTx/>
              <a:buNone/>
            </a:pPr>
            <a:r>
              <a:rPr kumimoji="0" lang="zh-CN" altLang="en-US" sz="2800" b="1" i="0" kern="1200" cap="none" spc="300" normalizeH="0" noProof="0" dirty="0">
                <a:ln>
                  <a:noFill/>
                </a:ln>
                <a:solidFill>
                  <a:schemeClr val="accent1"/>
                </a:solidFill>
                <a:effectLst/>
                <a:latin typeface="幼圆" panose="02010509060101010101" pitchFamily="49" charset="-122"/>
                <a:ea typeface="幼圆" panose="02010509060101010101" pitchFamily="49" charset="-122"/>
                <a:cs typeface="幼圆" panose="02010509060101010101" pitchFamily="49" charset="-122"/>
              </a:rPr>
              <a:t>事后：复盘迭代 </a:t>
            </a:r>
            <a:endParaRPr kumimoji="0" lang="zh-CN" altLang="en-US" sz="2800" b="1" i="0" kern="1200" cap="none" spc="300" normalizeH="0" noProof="0" dirty="0">
              <a:ln>
                <a:noFill/>
              </a:ln>
              <a:solidFill>
                <a:schemeClr val="accent1"/>
              </a:solidFill>
              <a:effectLst/>
              <a:latin typeface="幼圆" panose="02010509060101010101" pitchFamily="49" charset="-122"/>
              <a:ea typeface="幼圆" panose="02010509060101010101" pitchFamily="49" charset="-122"/>
              <a:cs typeface="幼圆" panose="02010509060101010101" pitchFamily="49" charset="-122"/>
            </a:endParaRPr>
          </a:p>
        </p:txBody>
      </p:sp>
    </p:spTree>
    <p:custDataLst>
      <p:tags r:id="rId7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0_pic_quater_left_u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r:link="rId3"/>
          <a:stretch>
            <a:fillRect/>
          </a:stretch>
        </p:blipFill>
        <p:spPr>
          <a:xfrm>
            <a:off x="0" y="0"/>
            <a:ext cx="720090" cy="723900"/>
          </a:xfrm>
          <a:prstGeom prst="rect">
            <a:avLst/>
          </a:prstGeom>
        </p:spPr>
      </p:pic>
      <p:pic>
        <p:nvPicPr>
          <p:cNvPr id="6" name="图片 5" descr="1_pic_quater_right_up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71275" y="5968365"/>
            <a:ext cx="720090" cy="720090"/>
          </a:xfrm>
          <a:prstGeom prst="rect">
            <a:avLst/>
          </a:prstGeom>
        </p:spPr>
      </p:pic>
      <p:sp>
        <p:nvSpPr>
          <p:cNvPr id="12" name="文本框 11"/>
          <p:cNvSpPr txBox="1"/>
          <p:nvPr>
            <p:custDataLst>
              <p:tags r:id="rId6"/>
            </p:custDataLst>
          </p:nvPr>
        </p:nvSpPr>
        <p:spPr>
          <a:xfrm>
            <a:off x="4004310" y="1602740"/>
            <a:ext cx="5139055" cy="160909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rmAutofit lnSpcReduction="20000"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defRPr sz="1600" spc="150">
                <a:uFillTx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ct val="100000"/>
              <a:buFontTx/>
              <a:buNone/>
            </a:pPr>
            <a:r>
              <a:rPr kumimoji="0" lang="zh-CN" altLang="en-US" sz="3600" b="1" i="0" kern="1200" cap="none" spc="300" normalizeH="0" noProof="0" dirty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latin typeface="幼圆" panose="02010509060101010101" pitchFamily="49" charset="-122"/>
                <a:ea typeface="幼圆" panose="02010509060101010101" pitchFamily="49" charset="-122"/>
              </a:rPr>
              <a:t>做到这些就够了吗？</a:t>
            </a:r>
            <a:endParaRPr kumimoji="0" lang="zh-CN" altLang="en-US" sz="3600" b="1" i="0" kern="1200" cap="none" spc="300" normalizeH="0" noProof="0" dirty="0">
              <a:ln>
                <a:noFill/>
              </a:ln>
              <a:solidFill>
                <a:schemeClr val="dk1">
                  <a:lumMod val="85000"/>
                  <a:lumOff val="15000"/>
                </a:schemeClr>
              </a:solidFill>
              <a:effectLst/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217420" y="3529330"/>
            <a:ext cx="86988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/>
              <a:t>NO</a:t>
            </a:r>
            <a:r>
              <a:rPr lang="zh-CN" altLang="en-US"/>
              <a:t>， 远远还不够。每个公司遇到的问题还有很多。更重要的是我们个人。</a:t>
            </a:r>
            <a:endParaRPr lang="zh-CN" altLang="en-US"/>
          </a:p>
        </p:txBody>
      </p:sp>
    </p:spTree>
    <p:custDataLst>
      <p:tags r:id="rId7"/>
    </p:custData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0_pic_quater_left_u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r:link="rId3"/>
          <a:stretch>
            <a:fillRect/>
          </a:stretch>
        </p:blipFill>
        <p:spPr>
          <a:xfrm>
            <a:off x="0" y="0"/>
            <a:ext cx="720090" cy="723900"/>
          </a:xfrm>
          <a:prstGeom prst="rect">
            <a:avLst/>
          </a:prstGeom>
        </p:spPr>
      </p:pic>
      <p:pic>
        <p:nvPicPr>
          <p:cNvPr id="6" name="图片 5" descr="1_pic_quater_right_up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71275" y="5968365"/>
            <a:ext cx="720090" cy="720090"/>
          </a:xfrm>
          <a:prstGeom prst="rect">
            <a:avLst/>
          </a:prstGeom>
        </p:spPr>
      </p:pic>
      <p:sp>
        <p:nvSpPr>
          <p:cNvPr id="12" name="文本框 11"/>
          <p:cNvSpPr txBox="1"/>
          <p:nvPr>
            <p:custDataLst>
              <p:tags r:id="rId6"/>
            </p:custDataLst>
          </p:nvPr>
        </p:nvSpPr>
        <p:spPr>
          <a:xfrm>
            <a:off x="4277995" y="1642745"/>
            <a:ext cx="3636010" cy="1595755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rmAutofit lnSpcReduction="20000"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defRPr sz="1600" spc="150">
                <a:uFillTx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ct val="100000"/>
              <a:buFontTx/>
              <a:buNone/>
            </a:pPr>
            <a:r>
              <a:rPr kumimoji="0" lang="zh-CN" altLang="en-US" sz="3600" b="1" i="0" kern="1200" cap="none" spc="300" normalizeH="0" noProof="0" dirty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latin typeface="幼圆" panose="02010509060101010101" pitchFamily="49" charset="-122"/>
                <a:ea typeface="幼圆" panose="02010509060101010101" pitchFamily="49" charset="-122"/>
              </a:rPr>
              <a:t>你真的很忙吗？</a:t>
            </a:r>
            <a:endParaRPr kumimoji="0" lang="zh-CN" altLang="en-US" sz="3600" b="1" i="0" kern="1200" cap="none" spc="300" normalizeH="0" noProof="0" dirty="0">
              <a:ln>
                <a:noFill/>
              </a:ln>
              <a:solidFill>
                <a:schemeClr val="dk1">
                  <a:lumMod val="85000"/>
                  <a:lumOff val="15000"/>
                </a:schemeClr>
              </a:solidFill>
              <a:effectLst/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424430" y="3479800"/>
            <a:ext cx="781685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>
                <a:sym typeface="+mn-ea"/>
              </a:rPr>
              <a:t>现在手机和电脑都有使用记录，在每个APP里花费的时间长</a:t>
            </a:r>
            <a:r>
              <a:rPr lang="zh-CN">
                <a:sym typeface="+mn-ea"/>
              </a:rPr>
              <a:t>短</a:t>
            </a:r>
            <a:r>
              <a:rPr>
                <a:sym typeface="+mn-ea"/>
              </a:rPr>
              <a:t>。</a:t>
            </a:r>
            <a:endParaRPr>
              <a:sym typeface="+mn-ea"/>
            </a:endParaRPr>
          </a:p>
          <a:p>
            <a:pPr algn="l"/>
            <a:endParaRPr>
              <a:sym typeface="+mn-ea"/>
            </a:endParaRPr>
          </a:p>
          <a:p>
            <a:pPr algn="l"/>
            <a:r>
              <a:rPr>
                <a:sym typeface="+mn-ea"/>
              </a:rPr>
              <a:t>如果你很忙，大部分时间应该在程序编辑软件里。</a:t>
            </a:r>
            <a:endParaRPr>
              <a:sym typeface="+mn-ea"/>
            </a:endParaRPr>
          </a:p>
          <a:p>
            <a:pPr algn="l"/>
            <a:endParaRPr lang="zh-CN"/>
          </a:p>
          <a:p>
            <a:pPr algn="l"/>
            <a:r>
              <a:rPr>
                <a:sym typeface="+mn-ea"/>
              </a:rPr>
              <a:t>天天加班</a:t>
            </a:r>
            <a:r>
              <a:rPr lang="zh-CN">
                <a:sym typeface="+mn-ea"/>
              </a:rPr>
              <a:t>也许只是</a:t>
            </a:r>
            <a:r>
              <a:rPr>
                <a:sym typeface="+mn-ea"/>
              </a:rPr>
              <a:t>表象，</a:t>
            </a:r>
            <a:r>
              <a:rPr lang="zh-CN">
                <a:sym typeface="+mn-ea"/>
              </a:rPr>
              <a:t>很多人的工作效率并不高。</a:t>
            </a:r>
            <a:endParaRPr lang="zh-CN"/>
          </a:p>
          <a:p>
            <a:pPr algn="l"/>
            <a:endParaRPr lang="zh-CN"/>
          </a:p>
        </p:txBody>
      </p:sp>
    </p:spTree>
    <p:custDataLst>
      <p:tags r:id="rId7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1_pic_quater_right_u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1471275" y="5968365"/>
            <a:ext cx="720090" cy="720090"/>
          </a:xfrm>
          <a:prstGeom prst="rect">
            <a:avLst/>
          </a:prstGeom>
        </p:spPr>
      </p:pic>
      <p:sp>
        <p:nvSpPr>
          <p:cNvPr id="10" name="文本框 9"/>
          <p:cNvSpPr txBox="1"/>
          <p:nvPr>
            <p:custDataLst>
              <p:tags r:id="rId3"/>
            </p:custDataLst>
          </p:nvPr>
        </p:nvSpPr>
        <p:spPr>
          <a:xfrm>
            <a:off x="720090" y="0"/>
            <a:ext cx="11304905" cy="619125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rmAutofit/>
          </a:bodyPr>
          <a:lstStyle>
            <a:defPPr>
              <a:defRPr lang="zh-CN"/>
            </a:defPPr>
            <a:lvl1pPr>
              <a:defRPr sz="2400" spc="200">
                <a:latin typeface="微软雅黑" charset="-122"/>
                <a:ea typeface="微软雅黑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SzPct val="100000"/>
              <a:buFontTx/>
              <a:buNone/>
            </a:pPr>
            <a:r>
              <a:rPr kumimoji="0" lang="zh-CN" altLang="en-US" sz="2800" b="1" i="0" kern="1200" cap="none" spc="300" normalizeH="0" noProof="0" dirty="0">
                <a:ln>
                  <a:noFill/>
                </a:ln>
                <a:solidFill>
                  <a:schemeClr val="accent1"/>
                </a:solidFill>
                <a:effectLst/>
                <a:latin typeface="幼圆" panose="02010509060101010101" pitchFamily="49" charset="-122"/>
                <a:ea typeface="幼圆" panose="02010509060101010101" pitchFamily="49" charset="-122"/>
                <a:cs typeface="幼圆" panose="02010509060101010101" pitchFamily="49" charset="-122"/>
              </a:rPr>
              <a:t>时间管理：四象限法则 </a:t>
            </a:r>
            <a:endParaRPr kumimoji="0" lang="zh-CN" altLang="en-US" sz="2800" b="1" i="0" kern="1200" cap="none" spc="300" normalizeH="0" noProof="0" dirty="0">
              <a:ln>
                <a:noFill/>
              </a:ln>
              <a:solidFill>
                <a:schemeClr val="accent1"/>
              </a:solidFill>
              <a:effectLst/>
              <a:latin typeface="幼圆" panose="02010509060101010101" pitchFamily="49" charset="-122"/>
              <a:ea typeface="幼圆" panose="02010509060101010101" pitchFamily="49" charset="-122"/>
              <a:cs typeface="幼圆" panose="02010509060101010101" pitchFamily="49" charset="-122"/>
            </a:endParaRPr>
          </a:p>
        </p:txBody>
      </p:sp>
      <p:pic>
        <p:nvPicPr>
          <p:cNvPr id="3" name="图片 2" descr="0_pic_quater_left_up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 r:link="rId6"/>
          <a:stretch>
            <a:fillRect/>
          </a:stretch>
        </p:blipFill>
        <p:spPr>
          <a:xfrm>
            <a:off x="0" y="0"/>
            <a:ext cx="720090" cy="723900"/>
          </a:xfrm>
          <a:prstGeom prst="rect">
            <a:avLst/>
          </a:prstGeom>
        </p:spPr>
      </p:pic>
      <p:pic>
        <p:nvPicPr>
          <p:cNvPr id="17" name="图片 16" descr="153389582852806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17215" y="1486535"/>
            <a:ext cx="5957570" cy="4481830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0_pic_quater_left_u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r:link="rId3"/>
          <a:stretch>
            <a:fillRect/>
          </a:stretch>
        </p:blipFill>
        <p:spPr>
          <a:xfrm>
            <a:off x="0" y="-168910"/>
            <a:ext cx="720090" cy="723900"/>
          </a:xfrm>
          <a:prstGeom prst="rect">
            <a:avLst/>
          </a:prstGeom>
        </p:spPr>
      </p:pic>
      <p:pic>
        <p:nvPicPr>
          <p:cNvPr id="6" name="图片 5" descr="1_pic_quater_right_up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71275" y="5968365"/>
            <a:ext cx="720090" cy="72009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2361565" y="2691130"/>
            <a:ext cx="781685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个人经验：高效工作并不难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en-US"/>
              <a:t>1</a:t>
            </a:r>
            <a:r>
              <a:rPr lang="zh-CN" altLang="en-US"/>
              <a:t>、根据重要紧急制定每日完成任务清单。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en-US" altLang="zh-CN"/>
              <a:t>2</a:t>
            </a:r>
            <a:r>
              <a:rPr lang="zh-CN" altLang="en-US"/>
              <a:t>、积极主动的面对这些任务清单，高要求自己，提前完成清单任务。</a:t>
            </a:r>
            <a:endParaRPr lang="zh-CN" altLang="en-US"/>
          </a:p>
        </p:txBody>
      </p:sp>
    </p:spTree>
    <p:custDataLst>
      <p:tags r:id="rId6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0_pic_quater_left_u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r:link="rId3"/>
          <a:stretch>
            <a:fillRect/>
          </a:stretch>
        </p:blipFill>
        <p:spPr>
          <a:xfrm>
            <a:off x="0" y="-168910"/>
            <a:ext cx="720090" cy="723900"/>
          </a:xfrm>
          <a:prstGeom prst="rect">
            <a:avLst/>
          </a:prstGeom>
        </p:spPr>
      </p:pic>
      <p:pic>
        <p:nvPicPr>
          <p:cNvPr id="6" name="图片 5" descr="1_pic_quater_right_up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71275" y="5968365"/>
            <a:ext cx="720090" cy="720090"/>
          </a:xfrm>
          <a:prstGeom prst="rect">
            <a:avLst/>
          </a:prstGeom>
        </p:spPr>
      </p:pic>
      <p:pic>
        <p:nvPicPr>
          <p:cNvPr id="7" name="图片 6" descr="image (3)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87090" y="-1905"/>
            <a:ext cx="4645660" cy="681990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0_pic_quater_left_u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r:link="rId3"/>
          <a:stretch>
            <a:fillRect/>
          </a:stretch>
        </p:blipFill>
        <p:spPr>
          <a:xfrm>
            <a:off x="0" y="0"/>
            <a:ext cx="720090" cy="723900"/>
          </a:xfrm>
          <a:prstGeom prst="rect">
            <a:avLst/>
          </a:prstGeom>
        </p:spPr>
      </p:pic>
      <p:pic>
        <p:nvPicPr>
          <p:cNvPr id="6" name="图片 5" descr="1_pic_quater_right_up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71275" y="6137275"/>
            <a:ext cx="720090" cy="720090"/>
          </a:xfrm>
          <a:prstGeom prst="rect">
            <a:avLst/>
          </a:prstGeom>
        </p:spPr>
      </p:pic>
      <p:sp>
        <p:nvSpPr>
          <p:cNvPr id="5" name="文本框 4"/>
          <p:cNvSpPr txBox="1"/>
          <p:nvPr>
            <p:custDataLst>
              <p:tags r:id="rId6"/>
            </p:custDataLst>
          </p:nvPr>
        </p:nvSpPr>
        <p:spPr>
          <a:xfrm>
            <a:off x="3684270" y="939165"/>
            <a:ext cx="6485890" cy="229235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rmAutofit lnSpcReduction="20000"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defRPr sz="1600" spc="150">
                <a:uFillTx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ct val="100000"/>
              <a:buFontTx/>
              <a:buNone/>
            </a:pPr>
            <a:r>
              <a:rPr kumimoji="0" sz="3600" b="1" i="0" kern="1200" cap="none" spc="300" normalizeH="0" noProof="0" dirty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latin typeface="幼圆" panose="02010509060101010101" pitchFamily="49" charset="-122"/>
                <a:ea typeface="幼圆" panose="02010509060101010101" pitchFamily="49" charset="-122"/>
              </a:rPr>
              <a:t>项目为什么容易延期?</a:t>
            </a:r>
            <a:endParaRPr kumimoji="0" sz="3600" b="1" i="0" kern="1200" cap="none" spc="300" normalizeH="0" noProof="0" dirty="0">
              <a:ln>
                <a:noFill/>
              </a:ln>
              <a:solidFill>
                <a:schemeClr val="dk1">
                  <a:lumMod val="85000"/>
                  <a:lumOff val="15000"/>
                </a:schemeClr>
              </a:solidFill>
              <a:effectLst/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787140" y="3082290"/>
            <a:ext cx="441261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/>
              <a:t>1</a:t>
            </a:r>
            <a:r>
              <a:rPr lang="zh-CN" altLang="en-US"/>
              <a:t>、软件开发是一个创造性工作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en-US" altLang="zh-CN"/>
              <a:t>2</a:t>
            </a:r>
            <a:r>
              <a:rPr lang="zh-CN" altLang="en-US"/>
              <a:t>、工作中的突发事件多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en-US" altLang="zh-CN"/>
              <a:t>3</a:t>
            </a:r>
            <a:r>
              <a:rPr lang="zh-CN" altLang="en-US"/>
              <a:t>、协作之间的耦合性高</a:t>
            </a:r>
            <a:endParaRPr lang="zh-CN" altLang="en-US"/>
          </a:p>
        </p:txBody>
      </p:sp>
    </p:spTree>
    <p:custDataLst>
      <p:tags r:id="rId7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0_pic_quater_left_u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r:link="rId3"/>
          <a:stretch>
            <a:fillRect/>
          </a:stretch>
        </p:blipFill>
        <p:spPr>
          <a:xfrm>
            <a:off x="0" y="0"/>
            <a:ext cx="720090" cy="723900"/>
          </a:xfrm>
          <a:prstGeom prst="rect">
            <a:avLst/>
          </a:prstGeom>
        </p:spPr>
      </p:pic>
      <p:pic>
        <p:nvPicPr>
          <p:cNvPr id="6" name="图片 5" descr="1_pic_quater_right_up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71275" y="6137275"/>
            <a:ext cx="720090" cy="720090"/>
          </a:xfrm>
          <a:prstGeom prst="rect">
            <a:avLst/>
          </a:prstGeom>
        </p:spPr>
      </p:pic>
      <p:sp>
        <p:nvSpPr>
          <p:cNvPr id="5" name="文本框 4"/>
          <p:cNvSpPr txBox="1"/>
          <p:nvPr>
            <p:custDataLst>
              <p:tags r:id="rId6"/>
            </p:custDataLst>
          </p:nvPr>
        </p:nvSpPr>
        <p:spPr>
          <a:xfrm>
            <a:off x="2357120" y="724535"/>
            <a:ext cx="7956550" cy="551561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rmAutofit fontScale="50000"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defRPr sz="1600" spc="150">
                <a:uFillTx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ct val="100000"/>
              <a:buFontTx/>
              <a:buNone/>
            </a:pPr>
            <a:r>
              <a:rPr kumimoji="0" sz="3600" i="0" kern="1200" cap="none" spc="300" normalizeH="0" noProof="0" dirty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cs typeface="+mn-lt"/>
              </a:rPr>
              <a:t>1、需求变更，一般指新增或者需求细节一直在变；</a:t>
            </a:r>
            <a:endParaRPr kumimoji="0" sz="3600" i="0" kern="1200" cap="none" spc="300" normalizeH="0" noProof="0" dirty="0">
              <a:ln>
                <a:noFill/>
              </a:ln>
              <a:solidFill>
                <a:schemeClr val="dk1">
                  <a:lumMod val="85000"/>
                  <a:lumOff val="15000"/>
                </a:schemeClr>
              </a:solidFill>
              <a:effectLst/>
              <a:cs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ct val="100000"/>
              <a:buFontTx/>
              <a:buNone/>
            </a:pPr>
            <a:r>
              <a:rPr kumimoji="0" sz="3600" i="0" kern="1200" cap="none" spc="300" normalizeH="0" noProof="0" dirty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cs typeface="+mn-lt"/>
              </a:rPr>
              <a:t>2、需求评估的工作量不足，低估了功能实现的难度；</a:t>
            </a:r>
            <a:endParaRPr kumimoji="0" sz="3600" i="0" kern="1200" cap="none" spc="300" normalizeH="0" noProof="0" dirty="0">
              <a:ln>
                <a:noFill/>
              </a:ln>
              <a:solidFill>
                <a:schemeClr val="dk1">
                  <a:lumMod val="85000"/>
                  <a:lumOff val="15000"/>
                </a:schemeClr>
              </a:solidFill>
              <a:effectLst/>
              <a:cs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ct val="100000"/>
              <a:buFontTx/>
              <a:buNone/>
            </a:pPr>
            <a:r>
              <a:rPr kumimoji="0" sz="3600" i="0" kern="1200" cap="none" spc="300" normalizeH="0" noProof="0" dirty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cs typeface="+mn-lt"/>
              </a:rPr>
              <a:t>3、需求理解不对，做错了。最后测试/对接的时候才发现；</a:t>
            </a:r>
            <a:endParaRPr kumimoji="0" sz="3600" i="0" kern="1200" cap="none" spc="300" normalizeH="0" noProof="0" dirty="0">
              <a:ln>
                <a:noFill/>
              </a:ln>
              <a:solidFill>
                <a:schemeClr val="dk1">
                  <a:lumMod val="85000"/>
                  <a:lumOff val="15000"/>
                </a:schemeClr>
              </a:solidFill>
              <a:effectLst/>
              <a:cs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ct val="100000"/>
              <a:buFontTx/>
              <a:buNone/>
            </a:pPr>
            <a:r>
              <a:rPr kumimoji="0" sz="3600" i="0" kern="1200" cap="none" spc="300" normalizeH="0" noProof="0" dirty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cs typeface="+mn-lt"/>
              </a:rPr>
              <a:t>4、临时需求插进来。或线上突然出现了一个bug，需要修复；</a:t>
            </a:r>
            <a:endParaRPr kumimoji="0" sz="3600" i="0" kern="1200" cap="none" spc="300" normalizeH="0" noProof="0" dirty="0">
              <a:ln>
                <a:noFill/>
              </a:ln>
              <a:solidFill>
                <a:schemeClr val="dk1">
                  <a:lumMod val="85000"/>
                  <a:lumOff val="15000"/>
                </a:schemeClr>
              </a:solidFill>
              <a:effectLst/>
              <a:cs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ct val="100000"/>
              <a:buFontTx/>
              <a:buNone/>
            </a:pPr>
            <a:r>
              <a:rPr kumimoji="0" sz="3600" i="0" kern="1200" cap="none" spc="300" normalizeH="0" noProof="0" dirty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cs typeface="+mn-lt"/>
              </a:rPr>
              <a:t>5、</a:t>
            </a:r>
            <a:r>
              <a:rPr sz="3600" spc="300" noProof="0" dirty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cs typeface="+mn-lt"/>
                <a:sym typeface="+mn-ea"/>
              </a:rPr>
              <a:t>自测不仔细，测试发现问题太多，bug越改越多；</a:t>
            </a:r>
            <a:endParaRPr kumimoji="0" sz="3600" i="0" kern="1200" cap="none" spc="300" normalizeH="0" noProof="0" dirty="0">
              <a:ln>
                <a:noFill/>
              </a:ln>
              <a:solidFill>
                <a:schemeClr val="dk1">
                  <a:lumMod val="85000"/>
                  <a:lumOff val="15000"/>
                </a:schemeClr>
              </a:solidFill>
              <a:effectLst/>
              <a:cs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ct val="100000"/>
              <a:buFontTx/>
              <a:buNone/>
            </a:pPr>
            <a:r>
              <a:rPr kumimoji="0" sz="3600" i="0" kern="1200" cap="none" spc="300" normalizeH="0" noProof="0" dirty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cs typeface="+mn-lt"/>
              </a:rPr>
              <a:t>6、</a:t>
            </a:r>
            <a:r>
              <a:rPr sz="3600" spc="300" noProof="0" dirty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cs typeface="+mn-lt"/>
                <a:sym typeface="+mn-ea"/>
              </a:rPr>
              <a:t>临时人员变动；</a:t>
            </a:r>
            <a:endParaRPr kumimoji="0" sz="3600" i="0" kern="1200" cap="none" spc="300" normalizeH="0" noProof="0" dirty="0">
              <a:ln>
                <a:noFill/>
              </a:ln>
              <a:solidFill>
                <a:schemeClr val="dk1">
                  <a:lumMod val="85000"/>
                  <a:lumOff val="15000"/>
                </a:schemeClr>
              </a:solidFill>
              <a:effectLst/>
              <a:cs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ct val="100000"/>
              <a:buFontTx/>
              <a:buNone/>
            </a:pPr>
            <a:r>
              <a:rPr kumimoji="0" sz="3600" i="0" kern="1200" cap="none" spc="300" normalizeH="0" noProof="0" dirty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cs typeface="+mn-lt"/>
              </a:rPr>
              <a:t>7、偏离计划后没有做好应对措施；</a:t>
            </a:r>
            <a:endParaRPr kumimoji="0" sz="3600" i="0" kern="1200" cap="none" spc="300" normalizeH="0" noProof="0" dirty="0">
              <a:ln>
                <a:noFill/>
              </a:ln>
              <a:solidFill>
                <a:schemeClr val="dk1">
                  <a:lumMod val="85000"/>
                  <a:lumOff val="15000"/>
                </a:schemeClr>
              </a:solidFill>
              <a:effectLst/>
              <a:cs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ct val="100000"/>
              <a:buFontTx/>
              <a:buNone/>
            </a:pPr>
            <a:r>
              <a:rPr kumimoji="0" sz="3600" i="0" kern="1200" cap="none" spc="300" normalizeH="0" noProof="0" dirty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cs typeface="+mn-lt"/>
              </a:rPr>
              <a:t>8、</a:t>
            </a:r>
            <a:r>
              <a:rPr sz="3600" spc="300" noProof="0" dirty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cs typeface="+mn-lt"/>
                <a:sym typeface="+mn-ea"/>
              </a:rPr>
              <a:t>技术难点调研出了问题，实现方案得改；</a:t>
            </a:r>
            <a:endParaRPr kumimoji="0" sz="3600" i="0" kern="1200" cap="none" spc="300" normalizeH="0" noProof="0" dirty="0">
              <a:ln>
                <a:noFill/>
              </a:ln>
              <a:solidFill>
                <a:schemeClr val="dk1">
                  <a:lumMod val="85000"/>
                  <a:lumOff val="15000"/>
                </a:schemeClr>
              </a:solidFill>
              <a:effectLst/>
              <a:cs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ct val="100000"/>
              <a:buFontTx/>
              <a:buNone/>
            </a:pPr>
            <a:r>
              <a:rPr kumimoji="0" lang="en-US" altLang="zh-CN" sz="3600" i="0" kern="1200" cap="none" spc="300" normalizeH="0" noProof="0" dirty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cs typeface="+mn-lt"/>
              </a:rPr>
              <a:t>......</a:t>
            </a:r>
            <a:endParaRPr kumimoji="0" lang="en-US" altLang="zh-CN" sz="3600" i="0" kern="1200" cap="none" spc="300" normalizeH="0" noProof="0" dirty="0">
              <a:ln>
                <a:noFill/>
              </a:ln>
              <a:solidFill>
                <a:schemeClr val="dk1">
                  <a:lumMod val="85000"/>
                  <a:lumOff val="15000"/>
                </a:schemeClr>
              </a:solidFill>
              <a:effectLst/>
              <a:cs typeface="+mn-lt"/>
            </a:endParaRPr>
          </a:p>
        </p:txBody>
      </p:sp>
      <p:sp>
        <p:nvSpPr>
          <p:cNvPr id="10" name="文本框 9"/>
          <p:cNvSpPr txBox="1"/>
          <p:nvPr>
            <p:custDataLst>
              <p:tags r:id="rId7"/>
            </p:custDataLst>
          </p:nvPr>
        </p:nvSpPr>
        <p:spPr>
          <a:xfrm>
            <a:off x="524510" y="-216"/>
            <a:ext cx="11490960" cy="644071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rmAutofit/>
          </a:bodyPr>
          <a:lstStyle>
            <a:defPPr>
              <a:defRPr lang="zh-CN"/>
            </a:defPPr>
            <a:lvl1pPr>
              <a:defRPr sz="2400" spc="200">
                <a:latin typeface="微软雅黑" charset="-122"/>
                <a:ea typeface="微软雅黑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SzPct val="100000"/>
              <a:buFontTx/>
              <a:buNone/>
            </a:pPr>
            <a:r>
              <a:rPr kumimoji="0" lang="zh-CN" altLang="en-US" sz="2800" b="1" i="0" kern="1200" cap="none" spc="300" normalizeH="0" noProof="0" dirty="0">
                <a:ln>
                  <a:noFill/>
                </a:ln>
                <a:solidFill>
                  <a:schemeClr val="accent1"/>
                </a:solidFill>
                <a:effectLst/>
                <a:latin typeface="幼圆" panose="02010509060101010101" pitchFamily="49" charset="-122"/>
                <a:ea typeface="幼圆" panose="02010509060101010101" pitchFamily="49" charset="-122"/>
                <a:cs typeface="幼圆" panose="02010509060101010101" pitchFamily="49" charset="-122"/>
              </a:rPr>
              <a:t>延期的原因： </a:t>
            </a:r>
            <a:endParaRPr kumimoji="0" lang="zh-CN" altLang="en-US" sz="2800" b="1" i="0" kern="1200" cap="none" spc="300" normalizeH="0" noProof="0" dirty="0">
              <a:ln>
                <a:noFill/>
              </a:ln>
              <a:solidFill>
                <a:schemeClr val="accent1"/>
              </a:solidFill>
              <a:effectLst/>
              <a:latin typeface="幼圆" panose="02010509060101010101" pitchFamily="49" charset="-122"/>
              <a:ea typeface="幼圆" panose="02010509060101010101" pitchFamily="49" charset="-122"/>
              <a:cs typeface="幼圆" panose="02010509060101010101" pitchFamily="49" charset="-122"/>
            </a:endParaRPr>
          </a:p>
        </p:txBody>
      </p:sp>
    </p:spTree>
    <p:custDataLst>
      <p:tags r:id="rId8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0_pic_quater_left_u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r:link="rId3"/>
          <a:stretch>
            <a:fillRect/>
          </a:stretch>
        </p:blipFill>
        <p:spPr>
          <a:xfrm>
            <a:off x="0" y="0"/>
            <a:ext cx="720090" cy="723900"/>
          </a:xfrm>
          <a:prstGeom prst="rect">
            <a:avLst/>
          </a:prstGeom>
        </p:spPr>
      </p:pic>
      <p:pic>
        <p:nvPicPr>
          <p:cNvPr id="6" name="图片 5" descr="1_pic_quater_right_up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71275" y="6137275"/>
            <a:ext cx="720090" cy="720090"/>
          </a:xfrm>
          <a:prstGeom prst="rect">
            <a:avLst/>
          </a:prstGeom>
        </p:spPr>
      </p:pic>
      <p:sp>
        <p:nvSpPr>
          <p:cNvPr id="5" name="文本框 4"/>
          <p:cNvSpPr txBox="1"/>
          <p:nvPr>
            <p:custDataLst>
              <p:tags r:id="rId6"/>
            </p:custDataLst>
          </p:nvPr>
        </p:nvSpPr>
        <p:spPr>
          <a:xfrm>
            <a:off x="4032885" y="1706880"/>
            <a:ext cx="4156075" cy="159512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rmAutofit lnSpcReduction="20000"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defRPr sz="1600" spc="150">
                <a:uFillTx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ct val="100000"/>
              <a:buFontTx/>
              <a:buNone/>
            </a:pPr>
            <a:r>
              <a:rPr kumimoji="0" lang="zh-CN" altLang="en-US" sz="3600" b="1" i="0" kern="1200" cap="none" spc="300" normalizeH="0" noProof="0" dirty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latin typeface="幼圆" panose="02010509060101010101" pitchFamily="49" charset="-122"/>
                <a:ea typeface="幼圆" panose="02010509060101010101" pitchFamily="49" charset="-122"/>
              </a:rPr>
              <a:t>项目延期能否解决？</a:t>
            </a:r>
            <a:endParaRPr kumimoji="0" lang="zh-CN" altLang="en-US" sz="3600" b="1" i="0" kern="1200" cap="none" spc="300" normalizeH="0" noProof="0" dirty="0">
              <a:ln>
                <a:noFill/>
              </a:ln>
              <a:solidFill>
                <a:schemeClr val="dk1">
                  <a:lumMod val="85000"/>
                  <a:lumOff val="15000"/>
                </a:schemeClr>
              </a:solidFill>
              <a:effectLst/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202815" y="3644265"/>
            <a:ext cx="7816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复盘 —— 找问题 —— 拆解问题 —— 制定解决方案 —— 迭代 —— 复盘</a:t>
            </a:r>
            <a:endParaRPr lang="zh-CN" altLang="en-US"/>
          </a:p>
        </p:txBody>
      </p:sp>
    </p:spTree>
    <p:custDataLst>
      <p:tags r:id="rId7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0_pic_quater_left_u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r:link="rId3"/>
          <a:stretch>
            <a:fillRect/>
          </a:stretch>
        </p:blipFill>
        <p:spPr>
          <a:xfrm>
            <a:off x="0" y="0"/>
            <a:ext cx="720090" cy="723900"/>
          </a:xfrm>
          <a:prstGeom prst="rect">
            <a:avLst/>
          </a:prstGeom>
        </p:spPr>
      </p:pic>
      <p:pic>
        <p:nvPicPr>
          <p:cNvPr id="6" name="图片 5" descr="1_pic_quater_right_up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71275" y="6137275"/>
            <a:ext cx="720090" cy="720090"/>
          </a:xfrm>
          <a:prstGeom prst="rect">
            <a:avLst/>
          </a:prstGeom>
        </p:spPr>
      </p:pic>
      <p:sp>
        <p:nvSpPr>
          <p:cNvPr id="5" name="文本框 4"/>
          <p:cNvSpPr txBox="1"/>
          <p:nvPr>
            <p:custDataLst>
              <p:tags r:id="rId6"/>
            </p:custDataLst>
          </p:nvPr>
        </p:nvSpPr>
        <p:spPr>
          <a:xfrm>
            <a:off x="4530725" y="1863090"/>
            <a:ext cx="4275455" cy="212344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rm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defRPr sz="1600" spc="150">
                <a:uFillTx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ct val="100000"/>
              <a:buFontTx/>
              <a:buNone/>
            </a:pPr>
            <a:r>
              <a:rPr kumimoji="0" lang="zh-CN" altLang="en-US" sz="2800" b="1" i="0" kern="1200" cap="none" spc="300" normalizeH="0" noProof="0" dirty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latin typeface="幼圆" panose="02010509060101010101" pitchFamily="49" charset="-122"/>
                <a:ea typeface="幼圆" panose="02010509060101010101" pitchFamily="49" charset="-122"/>
              </a:rPr>
              <a:t>事前：需求管理</a:t>
            </a:r>
            <a:endParaRPr kumimoji="0" lang="zh-CN" altLang="en-US" sz="2800" b="1" i="0" kern="1200" cap="none" spc="300" normalizeH="0" noProof="0" dirty="0">
              <a:ln>
                <a:noFill/>
              </a:ln>
              <a:solidFill>
                <a:schemeClr val="dk1">
                  <a:lumMod val="85000"/>
                  <a:lumOff val="15000"/>
                </a:schemeClr>
              </a:solidFill>
              <a:effectLst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ct val="100000"/>
              <a:buFontTx/>
              <a:buNone/>
            </a:pPr>
            <a:r>
              <a:rPr kumimoji="0" lang="zh-CN" altLang="en-US" sz="2800" b="1" i="0" kern="1200" cap="none" spc="300" normalizeH="0" noProof="0" dirty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latin typeface="幼圆" panose="02010509060101010101" pitchFamily="49" charset="-122"/>
                <a:ea typeface="幼圆" panose="02010509060101010101" pitchFamily="49" charset="-122"/>
              </a:rPr>
              <a:t>事中：过程管理</a:t>
            </a:r>
            <a:endParaRPr kumimoji="0" lang="zh-CN" altLang="en-US" sz="2800" b="1" i="0" kern="1200" cap="none" spc="300" normalizeH="0" noProof="0" dirty="0">
              <a:ln>
                <a:noFill/>
              </a:ln>
              <a:solidFill>
                <a:schemeClr val="dk1">
                  <a:lumMod val="85000"/>
                  <a:lumOff val="15000"/>
                </a:schemeClr>
              </a:solidFill>
              <a:effectLst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ct val="100000"/>
              <a:buFontTx/>
              <a:buNone/>
            </a:pPr>
            <a:r>
              <a:rPr kumimoji="0" lang="zh-CN" altLang="en-US" sz="2800" b="1" i="0" kern="1200" cap="none" spc="300" normalizeH="0" noProof="0" dirty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latin typeface="幼圆" panose="02010509060101010101" pitchFamily="49" charset="-122"/>
                <a:ea typeface="幼圆" panose="02010509060101010101" pitchFamily="49" charset="-122"/>
              </a:rPr>
              <a:t>事后：复盘迭代</a:t>
            </a:r>
            <a:endParaRPr kumimoji="0" lang="zh-CN" altLang="en-US" sz="2800" b="1" i="0" kern="1200" cap="none" spc="300" normalizeH="0" noProof="0" dirty="0">
              <a:ln>
                <a:noFill/>
              </a:ln>
              <a:solidFill>
                <a:schemeClr val="dk1">
                  <a:lumMod val="85000"/>
                  <a:lumOff val="15000"/>
                </a:schemeClr>
              </a:solidFill>
              <a:effectLst/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7"/>
            </p:custDataLst>
          </p:nvPr>
        </p:nvSpPr>
        <p:spPr>
          <a:xfrm>
            <a:off x="524510" y="-216"/>
            <a:ext cx="11490960" cy="644071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rmAutofit/>
          </a:bodyPr>
          <a:lstStyle>
            <a:defPPr>
              <a:defRPr lang="zh-CN"/>
            </a:defPPr>
            <a:lvl1pPr>
              <a:defRPr sz="2400" spc="200">
                <a:latin typeface="微软雅黑" charset="-122"/>
                <a:ea typeface="微软雅黑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SzPct val="100000"/>
              <a:buFontTx/>
              <a:buNone/>
            </a:pPr>
            <a:r>
              <a:rPr kumimoji="0" lang="zh-CN" altLang="en-US" sz="2800" b="1" i="0" kern="1200" cap="none" spc="300" normalizeH="0" noProof="0" dirty="0">
                <a:ln>
                  <a:noFill/>
                </a:ln>
                <a:solidFill>
                  <a:schemeClr val="accent1"/>
                </a:solidFill>
                <a:effectLst/>
                <a:latin typeface="幼圆" panose="02010509060101010101" pitchFamily="49" charset="-122"/>
                <a:ea typeface="幼圆" panose="02010509060101010101" pitchFamily="49" charset="-122"/>
                <a:cs typeface="幼圆" panose="02010509060101010101" pitchFamily="49" charset="-122"/>
              </a:rPr>
              <a:t>解决方案： </a:t>
            </a:r>
            <a:endParaRPr kumimoji="0" lang="zh-CN" altLang="en-US" sz="2800" b="1" i="0" kern="1200" cap="none" spc="300" normalizeH="0" noProof="0" dirty="0">
              <a:ln>
                <a:noFill/>
              </a:ln>
              <a:solidFill>
                <a:schemeClr val="accent1"/>
              </a:solidFill>
              <a:effectLst/>
              <a:latin typeface="幼圆" panose="02010509060101010101" pitchFamily="49" charset="-122"/>
              <a:ea typeface="幼圆" panose="02010509060101010101" pitchFamily="49" charset="-122"/>
              <a:cs typeface="幼圆" panose="02010509060101010101" pitchFamily="49" charset="-122"/>
            </a:endParaRPr>
          </a:p>
        </p:txBody>
      </p:sp>
    </p:spTree>
    <p:custDataLst>
      <p:tags r:id="rId8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0_pic_quater_left_u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r:link="rId3"/>
          <a:stretch>
            <a:fillRect/>
          </a:stretch>
        </p:blipFill>
        <p:spPr>
          <a:xfrm>
            <a:off x="0" y="0"/>
            <a:ext cx="720090" cy="723900"/>
          </a:xfrm>
          <a:prstGeom prst="rect">
            <a:avLst/>
          </a:prstGeom>
        </p:spPr>
      </p:pic>
      <p:pic>
        <p:nvPicPr>
          <p:cNvPr id="6" name="图片 5" descr="1_pic_quater_right_up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71275" y="6137275"/>
            <a:ext cx="720090" cy="72009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766060" y="723900"/>
            <a:ext cx="66598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一、对需求的优先级排序达成共识</a:t>
            </a:r>
            <a:endParaRPr lang="zh-CN" altLang="en-US" sz="28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42565" y="2272030"/>
            <a:ext cx="4884420" cy="338328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742565" y="1423670"/>
            <a:ext cx="82600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商业价值：直接给公司带来利润、降低运营成本、完成长期战略目标等功能。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用户价值：提升用户体验、提高用户效率、解决用户痛点等功能。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742565" y="5779770"/>
            <a:ext cx="859091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同等维度下评估需求优先级的方法：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按需求的清晰度区分：从零开始的需求、沙子需求、板砖需求和钻石需求</a:t>
            </a:r>
            <a:endParaRPr lang="zh-CN" altLang="en-US"/>
          </a:p>
        </p:txBody>
      </p:sp>
      <p:sp>
        <p:nvSpPr>
          <p:cNvPr id="10" name="文本框 9"/>
          <p:cNvSpPr txBox="1"/>
          <p:nvPr>
            <p:custDataLst>
              <p:tags r:id="rId7"/>
            </p:custDataLst>
          </p:nvPr>
        </p:nvSpPr>
        <p:spPr>
          <a:xfrm>
            <a:off x="524510" y="-216"/>
            <a:ext cx="11490960" cy="644071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rmAutofit/>
          </a:bodyPr>
          <a:lstStyle>
            <a:defPPr>
              <a:defRPr lang="zh-CN"/>
            </a:defPPr>
            <a:lvl1pPr>
              <a:defRPr sz="2400" spc="200">
                <a:latin typeface="微软雅黑" charset="-122"/>
                <a:ea typeface="微软雅黑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SzPct val="100000"/>
              <a:buFontTx/>
              <a:buNone/>
            </a:pPr>
            <a:r>
              <a:rPr kumimoji="0" lang="zh-CN" altLang="en-US" sz="2800" b="1" i="0" kern="1200" cap="none" spc="300" normalizeH="0" noProof="0" dirty="0">
                <a:ln>
                  <a:noFill/>
                </a:ln>
                <a:solidFill>
                  <a:schemeClr val="accent1"/>
                </a:solidFill>
                <a:effectLst/>
                <a:latin typeface="幼圆" panose="02010509060101010101" pitchFamily="49" charset="-122"/>
                <a:ea typeface="幼圆" panose="02010509060101010101" pitchFamily="49" charset="-122"/>
                <a:cs typeface="幼圆" panose="02010509060101010101" pitchFamily="49" charset="-122"/>
              </a:rPr>
              <a:t>事前：需求管理 </a:t>
            </a:r>
            <a:endParaRPr kumimoji="0" lang="zh-CN" altLang="en-US" sz="2800" b="1" i="0" kern="1200" cap="none" spc="300" normalizeH="0" noProof="0" dirty="0">
              <a:ln>
                <a:noFill/>
              </a:ln>
              <a:solidFill>
                <a:schemeClr val="accent1"/>
              </a:solidFill>
              <a:effectLst/>
              <a:latin typeface="幼圆" panose="02010509060101010101" pitchFamily="49" charset="-122"/>
              <a:ea typeface="幼圆" panose="02010509060101010101" pitchFamily="49" charset="-122"/>
              <a:cs typeface="幼圆" panose="02010509060101010101" pitchFamily="49" charset="-122"/>
            </a:endParaRPr>
          </a:p>
        </p:txBody>
      </p:sp>
    </p:spTree>
    <p:custDataLst>
      <p:tags r:id="rId8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0_pic_quater_left_u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r:link="rId3"/>
          <a:stretch>
            <a:fillRect/>
          </a:stretch>
        </p:blipFill>
        <p:spPr>
          <a:xfrm>
            <a:off x="0" y="0"/>
            <a:ext cx="720090" cy="723900"/>
          </a:xfrm>
          <a:prstGeom prst="rect">
            <a:avLst/>
          </a:prstGeom>
        </p:spPr>
      </p:pic>
      <p:pic>
        <p:nvPicPr>
          <p:cNvPr id="6" name="图片 5" descr="1_pic_quater_right_up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71275" y="6137275"/>
            <a:ext cx="720090" cy="72009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742565" y="2016125"/>
            <a:ext cx="74682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ym typeface="+mn-ea"/>
              </a:rPr>
              <a:t>二、讲需求文档之前，先说明需求的目的。</a:t>
            </a:r>
            <a:endParaRPr lang="zh-CN" altLang="en-US" sz="2800"/>
          </a:p>
        </p:txBody>
      </p:sp>
      <p:sp>
        <p:nvSpPr>
          <p:cNvPr id="3" name="文本框 2"/>
          <p:cNvSpPr txBox="1"/>
          <p:nvPr/>
        </p:nvSpPr>
        <p:spPr>
          <a:xfrm>
            <a:off x="4935855" y="3122930"/>
            <a:ext cx="164592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好处：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en-US" altLang="zh-CN"/>
              <a:t>1</a:t>
            </a:r>
            <a:r>
              <a:rPr lang="zh-CN" altLang="en-US"/>
              <a:t>、团队共创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en-US" altLang="zh-CN"/>
              <a:t>2</a:t>
            </a:r>
            <a:r>
              <a:rPr lang="zh-CN" altLang="en-US"/>
              <a:t>、事后复盘</a:t>
            </a:r>
            <a:endParaRPr lang="zh-CN" altLang="en-US"/>
          </a:p>
        </p:txBody>
      </p:sp>
    </p:spTree>
    <p:custDataLst>
      <p:tags r:id="rId6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0_pic_quater_left_u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r:link="rId3"/>
          <a:stretch>
            <a:fillRect/>
          </a:stretch>
        </p:blipFill>
        <p:spPr>
          <a:xfrm>
            <a:off x="0" y="0"/>
            <a:ext cx="720090" cy="723900"/>
          </a:xfrm>
          <a:prstGeom prst="rect">
            <a:avLst/>
          </a:prstGeom>
        </p:spPr>
      </p:pic>
      <p:pic>
        <p:nvPicPr>
          <p:cNvPr id="6" name="图片 5" descr="1_pic_quater_right_up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71275" y="6137275"/>
            <a:ext cx="720090" cy="72009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742565" y="2016125"/>
            <a:ext cx="74682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ym typeface="+mn-ea"/>
              </a:rPr>
              <a:t>三、需求讲完之后，弄清楚需求细节。</a:t>
            </a:r>
            <a:endParaRPr lang="zh-CN" altLang="en-US" sz="2800"/>
          </a:p>
        </p:txBody>
      </p:sp>
      <p:sp>
        <p:nvSpPr>
          <p:cNvPr id="3" name="文本框 2"/>
          <p:cNvSpPr txBox="1"/>
          <p:nvPr/>
        </p:nvSpPr>
        <p:spPr>
          <a:xfrm>
            <a:off x="4094480" y="3137535"/>
            <a:ext cx="476504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好处：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en-US" altLang="zh-CN"/>
              <a:t>1</a:t>
            </a:r>
            <a:r>
              <a:rPr lang="zh-CN" altLang="en-US"/>
              <a:t>、需求理解清晰了，评估工作量才更准确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en-US" altLang="zh-CN"/>
              <a:t>2</a:t>
            </a:r>
            <a:r>
              <a:rPr lang="zh-CN" altLang="en-US"/>
              <a:t>、更早的找到需求是否有问题。</a:t>
            </a:r>
            <a:endParaRPr lang="zh-CN" altLang="en-US"/>
          </a:p>
        </p:txBody>
      </p:sp>
    </p:spTree>
    <p:custDataLst>
      <p:tags r:id="rId6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0_pic_quater_left_u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r:link="rId3"/>
          <a:stretch>
            <a:fillRect/>
          </a:stretch>
        </p:blipFill>
        <p:spPr>
          <a:xfrm>
            <a:off x="0" y="0"/>
            <a:ext cx="720090" cy="723900"/>
          </a:xfrm>
          <a:prstGeom prst="rect">
            <a:avLst/>
          </a:prstGeom>
        </p:spPr>
      </p:pic>
      <p:pic>
        <p:nvPicPr>
          <p:cNvPr id="6" name="图片 5" descr="1_pic_quater_right_up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71275" y="6137275"/>
            <a:ext cx="720090" cy="72009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742565" y="1372870"/>
            <a:ext cx="74682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ym typeface="+mn-ea"/>
              </a:rPr>
              <a:t>四、上下同步需求，生成需求计划表。</a:t>
            </a:r>
            <a:endParaRPr lang="zh-CN" altLang="en-US" sz="2800"/>
          </a:p>
        </p:txBody>
      </p:sp>
      <p:sp>
        <p:nvSpPr>
          <p:cNvPr id="9" name="文本框 8"/>
          <p:cNvSpPr txBox="1"/>
          <p:nvPr/>
        </p:nvSpPr>
        <p:spPr>
          <a:xfrm>
            <a:off x="2742565" y="2202180"/>
            <a:ext cx="826008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/>
              <a:t>1</a:t>
            </a:r>
            <a:r>
              <a:rPr lang="zh-CN" altLang="en-US"/>
              <a:t>、拆解需求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en-US" altLang="zh-CN"/>
              <a:t>2</a:t>
            </a:r>
            <a:r>
              <a:rPr lang="zh-CN" altLang="en-US"/>
              <a:t>、评估工作量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en-US" altLang="zh-CN"/>
              <a:t>3</a:t>
            </a:r>
            <a:r>
              <a:rPr lang="zh-CN" altLang="en-US"/>
              <a:t>、输出个人工作完成计划表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en-US" altLang="zh-CN"/>
              <a:t>4</a:t>
            </a:r>
            <a:r>
              <a:rPr lang="zh-CN" altLang="en-US"/>
              <a:t>、与上级同步需求，输出部门计划完成表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en-US" altLang="zh-CN"/>
              <a:t>5</a:t>
            </a:r>
            <a:r>
              <a:rPr lang="zh-CN" altLang="en-US"/>
              <a:t>、与项目其他成员合并输出整体项目计划表</a:t>
            </a:r>
            <a:endParaRPr lang="zh-CN" altLang="en-US"/>
          </a:p>
          <a:p>
            <a:pPr algn="l"/>
            <a:endParaRPr lang="zh-CN" altLang="en-US"/>
          </a:p>
        </p:txBody>
      </p:sp>
    </p:spTree>
    <p:custDataLst>
      <p:tags r:id="rId6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147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147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TEMPLATE_THUMBS_INDEX" val="1、4、7、9、12、15、16、17、18、19、20、21、24、29、33、34"/>
  <p:tag name="KSO_WM_TEMPLATE_SUBCATEGORY" val="0"/>
  <p:tag name="KSO_WM_TEMPLATE_MASTER_TYPE" val="1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4147"/>
</p:tagLst>
</file>

<file path=ppt/tags/tag147.xml><?xml version="1.0" encoding="utf-8"?>
<p:tagLst xmlns:p="http://schemas.openxmlformats.org/presentationml/2006/main">
  <p:tag name="KSO_WM_UNIT_TYPE" val="i"/>
  <p:tag name="KSO_WM_UNIT_SUBTYPE" val="q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1265_1*a*1"/>
  <p:tag name="KSO_WM_TEMPLATE_CATEGORY" val="custom"/>
  <p:tag name="KSO_WM_TEMPLATE_INDEX" val="20211265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14"/>
  <p:tag name="KSO_WM_UNIT_TYPE" val="a"/>
  <p:tag name="KSO_WM_UNIT_INDEX" val="1"/>
  <p:tag name="KSO_WM_UNIT_ISNUMDGMTITLE" val="0"/>
  <p:tag name="KSO_WM_UNIT_PRESET_TEXT" val="创意品牌推广方案"/>
  <p:tag name="KSO_WM_UNIT_BLOCK" val="0"/>
  <p:tag name="KSO_WM_UNIT_DEC_AREA_ID" val="9fd9f421fcef4a3da18fb1a2f91a4f99"/>
  <p:tag name="KSO_WM_CHIP_GROUPID" val="5f2a21a5f9bfba6a976c1f34"/>
  <p:tag name="KSO_WM_CHIP_XID" val="5f2a21a5f9bfba6a976c1f35"/>
  <p:tag name="KSO_WM_CHIP_FILLAREA_FILL_RULE" val="{&quot;fill_align&quot;:&quot;cm&quot;,&quot;fill_mode&quot;:&quot;adaptive&quot;,&quot;sacle_strategy&quot;:&quot;smart&quot;}"/>
  <p:tag name="KSO_WM_ASSEMBLE_CHIP_INDEX" val="964734a4af2a47668226a1a558c02a91"/>
  <p:tag name="KSO_WM_UNIT_TEXT_FILL_FORE_SCHEMECOLOR_INDEX_BRIGHTNESS" val="0.15"/>
  <p:tag name="KSO_WM_UNIT_TEXT_FILL_FORE_SCHEMECOLOR_INDEX" val="13"/>
  <p:tag name="KSO_WM_UNIT_TEXT_FILL_TYPE" val="1"/>
  <p:tag name="KSO_WM_TEMPLATE_ASSEMBLE_XID" val="5f6c81e30ff15d9a40e7904c"/>
  <p:tag name="KSO_WM_TEMPLATE_ASSEMBLE_GROUPID" val="5f6c81e30ff15d9a40e7904c"/>
</p:tagLst>
</file>

<file path=ppt/tags/tag149.xml><?xml version="1.0" encoding="utf-8"?>
<p:tagLst xmlns:p="http://schemas.openxmlformats.org/presentationml/2006/main">
  <p:tag name="KSO_WM_UNIT_ISCONTENTSTITLE" val="0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11265_1*b*1"/>
  <p:tag name="KSO_WM_TEMPLATE_CATEGORY" val="custom"/>
  <p:tag name="KSO_WM_TEMPLATE_INDEX" val="20211265"/>
  <p:tag name="KSO_WM_UNIT_LAYERLEVEL" val="1"/>
  <p:tag name="KSO_WM_TAG_VERSION" val="1.0"/>
  <p:tag name="KSO_WM_BEAUTIFY_FLAG" val="#wm#"/>
  <p:tag name="KSO_WM_UNIT_ISNUMDGMTITLE" val="0"/>
  <p:tag name="KSO_WM_UNIT_PRESET_TEXT" val="单击此处输入你的副标题，请尽量言简意赅的阐述观点。"/>
  <p:tag name="KSO_WM_UNIT_BLOCK" val="0"/>
  <p:tag name="KSO_WM_UNIT_DEC_AREA_ID" val="21ed8d7970b94fa7be8250c4830448eb"/>
  <p:tag name="KSO_WM_CHIP_GROUPID" val="5f2a21a5f9bfba6a976c1f34"/>
  <p:tag name="KSO_WM_CHIP_XID" val="5f2a21a5f9bfba6a976c1f35"/>
  <p:tag name="KSO_WM_CHIP_FILLAREA_FILL_RULE" val="{&quot;fill_align&quot;:&quot;cm&quot;,&quot;fill_mode&quot;:&quot;adaptive&quot;,&quot;sacle_strategy&quot;:&quot;smart&quot;}"/>
  <p:tag name="KSO_WM_ASSEMBLE_CHIP_INDEX" val="964734a4af2a47668226a1a558c02a91"/>
  <p:tag name="KSO_WM_UNIT_TEXT_FILL_FORE_SCHEMECOLOR_INDEX_BRIGHTNESS" val="0.35"/>
  <p:tag name="KSO_WM_UNIT_TEXT_FILL_FORE_SCHEMECOLOR_INDEX" val="13"/>
  <p:tag name="KSO_WM_UNIT_TEXT_FILL_TYPE" val="1"/>
  <p:tag name="KSO_WM_TEMPLATE_ASSEMBLE_XID" val="5f6c81e30ff15d9a40e7904c"/>
  <p:tag name="KSO_WM_TEMPLATE_ASSEMBLE_GROUPID" val="5f6c81e30ff15d9a40e7904c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IGNORE_FIXCOLOR" val="1"/>
</p:tagLst>
</file>

<file path=ppt/tags/tag15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1265_1*a*1"/>
  <p:tag name="KSO_WM_TEMPLATE_CATEGORY" val="custom"/>
  <p:tag name="KSO_WM_TEMPLATE_INDEX" val="20211265"/>
  <p:tag name="KSO_WM_UNIT_LAYERLEVEL" val="1"/>
  <p:tag name="KSO_WM_TAG_VERSION" val="1.0"/>
  <p:tag name="KSO_WM_BEAUTIFY_FLAG" val="#wm#"/>
  <p:tag name="KSO_WM_UNIT_DEFAULT_FONT" val="40;50;4"/>
  <p:tag name="KSO_WM_UNIT_BLOCK" val="0"/>
  <p:tag name="KSO_WM_UNIT_DEC_AREA_ID" val="7c71ff4875af42989ed57a6cbcaf89ec"/>
  <p:tag name="KSO_WM_CHIP_GROUPID" val="5ebe55f20ac41c4a0a52567c"/>
  <p:tag name="KSO_WM_CHIP_XID" val="5ebe55f20ac41c4a0a52567d"/>
  <p:tag name="KSO_WM_CHIP_FILLAREA_FILL_RULE" val="{&quot;fill_align&quot;:&quot;cm&quot;,&quot;fill_mode&quot;:&quot;adaptive&quot;,&quot;sacle_strategy&quot;:&quot;smart&quot;}"/>
  <p:tag name="KSO_WM_ASSEMBLE_CHIP_INDEX" val="1535d42316ba426193a86fae281bb1ff"/>
  <p:tag name="KSO_WM_UNIT_TEXT_FILL_FORE_SCHEMECOLOR_INDEX_BRIGHTNESS" val="0.15"/>
  <p:tag name="KSO_WM_UNIT_TEXT_FILL_FORE_SCHEMECOLOR_INDEX" val="13"/>
  <p:tag name="KSO_WM_UNIT_TEXT_FILL_TYPE" val="1"/>
  <p:tag name="KSO_WM_TEMPLATE_ASSEMBLE_XID" val="5f6c81e30ff15d9a40e7902f"/>
  <p:tag name="KSO_WM_TEMPLATE_ASSEMBLE_GROUPID" val="5f6c81e30ff15d9a40e7902f"/>
</p:tagLst>
</file>

<file path=ppt/tags/tag15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输入你的副标题，文字是您思想的提炼，请尽量言简意赅的阐述观点"/>
  <p:tag name="KSO_WM_UNIT_NOCLEAR" val="0"/>
  <p:tag name="KSO_WM_UNIT_VALUE" val="102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11265_1*b*1"/>
  <p:tag name="KSO_WM_TEMPLATE_CATEGORY" val="custom"/>
  <p:tag name="KSO_WM_TEMPLATE_INDEX" val="20211265"/>
  <p:tag name="KSO_WM_UNIT_LAYERLEVEL" val="1"/>
  <p:tag name="KSO_WM_TAG_VERSION" val="1.0"/>
  <p:tag name="KSO_WM_BEAUTIFY_FLAG" val="#wm#"/>
  <p:tag name="KSO_WM_UNIT_DEFAULT_FONT" val="16;24;2"/>
  <p:tag name="KSO_WM_UNIT_BLOCK" val="0"/>
  <p:tag name="KSO_WM_UNIT_DEC_AREA_ID" val="1fa0006d1c3e41349762e02777a29f8b"/>
  <p:tag name="KSO_WM_CHIP_GROUPID" val="5ebe55f20ac41c4a0a52567c"/>
  <p:tag name="KSO_WM_CHIP_XID" val="5ebe55f20ac41c4a0a52567d"/>
  <p:tag name="KSO_WM_CHIP_FILLAREA_FILL_RULE" val="{&quot;fill_align&quot;:&quot;cm&quot;,&quot;fill_mode&quot;:&quot;adaptive&quot;,&quot;sacle_strategy&quot;:&quot;smart&quot;}"/>
  <p:tag name="KSO_WM_ASSEMBLE_CHIP_INDEX" val="1535d42316ba426193a86fae281bb1ff"/>
  <p:tag name="KSO_WM_UNIT_TEXT_FILL_FORE_SCHEMECOLOR_INDEX_BRIGHTNESS" val="0.35"/>
  <p:tag name="KSO_WM_UNIT_TEXT_FILL_FORE_SCHEMECOLOR_INDEX" val="13"/>
  <p:tag name="KSO_WM_UNIT_TEXT_FILL_TYPE" val="1"/>
  <p:tag name="KSO_WM_TEMPLATE_ASSEMBLE_XID" val="5f6c81e30ff15d9a40e7902f"/>
  <p:tag name="KSO_WM_TEMPLATE_ASSEMBLE_GROUPID" val="5f6c81e30ff15d9a40e7902f"/>
</p:tagLst>
</file>

<file path=ppt/tags/tag153.xml><?xml version="1.0" encoding="utf-8"?>
<p:tagLst xmlns:p="http://schemas.openxmlformats.org/presentationml/2006/main">
  <p:tag name="KSO_WM_UNIT_TYPE" val="i"/>
  <p:tag name="KSO_WM_UNIT_SUBTYPE" val="q"/>
</p:tagLst>
</file>

<file path=ppt/tags/tag15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8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11265_1*b*1"/>
  <p:tag name="KSO_WM_TEMPLATE_CATEGORY" val="custom"/>
  <p:tag name="KSO_WM_TEMPLATE_INDEX" val="20211265"/>
  <p:tag name="KSO_WM_UNIT_LAYERLEVEL" val="1"/>
  <p:tag name="KSO_WM_TAG_VERSION" val="1.0"/>
  <p:tag name="KSO_WM_BEAUTIFY_FLAG" val="#wm#"/>
  <p:tag name="KSO_WM_UNIT_PRESET_TEXT" val="单击此处添加副标题内容"/>
  <p:tag name="KSO_WM_UNIT_DEFAULT_FONT" val="16;20;2"/>
  <p:tag name="KSO_WM_UNIT_BLOCK" val="0"/>
  <p:tag name="KSO_WM_UNIT_DEC_AREA_ID" val="c06fd4651c214ff683e0504737c48998"/>
  <p:tag name="KSO_WM_CHIP_GROUPID" val="5ebdf7a70ac41c4a0a525526"/>
  <p:tag name="KSO_WM_CHIP_XID" val="5ebdf7a70ac41c4a0a525527"/>
  <p:tag name="KSO_WM_CHIP_FILLAREA_FILL_RULE" val="{&quot;fill_align&quot;:&quot;cm&quot;,&quot;fill_mode&quot;:&quot;adaptive&quot;,&quot;sacle_strategy&quot;:&quot;smart&quot;}"/>
  <p:tag name="KSO_WM_ASSEMBLE_CHIP_INDEX" val="0f2f084de37a42c2aa3cf216d3e186f5"/>
  <p:tag name="KSO_WM_UNIT_TEXT_FILL_FORE_SCHEMECOLOR_INDEX_BRIGHTNESS" val="0.35"/>
  <p:tag name="KSO_WM_UNIT_TEXT_FILL_FORE_SCHEMECOLOR_INDEX" val="13"/>
  <p:tag name="KSO_WM_UNIT_TEXT_FILL_TYPE" val="1"/>
  <p:tag name="KSO_WM_TEMPLATE_ASSEMBLE_XID" val="5f6c81e30ff15d9a40e79051"/>
  <p:tag name="KSO_WM_TEMPLATE_ASSEMBLE_GROUPID" val="5f6c81e30ff15d9a40e79051"/>
</p:tagLst>
</file>

<file path=ppt/tags/tag155.xml><?xml version="1.0" encoding="utf-8"?>
<p:tagLst xmlns:p="http://schemas.openxmlformats.org/presentationml/2006/main">
  <p:tag name="KSO_WM_UNIT_ISCONTENTSTITLE" val="0"/>
  <p:tag name="KSO_WM_UNIT_ISNUMDGMTITLE" val="0"/>
  <p:tag name="KSO_WM_UNIT_NOCLEAR" val="1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1265_1*a*1"/>
  <p:tag name="KSO_WM_TEMPLATE_CATEGORY" val="custom"/>
  <p:tag name="KSO_WM_TEMPLATE_INDEX" val="20211265"/>
  <p:tag name="KSO_WM_UNIT_LAYERLEVEL" val="1"/>
  <p:tag name="KSO_WM_TAG_VERSION" val="1.0"/>
  <p:tag name="KSO_WM_BEAUTIFY_FLAG" val="#wm#"/>
  <p:tag name="KSO_WM_UNIT_PRESET_TEXT" val="谢谢观看"/>
  <p:tag name="KSO_WM_UNIT_DEFAULT_FONT" val="56;72;4"/>
  <p:tag name="KSO_WM_UNIT_BLOCK" val="0"/>
  <p:tag name="KSO_WM_UNIT_DEC_AREA_ID" val="16acfe63cc2c468c811be47526130926"/>
  <p:tag name="KSO_WM_CHIP_GROUPID" val="5ebdf7a70ac41c4a0a525526"/>
  <p:tag name="KSO_WM_CHIP_XID" val="5ebdf7a70ac41c4a0a525527"/>
  <p:tag name="KSO_WM_CHIP_FILLAREA_FILL_RULE" val="{&quot;fill_align&quot;:&quot;cm&quot;,&quot;fill_mode&quot;:&quot;adaptive&quot;,&quot;sacle_strategy&quot;:&quot;smart&quot;}"/>
  <p:tag name="KSO_WM_ASSEMBLE_CHIP_INDEX" val="0f2f084de37a42c2aa3cf216d3e186f5"/>
  <p:tag name="KSO_WM_UNIT_TEXT_FILL_FORE_SCHEMECOLOR_INDEX_BRIGHTNESS" val="0.15"/>
  <p:tag name="KSO_WM_UNIT_TEXT_FILL_FORE_SCHEMECOLOR_INDEX" val="13"/>
  <p:tag name="KSO_WM_UNIT_TEXT_FILL_TYPE" val="1"/>
  <p:tag name="KSO_WM_TEMPLATE_ASSEMBLE_XID" val="5f6c81e30ff15d9a40e79051"/>
  <p:tag name="KSO_WM_TEMPLATE_ASSEMBLE_GROUPID" val="5f6c81e30ff15d9a40e79051"/>
</p:tagLst>
</file>

<file path=ppt/tags/tag156.xml><?xml version="1.0" encoding="utf-8"?>
<p:tagLst xmlns:p="http://schemas.openxmlformats.org/presentationml/2006/main">
  <p:tag name="KSO_WM_SLIDE_BACKGROUND_TYPE" val="general"/>
</p:tagLst>
</file>

<file path=ppt/tags/tag157.xml><?xml version="1.0" encoding="utf-8"?>
<p:tagLst xmlns:p="http://schemas.openxmlformats.org/presentationml/2006/main">
  <p:tag name="KSO_WM_SLIDE_BACKGROUND_TYPE" val="general"/>
</p:tagLst>
</file>

<file path=ppt/tags/tag158.xml><?xml version="1.0" encoding="utf-8"?>
<p:tagLst xmlns:p="http://schemas.openxmlformats.org/presentationml/2006/main">
  <p:tag name="KSO_WM_SLIDE_BACKGROUND_TYPE" val="general"/>
</p:tagLst>
</file>

<file path=ppt/tags/tag159.xml><?xml version="1.0" encoding="utf-8"?>
<p:tagLst xmlns:p="http://schemas.openxmlformats.org/presentationml/2006/main">
  <p:tag name="KSO_WM_SLIDE_BACKGROUND_TYPE" val="general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SLIDE_BACKGROUND_TYPE" val="general"/>
</p:tagLst>
</file>

<file path=ppt/tags/tag161.xml><?xml version="1.0" encoding="utf-8"?>
<p:tagLst xmlns:p="http://schemas.openxmlformats.org/presentationml/2006/main">
  <p:tag name="KSO_WM_SLIDE_BACKGROUND_TYPE" val="general"/>
</p:tagLst>
</file>

<file path=ppt/tags/tag162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frame"/>
</p:tagLst>
</file>

<file path=ppt/tags/tag163.xml><?xml version="1.0" encoding="utf-8"?>
<p:tagLst xmlns:p="http://schemas.openxmlformats.org/presentationml/2006/main">
  <p:tag name="KSO_WM_SLIDE_BACKGROUND_TYPE" val="frame"/>
</p:tagLst>
</file>

<file path=ppt/tags/tag164.xml><?xml version="1.0" encoding="utf-8"?>
<p:tagLst xmlns:p="http://schemas.openxmlformats.org/presentationml/2006/main">
  <p:tag name="KSO_WM_SLIDE_BACKGROUND_TYPE" val="frame"/>
</p:tagLst>
</file>

<file path=ppt/tags/tag165.xml><?xml version="1.0" encoding="utf-8"?>
<p:tagLst xmlns:p="http://schemas.openxmlformats.org/presentationml/2006/main">
  <p:tag name="KSO_WM_SLIDE_BACKGROUND_TYPE" val="frame"/>
</p:tagLst>
</file>

<file path=ppt/tags/tag166.xml><?xml version="1.0" encoding="utf-8"?>
<p:tagLst xmlns:p="http://schemas.openxmlformats.org/presentationml/2006/main">
  <p:tag name="KSO_WM_SLIDE_BACKGROUND_TYPE" val="frame"/>
</p:tagLst>
</file>

<file path=ppt/tags/tag167.xml><?xml version="1.0" encoding="utf-8"?>
<p:tagLst xmlns:p="http://schemas.openxmlformats.org/presentationml/2006/main">
  <p:tag name="KSO_WM_SLIDE_BACKGROUND_TYPE" val="frame"/>
</p:tagLst>
</file>

<file path=ppt/tags/tag168.xml><?xml version="1.0" encoding="utf-8"?>
<p:tagLst xmlns:p="http://schemas.openxmlformats.org/presentationml/2006/main">
  <p:tag name="KSO_WM_SLIDE_BACKGROUND_TYPE" val="frame"/>
</p:tagLst>
</file>

<file path=ppt/tags/tag169.xml><?xml version="1.0" encoding="utf-8"?>
<p:tagLst xmlns:p="http://schemas.openxmlformats.org/presentationml/2006/main">
  <p:tag name="KSO_WM_SLIDE_BACKGROUND_TYPE" val="frame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leftRight"/>
</p:tagLst>
</file>

<file path=ppt/tags/tag171.xml><?xml version="1.0" encoding="utf-8"?>
<p:tagLst xmlns:p="http://schemas.openxmlformats.org/presentationml/2006/main">
  <p:tag name="KSO_WM_SLIDE_BACKGROUND_TYPE" val="leftRight"/>
</p:tagLst>
</file>

<file path=ppt/tags/tag172.xml><?xml version="1.0" encoding="utf-8"?>
<p:tagLst xmlns:p="http://schemas.openxmlformats.org/presentationml/2006/main">
  <p:tag name="KSO_WM_SLIDE_BACKGROUND_TYPE" val="leftRight"/>
</p:tagLst>
</file>

<file path=ppt/tags/tag173.xml><?xml version="1.0" encoding="utf-8"?>
<p:tagLst xmlns:p="http://schemas.openxmlformats.org/presentationml/2006/main">
  <p:tag name="KSO_WM_SLIDE_BACKGROUND_TYPE" val="leftRight"/>
</p:tagLst>
</file>

<file path=ppt/tags/tag174.xml><?xml version="1.0" encoding="utf-8"?>
<p:tagLst xmlns:p="http://schemas.openxmlformats.org/presentationml/2006/main">
  <p:tag name="KSO_WM_SLIDE_BACKGROUND_TYPE" val="leftRight"/>
</p:tagLst>
</file>

<file path=ppt/tags/tag175.xml><?xml version="1.0" encoding="utf-8"?>
<p:tagLst xmlns:p="http://schemas.openxmlformats.org/presentationml/2006/main">
  <p:tag name="KSO_WM_SLIDE_BACKGROUND_TYPE" val="leftRight"/>
</p:tagLst>
</file>

<file path=ppt/tags/tag176.xml><?xml version="1.0" encoding="utf-8"?>
<p:tagLst xmlns:p="http://schemas.openxmlformats.org/presentationml/2006/main">
  <p:tag name="KSO_WM_SLIDE_BACKGROUND_TYPE" val="leftRight"/>
</p:tagLst>
</file>

<file path=ppt/tags/tag177.xml><?xml version="1.0" encoding="utf-8"?>
<p:tagLst xmlns:p="http://schemas.openxmlformats.org/presentationml/2006/main">
  <p:tag name="KSO_WM_SLIDE_BACKGROUND_TYPE" val="leftRight"/>
</p:tagLst>
</file>

<file path=ppt/tags/tag178.xml><?xml version="1.0" encoding="utf-8"?>
<p:tagLst xmlns:p="http://schemas.openxmlformats.org/presentationml/2006/main">
  <p:tag name="KSO_WM_SLIDE_BACKGROUND_TYPE" val="leftRight"/>
</p:tagLst>
</file>

<file path=ppt/tags/tag179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topBottom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SLIDE_BACKGROUND_TYPE" val="topBottom"/>
</p:tagLst>
</file>

<file path=ppt/tags/tag181.xml><?xml version="1.0" encoding="utf-8"?>
<p:tagLst xmlns:p="http://schemas.openxmlformats.org/presentationml/2006/main">
  <p:tag name="KSO_WM_SLIDE_BACKGROUND_TYPE" val="topBottom"/>
</p:tagLst>
</file>

<file path=ppt/tags/tag182.xml><?xml version="1.0" encoding="utf-8"?>
<p:tagLst xmlns:p="http://schemas.openxmlformats.org/presentationml/2006/main">
  <p:tag name="KSO_WM_SLIDE_BACKGROUND_TYPE" val="topBottom"/>
</p:tagLst>
</file>

<file path=ppt/tags/tag183.xml><?xml version="1.0" encoding="utf-8"?>
<p:tagLst xmlns:p="http://schemas.openxmlformats.org/presentationml/2006/main">
  <p:tag name="KSO_WM_SLIDE_BACKGROUND_TYPE" val="topBottom"/>
</p:tagLst>
</file>

<file path=ppt/tags/tag184.xml><?xml version="1.0" encoding="utf-8"?>
<p:tagLst xmlns:p="http://schemas.openxmlformats.org/presentationml/2006/main">
  <p:tag name="KSO_WM_SLIDE_BACKGROUND_TYPE" val="topBottom"/>
</p:tagLst>
</file>

<file path=ppt/tags/tag185.xml><?xml version="1.0" encoding="utf-8"?>
<p:tagLst xmlns:p="http://schemas.openxmlformats.org/presentationml/2006/main">
  <p:tag name="KSO_WM_SLIDE_BACKGROUND_TYPE" val="topBottom"/>
</p:tagLst>
</file>

<file path=ppt/tags/tag186.xml><?xml version="1.0" encoding="utf-8"?>
<p:tagLst xmlns:p="http://schemas.openxmlformats.org/presentationml/2006/main">
  <p:tag name="KSO_WM_SLIDE_BACKGROUND_TYPE" val="topBottom"/>
</p:tagLst>
</file>

<file path=ppt/tags/tag187.xml><?xml version="1.0" encoding="utf-8"?>
<p:tagLst xmlns:p="http://schemas.openxmlformats.org/presentationml/2006/main">
  <p:tag name="KSO_WM_SLIDE_BACKGROUND_TYPE" val="topBottom"/>
</p:tagLst>
</file>

<file path=ppt/tags/tag188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bottomTop"/>
</p:tagLst>
</file>

<file path=ppt/tags/tag189.xml><?xml version="1.0" encoding="utf-8"?>
<p:tagLst xmlns:p="http://schemas.openxmlformats.org/presentationml/2006/main">
  <p:tag name="KSO_WM_SLIDE_BACKGROUND_TYPE" val="bottomTop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SLIDE_BACKGROUND_TYPE" val="bottomTop"/>
</p:tagLst>
</file>

<file path=ppt/tags/tag191.xml><?xml version="1.0" encoding="utf-8"?>
<p:tagLst xmlns:p="http://schemas.openxmlformats.org/presentationml/2006/main">
  <p:tag name="KSO_WM_SLIDE_BACKGROUND_TYPE" val="bottomTop"/>
</p:tagLst>
</file>

<file path=ppt/tags/tag192.xml><?xml version="1.0" encoding="utf-8"?>
<p:tagLst xmlns:p="http://schemas.openxmlformats.org/presentationml/2006/main">
  <p:tag name="KSO_WM_SLIDE_BACKGROUND_TYPE" val="bottomTop"/>
</p:tagLst>
</file>

<file path=ppt/tags/tag193.xml><?xml version="1.0" encoding="utf-8"?>
<p:tagLst xmlns:p="http://schemas.openxmlformats.org/presentationml/2006/main">
  <p:tag name="KSO_WM_SLIDE_BACKGROUND_TYPE" val="bottomTop"/>
</p:tagLst>
</file>

<file path=ppt/tags/tag194.xml><?xml version="1.0" encoding="utf-8"?>
<p:tagLst xmlns:p="http://schemas.openxmlformats.org/presentationml/2006/main">
  <p:tag name="KSO_WM_SLIDE_BACKGROUND_TYPE" val="bottomTop"/>
</p:tagLst>
</file>

<file path=ppt/tags/tag195.xml><?xml version="1.0" encoding="utf-8"?>
<p:tagLst xmlns:p="http://schemas.openxmlformats.org/presentationml/2006/main">
  <p:tag name="KSO_WM_SLIDE_BACKGROUND_TYPE" val="bottomTop"/>
</p:tagLst>
</file>

<file path=ppt/tags/tag196.xml><?xml version="1.0" encoding="utf-8"?>
<p:tagLst xmlns:p="http://schemas.openxmlformats.org/presentationml/2006/main">
  <p:tag name="KSO_WM_SLIDE_BACKGROUND_TYPE" val="bottomTop"/>
</p:tagLst>
</file>

<file path=ppt/tags/tag197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navigation"/>
</p:tagLst>
</file>

<file path=ppt/tags/tag198.xml><?xml version="1.0" encoding="utf-8"?>
<p:tagLst xmlns:p="http://schemas.openxmlformats.org/presentationml/2006/main">
  <p:tag name="KSO_WM_SLIDE_BACKGROUND_TYPE" val="navigation"/>
</p:tagLst>
</file>

<file path=ppt/tags/tag199.xml><?xml version="1.0" encoding="utf-8"?>
<p:tagLst xmlns:p="http://schemas.openxmlformats.org/presentationml/2006/main">
  <p:tag name="KSO_WM_SLIDE_BACKGROUND_TYPE" val="navigation"/>
</p:tagLst>
</file>

<file path=ppt/tags/tag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SLIDE_BACKGROUND_TYPE" val="navigation"/>
</p:tagLst>
</file>

<file path=ppt/tags/tag201.xml><?xml version="1.0" encoding="utf-8"?>
<p:tagLst xmlns:p="http://schemas.openxmlformats.org/presentationml/2006/main">
  <p:tag name="KSO_WM_SLIDE_BACKGROUND_TYPE" val="navigation"/>
</p:tagLst>
</file>

<file path=ppt/tags/tag202.xml><?xml version="1.0" encoding="utf-8"?>
<p:tagLst xmlns:p="http://schemas.openxmlformats.org/presentationml/2006/main">
  <p:tag name="KSO_WM_SLIDE_BACKGROUND_TYPE" val="navigation"/>
</p:tagLst>
</file>

<file path=ppt/tags/tag203.xml><?xml version="1.0" encoding="utf-8"?>
<p:tagLst xmlns:p="http://schemas.openxmlformats.org/presentationml/2006/main">
  <p:tag name="KSO_WM_SLIDE_BACKGROUND_TYPE" val="navigation"/>
</p:tagLst>
</file>

<file path=ppt/tags/tag204.xml><?xml version="1.0" encoding="utf-8"?>
<p:tagLst xmlns:p="http://schemas.openxmlformats.org/presentationml/2006/main">
  <p:tag name="KSO_WM_SLIDE_BACKGROUND_TYPE" val="navigation"/>
</p:tagLst>
</file>

<file path=ppt/tags/tag205.xml><?xml version="1.0" encoding="utf-8"?>
<p:tagLst xmlns:p="http://schemas.openxmlformats.org/presentationml/2006/main">
  <p:tag name="KSO_WM_SLIDE_BACKGROUND_TYPE" val="navigation"/>
</p:tagLst>
</file>

<file path=ppt/tags/tag206.xml><?xml version="1.0" encoding="utf-8"?>
<p:tagLst xmlns:p="http://schemas.openxmlformats.org/presentationml/2006/main">
  <p:tag name="KSO_WM_SLIDE_BACKGROUND_TYPE" val="navigation"/>
</p:tagLst>
</file>

<file path=ppt/tags/tag207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belt"/>
</p:tagLst>
</file>

<file path=ppt/tags/tag208.xml><?xml version="1.0" encoding="utf-8"?>
<p:tagLst xmlns:p="http://schemas.openxmlformats.org/presentationml/2006/main">
  <p:tag name="KSO_WM_SLIDE_BACKGROUND_TYPE" val="belt"/>
</p:tagLst>
</file>

<file path=ppt/tags/tag209.xml><?xml version="1.0" encoding="utf-8"?>
<p:tagLst xmlns:p="http://schemas.openxmlformats.org/presentationml/2006/main">
  <p:tag name="KSO_WM_SLIDE_BACKGROUND_TYPE" val="belt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SLIDE_BACKGROUND_TYPE" val="belt"/>
</p:tagLst>
</file>

<file path=ppt/tags/tag211.xml><?xml version="1.0" encoding="utf-8"?>
<p:tagLst xmlns:p="http://schemas.openxmlformats.org/presentationml/2006/main">
  <p:tag name="KSO_WM_SLIDE_BACKGROUND_TYPE" val="belt"/>
</p:tagLst>
</file>

<file path=ppt/tags/tag212.xml><?xml version="1.0" encoding="utf-8"?>
<p:tagLst xmlns:p="http://schemas.openxmlformats.org/presentationml/2006/main">
  <p:tag name="KSO_WM_SLIDE_BACKGROUND_TYPE" val="belt"/>
</p:tagLst>
</file>

<file path=ppt/tags/tag213.xml><?xml version="1.0" encoding="utf-8"?>
<p:tagLst xmlns:p="http://schemas.openxmlformats.org/presentationml/2006/main">
  <p:tag name="KSO_WM_SLIDE_BACKGROUND_TYPE" val="belt"/>
</p:tagLst>
</file>

<file path=ppt/tags/tag214.xml><?xml version="1.0" encoding="utf-8"?>
<p:tagLst xmlns:p="http://schemas.openxmlformats.org/presentationml/2006/main">
  <p:tag name="KSO_WM_SLIDE_BACKGROUND_TYPE" val="belt"/>
</p:tagLst>
</file>

<file path=ppt/tags/tag215.xml><?xml version="1.0" encoding="utf-8"?>
<p:tagLst xmlns:p="http://schemas.openxmlformats.org/presentationml/2006/main">
  <p:tag name="KSO_WM_TEMPLATE_CATEGORY" val="custom"/>
  <p:tag name="KSO_WM_TEMPLATE_INDEX" val="20204147"/>
</p:tagLst>
</file>

<file path=ppt/tags/tag216.xml><?xml version="1.0" encoding="utf-8"?>
<p:tagLst xmlns:p="http://schemas.openxmlformats.org/presentationml/2006/main">
  <p:tag name="KSO_WM_TEMPLATE_CATEGORY" val="custom"/>
  <p:tag name="KSO_WM_TEMPLATE_INDEX" val="20204147"/>
</p:tagLst>
</file>

<file path=ppt/tags/tag217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4147"/>
</p:tagLst>
</file>

<file path=ppt/tags/tag218.xml><?xml version="1.0" encoding="utf-8"?>
<p:tagLst xmlns:p="http://schemas.openxmlformats.org/presentationml/2006/main">
  <p:tag name="KSO_WM_UNIT_ISCONTENTS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147_1*a*1"/>
  <p:tag name="KSO_WM_TEMPLATE_CATEGORY" val="custom"/>
  <p:tag name="KSO_WM_TEMPLATE_INDEX" val="20204147"/>
  <p:tag name="KSO_WM_UNIT_LAYERLEVEL" val="1"/>
  <p:tag name="KSO_WM_TAG_VERSION" val="1.0"/>
  <p:tag name="KSO_WM_BEAUTIFY_FLAG" val="#wm#"/>
  <p:tag name="KSO_WM_UNIT_PRESET_TEXT" val="汇报通用"/>
</p:tagLst>
</file>

<file path=ppt/tags/tag219.xml><?xml version="1.0" encoding="utf-8"?>
<p:tagLst xmlns:p="http://schemas.openxmlformats.org/presentationml/2006/main">
  <p:tag name="KSO_WM_UNIT_ISCONTENTSTITLE" val="0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147_1*b*1"/>
  <p:tag name="KSO_WM_TEMPLATE_CATEGORY" val="custom"/>
  <p:tag name="KSO_WM_TEMPLATE_INDEX" val="20204147"/>
  <p:tag name="KSO_WM_UNIT_LAYERLEVEL" val="1"/>
  <p:tag name="KSO_WM_TAG_VERSION" val="1.0"/>
  <p:tag name="KSO_WM_BEAUTIFY_FLAG" val="#wm#"/>
  <p:tag name="KSO_WM_UNIT_PRESET_TEXT" val="单击此处添加副标题内容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TEMPLATE_THUMBS_INDEX" val="1、4、7、9、12、15、16、17、18、19、20、21、24、29、33、34"/>
  <p:tag name="KSO_WM_SLIDE_ID" val="custom20204147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4147"/>
  <p:tag name="KSO_WM_SLIDE_LAYOUT" val="a_b"/>
  <p:tag name="KSO_WM_SLIDE_LAYOUT_CNT" val="1_1"/>
  <p:tag name="KSO_WM_SLIDE_MODEL_TYPE" val="cover"/>
  <p:tag name="KSO_WM_SPECIAL_SOURCE" val="bdnull"/>
</p:tagLst>
</file>

<file path=ppt/tags/tag221.xml><?xml version="1.0" encoding="utf-8"?>
<p:tagLst xmlns:p="http://schemas.openxmlformats.org/presentationml/2006/main">
  <p:tag name="KSO_WM_SLIDE_BACKGROUND_TYPE" val="general"/>
  <p:tag name="KSO_WM_UNIT_TYPE" val="i"/>
</p:tagLst>
</file>

<file path=ppt/tags/tag222.xml><?xml version="1.0" encoding="utf-8"?>
<p:tagLst xmlns:p="http://schemas.openxmlformats.org/presentationml/2006/main">
  <p:tag name="KSO_WM_SLIDE_BACKGROUND_TYPE" val="general"/>
  <p:tag name="KSO_WM_UNIT_TYPE" val="i"/>
</p:tagLst>
</file>

<file path=ppt/tags/tag223.xml><?xml version="1.0" encoding="utf-8"?>
<p:tagLst xmlns:p="http://schemas.openxmlformats.org/presentationml/2006/main">
  <p:tag name="KSO_WM_UNIT_TEXT_PART_ID_V2" val="b-3-1"/>
  <p:tag name="KSO_WM_UNIT_NOCLEAR" val="0"/>
  <p:tag name="KSO_WM_UNIT_VALUE" val="51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198667_1*f*1"/>
  <p:tag name="KSO_WM_TEMPLATE_CATEGORY" val="diagram"/>
  <p:tag name="KSO_WM_TEMPLATE_INDEX" val="20198667"/>
  <p:tag name="KSO_WM_UNIT_LAYERLEVEL" val="1"/>
  <p:tag name="KSO_WM_TAG_VERSION" val="1.0"/>
  <p:tag name="KSO_WM_BEAUTIFY_FLAG" val="#wm#"/>
  <p:tag name="KSO_WM_UNIT_PRESET_TEXT" val="单击此处添加文本具体内容，简明扼要的阐述您的观点。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224.xml><?xml version="1.0" encoding="utf-8"?>
<p:tagLst xmlns:p="http://schemas.openxmlformats.org/presentationml/2006/main">
  <p:tag name="KSO_WM_SLIDE_ID" val="diagram20198667_1"/>
  <p:tag name="KSO_WM_TEMPLATE_SUBCATEGORY" val="8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387"/>
  <p:tag name="KSO_WM_SLIDE_POSITION" val="0*-1"/>
  <p:tag name="KSO_WM_TAG_VERSION" val="1.0"/>
  <p:tag name="KSO_WM_BEAUTIFY_FLAG" val="#wm#"/>
  <p:tag name="KSO_WM_TEMPLATE_CATEGORY" val="diagram"/>
  <p:tag name="KSO_WM_TEMPLATE_INDEX" val="20198667"/>
  <p:tag name="KSO_WM_SLIDE_LAYOUT" val="a_f_i"/>
  <p:tag name="KSO_WM_SLIDE_LAYOUT_CNT" val="1_1_1"/>
  <p:tag name="KSO_WM_SLIDE_BACKGROUND_TYPE" val="general"/>
  <p:tag name="KSO_WM_SPECIAL_SOURCE" val="bdnull"/>
</p:tagLst>
</file>

<file path=ppt/tags/tag225.xml><?xml version="1.0" encoding="utf-8"?>
<p:tagLst xmlns:p="http://schemas.openxmlformats.org/presentationml/2006/main">
  <p:tag name="KSO_WM_SLIDE_BACKGROUND_TYPE" val="general"/>
  <p:tag name="KSO_WM_UNIT_TYPE" val="i"/>
</p:tagLst>
</file>

<file path=ppt/tags/tag226.xml><?xml version="1.0" encoding="utf-8"?>
<p:tagLst xmlns:p="http://schemas.openxmlformats.org/presentationml/2006/main">
  <p:tag name="KSO_WM_SLIDE_BACKGROUND_TYPE" val="general"/>
  <p:tag name="KSO_WM_UNIT_TYPE" val="i"/>
</p:tagLst>
</file>

<file path=ppt/tags/tag227.xml><?xml version="1.0" encoding="utf-8"?>
<p:tagLst xmlns:p="http://schemas.openxmlformats.org/presentationml/2006/main">
  <p:tag name="KSO_WM_UNIT_TEXT_PART_ID_V2" val="b-3-1"/>
  <p:tag name="KSO_WM_UNIT_NOCLEAR" val="0"/>
  <p:tag name="KSO_WM_UNIT_VALUE" val="51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198667_1*f*1"/>
  <p:tag name="KSO_WM_TEMPLATE_CATEGORY" val="diagram"/>
  <p:tag name="KSO_WM_TEMPLATE_INDEX" val="20198667"/>
  <p:tag name="KSO_WM_UNIT_LAYERLEVEL" val="1"/>
  <p:tag name="KSO_WM_TAG_VERSION" val="1.0"/>
  <p:tag name="KSO_WM_BEAUTIFY_FLAG" val="#wm#"/>
  <p:tag name="KSO_WM_UNIT_PRESET_TEXT" val="单击此处添加文本具体内容，简明扼要的阐述您的观点。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228.xml><?xml version="1.0" encoding="utf-8"?>
<p:tagLst xmlns:p="http://schemas.openxmlformats.org/presentationml/2006/main">
  <p:tag name="KSO_WM_UNIT_TEXT_PART_ID_V2" val="b-3-1"/>
  <p:tag name="KSO_WM_UNIT_ADJUSTLAYOUT_ID" val="4"/>
  <p:tag name="KSO_WM_UNIT_ISCONTENTSTITLE" val="0"/>
  <p:tag name="KSO_WM_UNIT_NOCLEAR" val="0"/>
  <p:tag name="KSO_WM_UNIT_VALUE" val="4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198667_1*a*1"/>
  <p:tag name="KSO_WM_TEMPLATE_CATEGORY" val="diagram"/>
  <p:tag name="KSO_WM_TEMPLATE_INDEX" val="20198667"/>
  <p:tag name="KSO_WM_UNIT_LAYERLEVEL" val="1"/>
  <p:tag name="KSO_WM_TAG_VERSION" val="1.0"/>
  <p:tag name="KSO_WM_BEAUTIFY_FLAG" val="#wm#"/>
  <p:tag name="KSO_WM_UNIT_PRESET_TEXT" val="单击此处添加标题"/>
  <p:tag name="KSO_WM_UNIT_ISNUMDGMTITLE" val="0"/>
</p:tagLst>
</file>

<file path=ppt/tags/tag229.xml><?xml version="1.0" encoding="utf-8"?>
<p:tagLst xmlns:p="http://schemas.openxmlformats.org/presentationml/2006/main">
  <p:tag name="KSO_WM_SLIDE_ID" val="diagram20198667_1"/>
  <p:tag name="KSO_WM_TEMPLATE_SUBCATEGORY" val="8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387"/>
  <p:tag name="KSO_WM_SLIDE_POSITION" val="0*-1"/>
  <p:tag name="KSO_WM_TAG_VERSION" val="1.0"/>
  <p:tag name="KSO_WM_BEAUTIFY_FLAG" val="#wm#"/>
  <p:tag name="KSO_WM_TEMPLATE_CATEGORY" val="diagram"/>
  <p:tag name="KSO_WM_TEMPLATE_INDEX" val="20198667"/>
  <p:tag name="KSO_WM_SLIDE_LAYOUT" val="a_f_i"/>
  <p:tag name="KSO_WM_SLIDE_LAYOUT_CNT" val="1_1_1"/>
  <p:tag name="KSO_WM_SLIDE_BACKGROUND_TYPE" val="general"/>
  <p:tag name="KSO_WM_SPECIAL_SOURCE" val="bdnull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SLIDE_BACKGROUND_TYPE" val="general"/>
  <p:tag name="KSO_WM_UNIT_TYPE" val="i"/>
</p:tagLst>
</file>

<file path=ppt/tags/tag231.xml><?xml version="1.0" encoding="utf-8"?>
<p:tagLst xmlns:p="http://schemas.openxmlformats.org/presentationml/2006/main">
  <p:tag name="KSO_WM_SLIDE_BACKGROUND_TYPE" val="general"/>
  <p:tag name="KSO_WM_UNIT_TYPE" val="i"/>
</p:tagLst>
</file>

<file path=ppt/tags/tag232.xml><?xml version="1.0" encoding="utf-8"?>
<p:tagLst xmlns:p="http://schemas.openxmlformats.org/presentationml/2006/main">
  <p:tag name="KSO_WM_UNIT_TEXT_PART_ID_V2" val="b-3-1"/>
  <p:tag name="KSO_WM_UNIT_NOCLEAR" val="0"/>
  <p:tag name="KSO_WM_UNIT_VALUE" val="51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198667_1*f*1"/>
  <p:tag name="KSO_WM_TEMPLATE_CATEGORY" val="diagram"/>
  <p:tag name="KSO_WM_TEMPLATE_INDEX" val="20198667"/>
  <p:tag name="KSO_WM_UNIT_LAYERLEVEL" val="1"/>
  <p:tag name="KSO_WM_TAG_VERSION" val="1.0"/>
  <p:tag name="KSO_WM_BEAUTIFY_FLAG" val="#wm#"/>
  <p:tag name="KSO_WM_UNIT_PRESET_TEXT" val="单击此处添加文本具体内容，简明扼要的阐述您的观点。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233.xml><?xml version="1.0" encoding="utf-8"?>
<p:tagLst xmlns:p="http://schemas.openxmlformats.org/presentationml/2006/main">
  <p:tag name="KSO_WM_SLIDE_ID" val="diagram20198667_1"/>
  <p:tag name="KSO_WM_TEMPLATE_SUBCATEGORY" val="8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387"/>
  <p:tag name="KSO_WM_SLIDE_POSITION" val="0*-1"/>
  <p:tag name="KSO_WM_TAG_VERSION" val="1.0"/>
  <p:tag name="KSO_WM_BEAUTIFY_FLAG" val="#wm#"/>
  <p:tag name="KSO_WM_TEMPLATE_CATEGORY" val="diagram"/>
  <p:tag name="KSO_WM_TEMPLATE_INDEX" val="20198667"/>
  <p:tag name="KSO_WM_SLIDE_LAYOUT" val="a_f_i"/>
  <p:tag name="KSO_WM_SLIDE_LAYOUT_CNT" val="1_1_1"/>
  <p:tag name="KSO_WM_SLIDE_BACKGROUND_TYPE" val="general"/>
  <p:tag name="KSO_WM_SPECIAL_SOURCE" val="bdnull"/>
</p:tagLst>
</file>

<file path=ppt/tags/tag234.xml><?xml version="1.0" encoding="utf-8"?>
<p:tagLst xmlns:p="http://schemas.openxmlformats.org/presentationml/2006/main">
  <p:tag name="KSO_WM_SLIDE_BACKGROUND_TYPE" val="general"/>
  <p:tag name="KSO_WM_UNIT_TYPE" val="i"/>
</p:tagLst>
</file>

<file path=ppt/tags/tag235.xml><?xml version="1.0" encoding="utf-8"?>
<p:tagLst xmlns:p="http://schemas.openxmlformats.org/presentationml/2006/main">
  <p:tag name="KSO_WM_SLIDE_BACKGROUND_TYPE" val="general"/>
  <p:tag name="KSO_WM_UNIT_TYPE" val="i"/>
</p:tagLst>
</file>

<file path=ppt/tags/tag236.xml><?xml version="1.0" encoding="utf-8"?>
<p:tagLst xmlns:p="http://schemas.openxmlformats.org/presentationml/2006/main">
  <p:tag name="KSO_WM_UNIT_TEXT_PART_ID_V2" val="b-3-1"/>
  <p:tag name="KSO_WM_UNIT_NOCLEAR" val="0"/>
  <p:tag name="KSO_WM_UNIT_VALUE" val="51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198667_1*f*1"/>
  <p:tag name="KSO_WM_TEMPLATE_CATEGORY" val="diagram"/>
  <p:tag name="KSO_WM_TEMPLATE_INDEX" val="20198667"/>
  <p:tag name="KSO_WM_UNIT_LAYERLEVEL" val="1"/>
  <p:tag name="KSO_WM_TAG_VERSION" val="1.0"/>
  <p:tag name="KSO_WM_BEAUTIFY_FLAG" val="#wm#"/>
  <p:tag name="KSO_WM_UNIT_PRESET_TEXT" val="单击此处添加文本具体内容，简明扼要的阐述您的观点。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237.xml><?xml version="1.0" encoding="utf-8"?>
<p:tagLst xmlns:p="http://schemas.openxmlformats.org/presentationml/2006/main">
  <p:tag name="KSO_WM_UNIT_TEXT_PART_ID_V2" val="b-3-1"/>
  <p:tag name="KSO_WM_UNIT_ADJUSTLAYOUT_ID" val="4"/>
  <p:tag name="KSO_WM_UNIT_ISCONTENTSTITLE" val="0"/>
  <p:tag name="KSO_WM_UNIT_NOCLEAR" val="0"/>
  <p:tag name="KSO_WM_UNIT_VALUE" val="4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198667_1*a*1"/>
  <p:tag name="KSO_WM_TEMPLATE_CATEGORY" val="diagram"/>
  <p:tag name="KSO_WM_TEMPLATE_INDEX" val="20198667"/>
  <p:tag name="KSO_WM_UNIT_LAYERLEVEL" val="1"/>
  <p:tag name="KSO_WM_TAG_VERSION" val="1.0"/>
  <p:tag name="KSO_WM_BEAUTIFY_FLAG" val="#wm#"/>
  <p:tag name="KSO_WM_UNIT_PRESET_TEXT" val="单击此处添加标题"/>
  <p:tag name="KSO_WM_UNIT_ISNUMDGMTITLE" val="0"/>
</p:tagLst>
</file>

<file path=ppt/tags/tag238.xml><?xml version="1.0" encoding="utf-8"?>
<p:tagLst xmlns:p="http://schemas.openxmlformats.org/presentationml/2006/main">
  <p:tag name="KSO_WM_SLIDE_ID" val="diagram20198667_1"/>
  <p:tag name="KSO_WM_TEMPLATE_SUBCATEGORY" val="8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387"/>
  <p:tag name="KSO_WM_SLIDE_POSITION" val="0*-1"/>
  <p:tag name="KSO_WM_TAG_VERSION" val="1.0"/>
  <p:tag name="KSO_WM_BEAUTIFY_FLAG" val="#wm#"/>
  <p:tag name="KSO_WM_TEMPLATE_CATEGORY" val="diagram"/>
  <p:tag name="KSO_WM_TEMPLATE_INDEX" val="20198667"/>
  <p:tag name="KSO_WM_SLIDE_LAYOUT" val="a_f_i"/>
  <p:tag name="KSO_WM_SLIDE_LAYOUT_CNT" val="1_1_1"/>
  <p:tag name="KSO_WM_SLIDE_BACKGROUND_TYPE" val="general"/>
  <p:tag name="KSO_WM_SPECIAL_SOURCE" val="bdnull"/>
</p:tagLst>
</file>

<file path=ppt/tags/tag239.xml><?xml version="1.0" encoding="utf-8"?>
<p:tagLst xmlns:p="http://schemas.openxmlformats.org/presentationml/2006/main">
  <p:tag name="KSO_WM_SLIDE_BACKGROUND_TYPE" val="general"/>
  <p:tag name="KSO_WM_UNIT_TYPE" val="i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SLIDE_BACKGROUND_TYPE" val="general"/>
  <p:tag name="KSO_WM_UNIT_TYPE" val="i"/>
</p:tagLst>
</file>

<file path=ppt/tags/tag241.xml><?xml version="1.0" encoding="utf-8"?>
<p:tagLst xmlns:p="http://schemas.openxmlformats.org/presentationml/2006/main">
  <p:tag name="KSO_WM_UNIT_TEXT_PART_ID_V2" val="b-3-1"/>
  <p:tag name="KSO_WM_UNIT_ADJUSTLAYOUT_ID" val="4"/>
  <p:tag name="KSO_WM_UNIT_ISCONTENTSTITLE" val="0"/>
  <p:tag name="KSO_WM_UNIT_NOCLEAR" val="0"/>
  <p:tag name="KSO_WM_UNIT_VALUE" val="4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198667_1*a*1"/>
  <p:tag name="KSO_WM_TEMPLATE_CATEGORY" val="diagram"/>
  <p:tag name="KSO_WM_TEMPLATE_INDEX" val="20198667"/>
  <p:tag name="KSO_WM_UNIT_LAYERLEVEL" val="1"/>
  <p:tag name="KSO_WM_TAG_VERSION" val="1.0"/>
  <p:tag name="KSO_WM_BEAUTIFY_FLAG" val="#wm#"/>
  <p:tag name="KSO_WM_UNIT_PRESET_TEXT" val="单击此处添加标题"/>
  <p:tag name="KSO_WM_UNIT_ISNUMDGMTITLE" val="0"/>
</p:tagLst>
</file>

<file path=ppt/tags/tag242.xml><?xml version="1.0" encoding="utf-8"?>
<p:tagLst xmlns:p="http://schemas.openxmlformats.org/presentationml/2006/main">
  <p:tag name="KSO_WM_SLIDE_ID" val="diagram20198667_1"/>
  <p:tag name="KSO_WM_TEMPLATE_SUBCATEGORY" val="8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387"/>
  <p:tag name="KSO_WM_SLIDE_POSITION" val="0*-1"/>
  <p:tag name="KSO_WM_TAG_VERSION" val="1.0"/>
  <p:tag name="KSO_WM_BEAUTIFY_FLAG" val="#wm#"/>
  <p:tag name="KSO_WM_TEMPLATE_CATEGORY" val="diagram"/>
  <p:tag name="KSO_WM_TEMPLATE_INDEX" val="20198667"/>
  <p:tag name="KSO_WM_SLIDE_LAYOUT" val="a_f_i"/>
  <p:tag name="KSO_WM_SLIDE_LAYOUT_CNT" val="1_1_1"/>
  <p:tag name="KSO_WM_SLIDE_BACKGROUND_TYPE" val="general"/>
  <p:tag name="KSO_WM_SPECIAL_SOURCE" val="bdnull"/>
</p:tagLst>
</file>

<file path=ppt/tags/tag243.xml><?xml version="1.0" encoding="utf-8"?>
<p:tagLst xmlns:p="http://schemas.openxmlformats.org/presentationml/2006/main">
  <p:tag name="KSO_WM_SLIDE_BACKGROUND_TYPE" val="general"/>
  <p:tag name="KSO_WM_UNIT_TYPE" val="i"/>
</p:tagLst>
</file>

<file path=ppt/tags/tag244.xml><?xml version="1.0" encoding="utf-8"?>
<p:tagLst xmlns:p="http://schemas.openxmlformats.org/presentationml/2006/main">
  <p:tag name="KSO_WM_SLIDE_BACKGROUND_TYPE" val="general"/>
  <p:tag name="KSO_WM_UNIT_TYPE" val="i"/>
</p:tagLst>
</file>

<file path=ppt/tags/tag245.xml><?xml version="1.0" encoding="utf-8"?>
<p:tagLst xmlns:p="http://schemas.openxmlformats.org/presentationml/2006/main">
  <p:tag name="KSO_WM_SLIDE_ID" val="diagram20198667_1"/>
  <p:tag name="KSO_WM_TEMPLATE_SUBCATEGORY" val="8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387"/>
  <p:tag name="KSO_WM_SLIDE_POSITION" val="0*-1"/>
  <p:tag name="KSO_WM_TAG_VERSION" val="1.0"/>
  <p:tag name="KSO_WM_BEAUTIFY_FLAG" val="#wm#"/>
  <p:tag name="KSO_WM_TEMPLATE_CATEGORY" val="diagram"/>
  <p:tag name="KSO_WM_TEMPLATE_INDEX" val="20198667"/>
  <p:tag name="KSO_WM_SLIDE_LAYOUT" val="a_f_i"/>
  <p:tag name="KSO_WM_SLIDE_LAYOUT_CNT" val="1_1_1"/>
  <p:tag name="KSO_WM_SLIDE_BACKGROUND_TYPE" val="general"/>
  <p:tag name="KSO_WM_SPECIAL_SOURCE" val="bdnull"/>
</p:tagLst>
</file>

<file path=ppt/tags/tag246.xml><?xml version="1.0" encoding="utf-8"?>
<p:tagLst xmlns:p="http://schemas.openxmlformats.org/presentationml/2006/main">
  <p:tag name="KSO_WM_SLIDE_BACKGROUND_TYPE" val="general"/>
  <p:tag name="KSO_WM_UNIT_TYPE" val="i"/>
</p:tagLst>
</file>

<file path=ppt/tags/tag247.xml><?xml version="1.0" encoding="utf-8"?>
<p:tagLst xmlns:p="http://schemas.openxmlformats.org/presentationml/2006/main">
  <p:tag name="KSO_WM_SLIDE_BACKGROUND_TYPE" val="general"/>
  <p:tag name="KSO_WM_UNIT_TYPE" val="i"/>
</p:tagLst>
</file>

<file path=ppt/tags/tag248.xml><?xml version="1.0" encoding="utf-8"?>
<p:tagLst xmlns:p="http://schemas.openxmlformats.org/presentationml/2006/main">
  <p:tag name="KSO_WM_SLIDE_ID" val="diagram20198667_1"/>
  <p:tag name="KSO_WM_TEMPLATE_SUBCATEGORY" val="8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387"/>
  <p:tag name="KSO_WM_SLIDE_POSITION" val="0*-1"/>
  <p:tag name="KSO_WM_TAG_VERSION" val="1.0"/>
  <p:tag name="KSO_WM_BEAUTIFY_FLAG" val="#wm#"/>
  <p:tag name="KSO_WM_TEMPLATE_CATEGORY" val="diagram"/>
  <p:tag name="KSO_WM_TEMPLATE_INDEX" val="20198667"/>
  <p:tag name="KSO_WM_SLIDE_LAYOUT" val="a_f_i"/>
  <p:tag name="KSO_WM_SLIDE_LAYOUT_CNT" val="1_1_1"/>
  <p:tag name="KSO_WM_SLIDE_BACKGROUND_TYPE" val="general"/>
  <p:tag name="KSO_WM_SPECIAL_SOURCE" val="bdnull"/>
</p:tagLst>
</file>

<file path=ppt/tags/tag249.xml><?xml version="1.0" encoding="utf-8"?>
<p:tagLst xmlns:p="http://schemas.openxmlformats.org/presentationml/2006/main">
  <p:tag name="KSO_WM_SLIDE_BACKGROUND_TYPE" val="general"/>
  <p:tag name="KSO_WM_UNIT_TYPE" val="i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SLIDE_BACKGROUND_TYPE" val="general"/>
  <p:tag name="KSO_WM_UNIT_TYPE" val="i"/>
</p:tagLst>
</file>

<file path=ppt/tags/tag251.xml><?xml version="1.0" encoding="utf-8"?>
<p:tagLst xmlns:p="http://schemas.openxmlformats.org/presentationml/2006/main">
  <p:tag name="KSO_WM_SLIDE_ID" val="diagram20198667_1"/>
  <p:tag name="KSO_WM_TEMPLATE_SUBCATEGORY" val="8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387"/>
  <p:tag name="KSO_WM_SLIDE_POSITION" val="0*-1"/>
  <p:tag name="KSO_WM_TAG_VERSION" val="1.0"/>
  <p:tag name="KSO_WM_BEAUTIFY_FLAG" val="#wm#"/>
  <p:tag name="KSO_WM_TEMPLATE_CATEGORY" val="diagram"/>
  <p:tag name="KSO_WM_TEMPLATE_INDEX" val="20198667"/>
  <p:tag name="KSO_WM_SLIDE_LAYOUT" val="a_f_i"/>
  <p:tag name="KSO_WM_SLIDE_LAYOUT_CNT" val="1_1_1"/>
  <p:tag name="KSO_WM_SLIDE_BACKGROUND_TYPE" val="general"/>
  <p:tag name="KSO_WM_SPECIAL_SOURCE" val="bdnull"/>
</p:tagLst>
</file>

<file path=ppt/tags/tag252.xml><?xml version="1.0" encoding="utf-8"?>
<p:tagLst xmlns:p="http://schemas.openxmlformats.org/presentationml/2006/main">
  <p:tag name="KSO_WM_SLIDE_BACKGROUND_TYPE" val="general"/>
  <p:tag name="KSO_WM_UNIT_TYPE" val="i"/>
</p:tagLst>
</file>

<file path=ppt/tags/tag253.xml><?xml version="1.0" encoding="utf-8"?>
<p:tagLst xmlns:p="http://schemas.openxmlformats.org/presentationml/2006/main">
  <p:tag name="KSO_WM_SLIDE_BACKGROUND_TYPE" val="general"/>
  <p:tag name="KSO_WM_UNIT_TYPE" val="i"/>
</p:tagLst>
</file>

<file path=ppt/tags/tag254.xml><?xml version="1.0" encoding="utf-8"?>
<p:tagLst xmlns:p="http://schemas.openxmlformats.org/presentationml/2006/main">
  <p:tag name="KSO_WM_UNIT_TEXT_PART_ID_V2" val="b-3-1"/>
  <p:tag name="KSO_WM_UNIT_ADJUSTLAYOUT_ID" val="4"/>
  <p:tag name="KSO_WM_UNIT_ISCONTENTSTITLE" val="0"/>
  <p:tag name="KSO_WM_UNIT_NOCLEAR" val="0"/>
  <p:tag name="KSO_WM_UNIT_VALUE" val="4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198667_1*a*1"/>
  <p:tag name="KSO_WM_TEMPLATE_CATEGORY" val="diagram"/>
  <p:tag name="KSO_WM_TEMPLATE_INDEX" val="20198667"/>
  <p:tag name="KSO_WM_UNIT_LAYERLEVEL" val="1"/>
  <p:tag name="KSO_WM_TAG_VERSION" val="1.0"/>
  <p:tag name="KSO_WM_BEAUTIFY_FLAG" val="#wm#"/>
  <p:tag name="KSO_WM_UNIT_PRESET_TEXT" val="单击此处添加标题"/>
  <p:tag name="KSO_WM_UNIT_ISNUMDGMTITLE" val="0"/>
</p:tagLst>
</file>

<file path=ppt/tags/tag255.xml><?xml version="1.0" encoding="utf-8"?>
<p:tagLst xmlns:p="http://schemas.openxmlformats.org/presentationml/2006/main">
  <p:tag name="KSO_WM_SLIDE_ID" val="diagram20198667_1"/>
  <p:tag name="KSO_WM_TEMPLATE_SUBCATEGORY" val="8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387"/>
  <p:tag name="KSO_WM_SLIDE_POSITION" val="0*-1"/>
  <p:tag name="KSO_WM_TAG_VERSION" val="1.0"/>
  <p:tag name="KSO_WM_BEAUTIFY_FLAG" val="#wm#"/>
  <p:tag name="KSO_WM_TEMPLATE_CATEGORY" val="diagram"/>
  <p:tag name="KSO_WM_TEMPLATE_INDEX" val="20198667"/>
  <p:tag name="KSO_WM_SLIDE_LAYOUT" val="a_f_i"/>
  <p:tag name="KSO_WM_SLIDE_LAYOUT_CNT" val="1_1_1"/>
  <p:tag name="KSO_WM_SLIDE_BACKGROUND_TYPE" val="general"/>
  <p:tag name="KSO_WM_SPECIAL_SOURCE" val="bdnull"/>
</p:tagLst>
</file>

<file path=ppt/tags/tag256.xml><?xml version="1.0" encoding="utf-8"?>
<p:tagLst xmlns:p="http://schemas.openxmlformats.org/presentationml/2006/main">
  <p:tag name="KSO_WM_SLIDE_BACKGROUND_TYPE" val="general"/>
  <p:tag name="KSO_WM_UNIT_TYPE" val="i"/>
</p:tagLst>
</file>

<file path=ppt/tags/tag257.xml><?xml version="1.0" encoding="utf-8"?>
<p:tagLst xmlns:p="http://schemas.openxmlformats.org/presentationml/2006/main">
  <p:tag name="KSO_WM_SLIDE_BACKGROUND_TYPE" val="general"/>
  <p:tag name="KSO_WM_UNIT_TYPE" val="i"/>
</p:tagLst>
</file>

<file path=ppt/tags/tag258.xml><?xml version="1.0" encoding="utf-8"?>
<p:tagLst xmlns:p="http://schemas.openxmlformats.org/presentationml/2006/main">
  <p:tag name="KSO_WM_UNIT_TEXT_PART_ID_V2" val="b-3-1"/>
  <p:tag name="KSO_WM_UNIT_ADJUSTLAYOUT_ID" val="4"/>
  <p:tag name="KSO_WM_UNIT_ISCONTENTSTITLE" val="0"/>
  <p:tag name="KSO_WM_UNIT_NOCLEAR" val="0"/>
  <p:tag name="KSO_WM_UNIT_VALUE" val="4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198667_1*a*1"/>
  <p:tag name="KSO_WM_TEMPLATE_CATEGORY" val="diagram"/>
  <p:tag name="KSO_WM_TEMPLATE_INDEX" val="20198667"/>
  <p:tag name="KSO_WM_UNIT_LAYERLEVEL" val="1"/>
  <p:tag name="KSO_WM_TAG_VERSION" val="1.0"/>
  <p:tag name="KSO_WM_BEAUTIFY_FLAG" val="#wm#"/>
  <p:tag name="KSO_WM_UNIT_PRESET_TEXT" val="单击此处添加标题"/>
  <p:tag name="KSO_WM_UNIT_ISNUMDGMTITLE" val="0"/>
</p:tagLst>
</file>

<file path=ppt/tags/tag259.xml><?xml version="1.0" encoding="utf-8"?>
<p:tagLst xmlns:p="http://schemas.openxmlformats.org/presentationml/2006/main">
  <p:tag name="KSO_WM_SLIDE_ID" val="diagram20198667_1"/>
  <p:tag name="KSO_WM_TEMPLATE_SUBCATEGORY" val="8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387"/>
  <p:tag name="KSO_WM_SLIDE_POSITION" val="0*-1"/>
  <p:tag name="KSO_WM_TAG_VERSION" val="1.0"/>
  <p:tag name="KSO_WM_BEAUTIFY_FLAG" val="#wm#"/>
  <p:tag name="KSO_WM_TEMPLATE_CATEGORY" val="diagram"/>
  <p:tag name="KSO_WM_TEMPLATE_INDEX" val="20198667"/>
  <p:tag name="KSO_WM_SLIDE_LAYOUT" val="a_f_i"/>
  <p:tag name="KSO_WM_SLIDE_LAYOUT_CNT" val="1_1_1"/>
  <p:tag name="KSO_WM_SLIDE_BACKGROUND_TYPE" val="general"/>
  <p:tag name="KSO_WM_SPECIAL_SOURCE" val="bdnull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SLIDE_BACKGROUND_TYPE" val="general"/>
  <p:tag name="KSO_WM_UNIT_TYPE" val="i"/>
</p:tagLst>
</file>

<file path=ppt/tags/tag261.xml><?xml version="1.0" encoding="utf-8"?>
<p:tagLst xmlns:p="http://schemas.openxmlformats.org/presentationml/2006/main">
  <p:tag name="KSO_WM_SLIDE_BACKGROUND_TYPE" val="general"/>
  <p:tag name="KSO_WM_UNIT_TYPE" val="i"/>
</p:tagLst>
</file>

<file path=ppt/tags/tag262.xml><?xml version="1.0" encoding="utf-8"?>
<p:tagLst xmlns:p="http://schemas.openxmlformats.org/presentationml/2006/main">
  <p:tag name="KSO_WM_SLIDE_ID" val="diagram20198667_1"/>
  <p:tag name="KSO_WM_TEMPLATE_SUBCATEGORY" val="8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387"/>
  <p:tag name="KSO_WM_SLIDE_POSITION" val="0*-1"/>
  <p:tag name="KSO_WM_TAG_VERSION" val="1.0"/>
  <p:tag name="KSO_WM_BEAUTIFY_FLAG" val="#wm#"/>
  <p:tag name="KSO_WM_TEMPLATE_CATEGORY" val="diagram"/>
  <p:tag name="KSO_WM_TEMPLATE_INDEX" val="20198667"/>
  <p:tag name="KSO_WM_SLIDE_LAYOUT" val="a_f_i"/>
  <p:tag name="KSO_WM_SLIDE_LAYOUT_CNT" val="1_1_1"/>
  <p:tag name="KSO_WM_SLIDE_BACKGROUND_TYPE" val="general"/>
  <p:tag name="KSO_WM_SPECIAL_SOURCE" val="bdnull"/>
</p:tagLst>
</file>

<file path=ppt/tags/tag263.xml><?xml version="1.0" encoding="utf-8"?>
<p:tagLst xmlns:p="http://schemas.openxmlformats.org/presentationml/2006/main">
  <p:tag name="KSO_WM_SLIDE_BACKGROUND_TYPE" val="general"/>
  <p:tag name="KSO_WM_UNIT_TYPE" val="i"/>
</p:tagLst>
</file>

<file path=ppt/tags/tag264.xml><?xml version="1.0" encoding="utf-8"?>
<p:tagLst xmlns:p="http://schemas.openxmlformats.org/presentationml/2006/main">
  <p:tag name="KSO_WM_SLIDE_BACKGROUND_TYPE" val="general"/>
  <p:tag name="KSO_WM_UNIT_TYPE" val="i"/>
</p:tagLst>
</file>

<file path=ppt/tags/tag265.xml><?xml version="1.0" encoding="utf-8"?>
<p:tagLst xmlns:p="http://schemas.openxmlformats.org/presentationml/2006/main">
  <p:tag name="KSO_WM_SLIDE_ID" val="diagram20198667_1"/>
  <p:tag name="KSO_WM_TEMPLATE_SUBCATEGORY" val="8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387"/>
  <p:tag name="KSO_WM_SLIDE_POSITION" val="0*-1"/>
  <p:tag name="KSO_WM_TAG_VERSION" val="1.0"/>
  <p:tag name="KSO_WM_BEAUTIFY_FLAG" val="#wm#"/>
  <p:tag name="KSO_WM_TEMPLATE_CATEGORY" val="diagram"/>
  <p:tag name="KSO_WM_TEMPLATE_INDEX" val="20198667"/>
  <p:tag name="KSO_WM_SLIDE_LAYOUT" val="a_f_i"/>
  <p:tag name="KSO_WM_SLIDE_LAYOUT_CNT" val="1_1_1"/>
  <p:tag name="KSO_WM_SLIDE_BACKGROUND_TYPE" val="general"/>
  <p:tag name="KSO_WM_SPECIAL_SOURCE" val="bdnull"/>
</p:tagLst>
</file>

<file path=ppt/tags/tag266.xml><?xml version="1.0" encoding="utf-8"?>
<p:tagLst xmlns:p="http://schemas.openxmlformats.org/presentationml/2006/main">
  <p:tag name="KSO_WM_SLIDE_BACKGROUND_TYPE" val="general"/>
  <p:tag name="KSO_WM_UNIT_TYPE" val="i"/>
</p:tagLst>
</file>

<file path=ppt/tags/tag267.xml><?xml version="1.0" encoding="utf-8"?>
<p:tagLst xmlns:p="http://schemas.openxmlformats.org/presentationml/2006/main">
  <p:tag name="KSO_WM_SLIDE_BACKGROUND_TYPE" val="general"/>
  <p:tag name="KSO_WM_UNIT_TYPE" val="i"/>
</p:tagLst>
</file>

<file path=ppt/tags/tag268.xml><?xml version="1.0" encoding="utf-8"?>
<p:tagLst xmlns:p="http://schemas.openxmlformats.org/presentationml/2006/main">
  <p:tag name="KSO_WM_UNIT_TEXT_PART_ID_V2" val="b-3-1"/>
  <p:tag name="KSO_WM_UNIT_ADJUSTLAYOUT_ID" val="4"/>
  <p:tag name="KSO_WM_UNIT_ISCONTENTSTITLE" val="0"/>
  <p:tag name="KSO_WM_UNIT_NOCLEAR" val="0"/>
  <p:tag name="KSO_WM_UNIT_VALUE" val="4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198667_1*a*1"/>
  <p:tag name="KSO_WM_TEMPLATE_CATEGORY" val="diagram"/>
  <p:tag name="KSO_WM_TEMPLATE_INDEX" val="20198667"/>
  <p:tag name="KSO_WM_UNIT_LAYERLEVEL" val="1"/>
  <p:tag name="KSO_WM_TAG_VERSION" val="1.0"/>
  <p:tag name="KSO_WM_BEAUTIFY_FLAG" val="#wm#"/>
  <p:tag name="KSO_WM_UNIT_PRESET_TEXT" val="单击此处添加标题"/>
  <p:tag name="KSO_WM_UNIT_ISNUMDGMTITLE" val="0"/>
</p:tagLst>
</file>

<file path=ppt/tags/tag269.xml><?xml version="1.0" encoding="utf-8"?>
<p:tagLst xmlns:p="http://schemas.openxmlformats.org/presentationml/2006/main">
  <p:tag name="KSO_WM_SLIDE_ID" val="diagram20198667_1"/>
  <p:tag name="KSO_WM_TEMPLATE_SUBCATEGORY" val="8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387"/>
  <p:tag name="KSO_WM_SLIDE_POSITION" val="0*-1"/>
  <p:tag name="KSO_WM_TAG_VERSION" val="1.0"/>
  <p:tag name="KSO_WM_BEAUTIFY_FLAG" val="#wm#"/>
  <p:tag name="KSO_WM_TEMPLATE_CATEGORY" val="diagram"/>
  <p:tag name="KSO_WM_TEMPLATE_INDEX" val="20198667"/>
  <p:tag name="KSO_WM_SLIDE_LAYOUT" val="a_f_i"/>
  <p:tag name="KSO_WM_SLIDE_LAYOUT_CNT" val="1_1_1"/>
  <p:tag name="KSO_WM_SLIDE_BACKGROUND_TYPE" val="general"/>
  <p:tag name="KSO_WM_SPECIAL_SOURCE" val="bdnull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SLIDE_BACKGROUND_TYPE" val="general"/>
  <p:tag name="KSO_WM_UNIT_TYPE" val="i"/>
</p:tagLst>
</file>

<file path=ppt/tags/tag271.xml><?xml version="1.0" encoding="utf-8"?>
<p:tagLst xmlns:p="http://schemas.openxmlformats.org/presentationml/2006/main">
  <p:tag name="KSO_WM_SLIDE_BACKGROUND_TYPE" val="general"/>
  <p:tag name="KSO_WM_UNIT_TYPE" val="i"/>
</p:tagLst>
</file>

<file path=ppt/tags/tag272.xml><?xml version="1.0" encoding="utf-8"?>
<p:tagLst xmlns:p="http://schemas.openxmlformats.org/presentationml/2006/main">
  <p:tag name="KSO_WM_UNIT_TEXT_PART_ID_V2" val="b-3-1"/>
  <p:tag name="KSO_WM_UNIT_NOCLEAR" val="0"/>
  <p:tag name="KSO_WM_UNIT_VALUE" val="51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198667_1*f*1"/>
  <p:tag name="KSO_WM_TEMPLATE_CATEGORY" val="diagram"/>
  <p:tag name="KSO_WM_TEMPLATE_INDEX" val="20198667"/>
  <p:tag name="KSO_WM_UNIT_LAYERLEVEL" val="1"/>
  <p:tag name="KSO_WM_TAG_VERSION" val="1.0"/>
  <p:tag name="KSO_WM_BEAUTIFY_FLAG" val="#wm#"/>
  <p:tag name="KSO_WM_UNIT_PRESET_TEXT" val="单击此处添加文本具体内容，简明扼要的阐述您的观点。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273.xml><?xml version="1.0" encoding="utf-8"?>
<p:tagLst xmlns:p="http://schemas.openxmlformats.org/presentationml/2006/main">
  <p:tag name="KSO_WM_SLIDE_ID" val="diagram20198667_1"/>
  <p:tag name="KSO_WM_TEMPLATE_SUBCATEGORY" val="8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387"/>
  <p:tag name="KSO_WM_SLIDE_POSITION" val="0*-1"/>
  <p:tag name="KSO_WM_TAG_VERSION" val="1.0"/>
  <p:tag name="KSO_WM_BEAUTIFY_FLAG" val="#wm#"/>
  <p:tag name="KSO_WM_TEMPLATE_CATEGORY" val="diagram"/>
  <p:tag name="KSO_WM_TEMPLATE_INDEX" val="20198667"/>
  <p:tag name="KSO_WM_SLIDE_LAYOUT" val="a_f_i"/>
  <p:tag name="KSO_WM_SLIDE_LAYOUT_CNT" val="1_1_1"/>
  <p:tag name="KSO_WM_SLIDE_BACKGROUND_TYPE" val="general"/>
  <p:tag name="KSO_WM_SPECIAL_SOURCE" val="bdnull"/>
</p:tagLst>
</file>

<file path=ppt/tags/tag274.xml><?xml version="1.0" encoding="utf-8"?>
<p:tagLst xmlns:p="http://schemas.openxmlformats.org/presentationml/2006/main">
  <p:tag name="KSO_WM_SLIDE_BACKGROUND_TYPE" val="general"/>
  <p:tag name="KSO_WM_UNIT_TYPE" val="i"/>
</p:tagLst>
</file>

<file path=ppt/tags/tag275.xml><?xml version="1.0" encoding="utf-8"?>
<p:tagLst xmlns:p="http://schemas.openxmlformats.org/presentationml/2006/main">
  <p:tag name="KSO_WM_SLIDE_BACKGROUND_TYPE" val="general"/>
  <p:tag name="KSO_WM_UNIT_TYPE" val="i"/>
</p:tagLst>
</file>

<file path=ppt/tags/tag276.xml><?xml version="1.0" encoding="utf-8"?>
<p:tagLst xmlns:p="http://schemas.openxmlformats.org/presentationml/2006/main">
  <p:tag name="KSO_WM_UNIT_TEXT_PART_ID_V2" val="b-3-1"/>
  <p:tag name="KSO_WM_UNIT_NOCLEAR" val="0"/>
  <p:tag name="KSO_WM_UNIT_VALUE" val="51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198667_1*f*1"/>
  <p:tag name="KSO_WM_TEMPLATE_CATEGORY" val="diagram"/>
  <p:tag name="KSO_WM_TEMPLATE_INDEX" val="20198667"/>
  <p:tag name="KSO_WM_UNIT_LAYERLEVEL" val="1"/>
  <p:tag name="KSO_WM_TAG_VERSION" val="1.0"/>
  <p:tag name="KSO_WM_BEAUTIFY_FLAG" val="#wm#"/>
  <p:tag name="KSO_WM_UNIT_PRESET_TEXT" val="单击此处添加文本具体内容，简明扼要的阐述您的观点。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277.xml><?xml version="1.0" encoding="utf-8"?>
<p:tagLst xmlns:p="http://schemas.openxmlformats.org/presentationml/2006/main">
  <p:tag name="KSO_WM_SLIDE_ID" val="diagram20198667_1"/>
  <p:tag name="KSO_WM_TEMPLATE_SUBCATEGORY" val="8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387"/>
  <p:tag name="KSO_WM_SLIDE_POSITION" val="0*-1"/>
  <p:tag name="KSO_WM_TAG_VERSION" val="1.0"/>
  <p:tag name="KSO_WM_BEAUTIFY_FLAG" val="#wm#"/>
  <p:tag name="KSO_WM_TEMPLATE_CATEGORY" val="diagram"/>
  <p:tag name="KSO_WM_TEMPLATE_INDEX" val="20198667"/>
  <p:tag name="KSO_WM_SLIDE_LAYOUT" val="a_f_i"/>
  <p:tag name="KSO_WM_SLIDE_LAYOUT_CNT" val="1_1_1"/>
  <p:tag name="KSO_WM_SLIDE_BACKGROUND_TYPE" val="general"/>
  <p:tag name="KSO_WM_SPECIAL_SOURCE" val="bdnull"/>
</p:tagLst>
</file>

<file path=ppt/tags/tag278.xml><?xml version="1.0" encoding="utf-8"?>
<p:tagLst xmlns:p="http://schemas.openxmlformats.org/presentationml/2006/main">
  <p:tag name="KSO_WM_SLIDE_BACKGROUND_TYPE" val="general"/>
  <p:tag name="KSO_WM_UNIT_TYPE" val="i"/>
</p:tagLst>
</file>

<file path=ppt/tags/tag279.xml><?xml version="1.0" encoding="utf-8"?>
<p:tagLst xmlns:p="http://schemas.openxmlformats.org/presentationml/2006/main">
  <p:tag name="KSO_WM_UNIT_TEXT_PART_ID_V2" val="b-3-1"/>
  <p:tag name="KSO_WM_UNIT_ADJUSTLAYOUT_ID" val="4"/>
  <p:tag name="KSO_WM_UNIT_ISCONTENTSTITLE" val="0"/>
  <p:tag name="KSO_WM_UNIT_NOCLEAR" val="0"/>
  <p:tag name="KSO_WM_UNIT_VALUE" val="4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198667_1*a*1"/>
  <p:tag name="KSO_WM_TEMPLATE_CATEGORY" val="diagram"/>
  <p:tag name="KSO_WM_TEMPLATE_INDEX" val="20198667"/>
  <p:tag name="KSO_WM_UNIT_LAYERLEVEL" val="1"/>
  <p:tag name="KSO_WM_TAG_VERSION" val="1.0"/>
  <p:tag name="KSO_WM_BEAUTIFY_FLAG" val="#wm#"/>
  <p:tag name="KSO_WM_UNIT_PRESET_TEXT" val="单击此处添加标题"/>
  <p:tag name="KSO_WM_UNIT_ISNUMDGMTITLE" val="0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SLIDE_BACKGROUND_TYPE" val="general"/>
  <p:tag name="KSO_WM_UNIT_TYPE" val="i"/>
</p:tagLst>
</file>

<file path=ppt/tags/tag281.xml><?xml version="1.0" encoding="utf-8"?>
<p:tagLst xmlns:p="http://schemas.openxmlformats.org/presentationml/2006/main">
  <p:tag name="KSO_WM_SLIDE_ID" val="diagram20198667_1"/>
  <p:tag name="KSO_WM_TEMPLATE_SUBCATEGORY" val="8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387"/>
  <p:tag name="KSO_WM_SLIDE_POSITION" val="0*-1"/>
  <p:tag name="KSO_WM_TAG_VERSION" val="1.0"/>
  <p:tag name="KSO_WM_BEAUTIFY_FLAG" val="#wm#"/>
  <p:tag name="KSO_WM_TEMPLATE_CATEGORY" val="diagram"/>
  <p:tag name="KSO_WM_TEMPLATE_INDEX" val="20198667"/>
  <p:tag name="KSO_WM_SLIDE_LAYOUT" val="a_f_i"/>
  <p:tag name="KSO_WM_SLIDE_LAYOUT_CNT" val="1_1_1"/>
  <p:tag name="KSO_WM_SLIDE_BACKGROUND_TYPE" val="general"/>
  <p:tag name="KSO_WM_SPECIAL_SOURCE" val="bdnull"/>
</p:tagLst>
</file>

<file path=ppt/tags/tag282.xml><?xml version="1.0" encoding="utf-8"?>
<p:tagLst xmlns:p="http://schemas.openxmlformats.org/presentationml/2006/main">
  <p:tag name="KSO_WM_SLIDE_BACKGROUND_TYPE" val="general"/>
  <p:tag name="KSO_WM_UNIT_TYPE" val="i"/>
</p:tagLst>
</file>

<file path=ppt/tags/tag283.xml><?xml version="1.0" encoding="utf-8"?>
<p:tagLst xmlns:p="http://schemas.openxmlformats.org/presentationml/2006/main">
  <p:tag name="KSO_WM_SLIDE_BACKGROUND_TYPE" val="general"/>
  <p:tag name="KSO_WM_UNIT_TYPE" val="i"/>
</p:tagLst>
</file>

<file path=ppt/tags/tag284.xml><?xml version="1.0" encoding="utf-8"?>
<p:tagLst xmlns:p="http://schemas.openxmlformats.org/presentationml/2006/main">
  <p:tag name="KSO_WM_SLIDE_ID" val="diagram20198667_1"/>
  <p:tag name="KSO_WM_TEMPLATE_SUBCATEGORY" val="8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387"/>
  <p:tag name="KSO_WM_SLIDE_POSITION" val="0*-1"/>
  <p:tag name="KSO_WM_TAG_VERSION" val="1.0"/>
  <p:tag name="KSO_WM_BEAUTIFY_FLAG" val="#wm#"/>
  <p:tag name="KSO_WM_TEMPLATE_CATEGORY" val="diagram"/>
  <p:tag name="KSO_WM_TEMPLATE_INDEX" val="20198667"/>
  <p:tag name="KSO_WM_SLIDE_LAYOUT" val="a_f_i"/>
  <p:tag name="KSO_WM_SLIDE_LAYOUT_CNT" val="1_1_1"/>
  <p:tag name="KSO_WM_SLIDE_BACKGROUND_TYPE" val="general"/>
  <p:tag name="KSO_WM_SPECIAL_SOURCE" val="bdnull"/>
</p:tagLst>
</file>

<file path=ppt/tags/tag285.xml><?xml version="1.0" encoding="utf-8"?>
<p:tagLst xmlns:p="http://schemas.openxmlformats.org/presentationml/2006/main">
  <p:tag name="KSO_WM_SLIDE_BACKGROUND_TYPE" val="general"/>
  <p:tag name="KSO_WM_UNIT_TYPE" val="i"/>
</p:tagLst>
</file>

<file path=ppt/tags/tag286.xml><?xml version="1.0" encoding="utf-8"?>
<p:tagLst xmlns:p="http://schemas.openxmlformats.org/presentationml/2006/main">
  <p:tag name="KSO_WM_SLIDE_BACKGROUND_TYPE" val="general"/>
  <p:tag name="KSO_WM_UNIT_TYPE" val="i"/>
</p:tagLst>
</file>

<file path=ppt/tags/tag287.xml><?xml version="1.0" encoding="utf-8"?>
<p:tagLst xmlns:p="http://schemas.openxmlformats.org/presentationml/2006/main">
  <p:tag name="KSO_WM_SLIDE_ID" val="diagram20198667_1"/>
  <p:tag name="KSO_WM_TEMPLATE_SUBCATEGORY" val="8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387"/>
  <p:tag name="KSO_WM_SLIDE_POSITION" val="0*-1"/>
  <p:tag name="KSO_WM_TAG_VERSION" val="1.0"/>
  <p:tag name="KSO_WM_BEAUTIFY_FLAG" val="#wm#"/>
  <p:tag name="KSO_WM_TEMPLATE_CATEGORY" val="diagram"/>
  <p:tag name="KSO_WM_TEMPLATE_INDEX" val="20198667"/>
  <p:tag name="KSO_WM_SLIDE_LAYOUT" val="a_f_i"/>
  <p:tag name="KSO_WM_SLIDE_LAYOUT_CNT" val="1_1_1"/>
  <p:tag name="KSO_WM_SLIDE_BACKGROUND_TYPE" val="general"/>
  <p:tag name="KSO_WM_SPECIAL_SOURCE" val="bdnull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1_Office 主题​​">
  <a:themeElements>
    <a:clrScheme name="">
      <a:dk1>
        <a:srgbClr val="000000"/>
      </a:dk1>
      <a:lt1>
        <a:srgbClr val="FFFFFF"/>
      </a:lt1>
      <a:dk2>
        <a:srgbClr val="FDE9F1"/>
      </a:dk2>
      <a:lt2>
        <a:srgbClr val="FEFBFC"/>
      </a:lt2>
      <a:accent1>
        <a:srgbClr val="A45773"/>
      </a:accent1>
      <a:accent2>
        <a:srgbClr val="8364A7"/>
      </a:accent2>
      <a:accent3>
        <a:srgbClr val="4E7AC9"/>
      </a:accent3>
      <a:accent4>
        <a:srgbClr val="2B90BE"/>
      </a:accent4>
      <a:accent5>
        <a:srgbClr val="2D9F8F"/>
      </a:accent5>
      <a:accent6>
        <a:srgbClr val="56A35D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">
      <a:dk1>
        <a:srgbClr val="000000"/>
      </a:dk1>
      <a:lt1>
        <a:srgbClr val="FFFFFF"/>
      </a:lt1>
      <a:dk2>
        <a:srgbClr val="FDE9F1"/>
      </a:dk2>
      <a:lt2>
        <a:srgbClr val="FEFBFC"/>
      </a:lt2>
      <a:accent1>
        <a:srgbClr val="A45773"/>
      </a:accent1>
      <a:accent2>
        <a:srgbClr val="8364A7"/>
      </a:accent2>
      <a:accent3>
        <a:srgbClr val="4E7AC9"/>
      </a:accent3>
      <a:accent4>
        <a:srgbClr val="2B90BE"/>
      </a:accent4>
      <a:accent5>
        <a:srgbClr val="2D9F8F"/>
      </a:accent5>
      <a:accent6>
        <a:srgbClr val="56A35D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0</TotalTime>
  <Words>1442</Words>
  <Application>WPS 演示</Application>
  <PresentationFormat>宽屏</PresentationFormat>
  <Paragraphs>154</Paragraphs>
  <Slides>19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39" baseType="lpstr">
      <vt:lpstr>Arial</vt:lpstr>
      <vt:lpstr>方正书宋_GBK</vt:lpstr>
      <vt:lpstr>Wingdings</vt:lpstr>
      <vt:lpstr>幼圆</vt:lpstr>
      <vt:lpstr>华文宋体</vt:lpstr>
      <vt:lpstr>汉仪乐喵体W</vt:lpstr>
      <vt:lpstr>苹方-简</vt:lpstr>
      <vt:lpstr>微软雅黑</vt:lpstr>
      <vt:lpstr>汉仪旗黑</vt:lpstr>
      <vt:lpstr>宋体</vt:lpstr>
      <vt:lpstr>Arial Unicode MS</vt:lpstr>
      <vt:lpstr>DengXian</vt:lpstr>
      <vt:lpstr>汉仪中等线KW</vt:lpstr>
      <vt:lpstr>幼圆</vt:lpstr>
      <vt:lpstr>微软雅黑</vt:lpstr>
      <vt:lpstr>汉仪乐喵体W</vt:lpstr>
      <vt:lpstr>汉仪书宋二KW</vt:lpstr>
      <vt:lpstr>Arial Regular</vt:lpstr>
      <vt:lpstr>1_Office 主题​​</vt:lpstr>
      <vt:lpstr>2_Office 主题​​</vt:lpstr>
      <vt:lpstr>如何让项目准时上线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sys</cp:lastModifiedBy>
  <cp:revision>404</cp:revision>
  <dcterms:created xsi:type="dcterms:W3CDTF">2021-07-15T04:09:01Z</dcterms:created>
  <dcterms:modified xsi:type="dcterms:W3CDTF">2021-07-15T04:09:01Z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2052-3.8.0.6081</vt:lpwstr>
  </property>
</Properties>
</file>