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73" autoAdjust="0"/>
  </p:normalViewPr>
  <p:slideViewPr>
    <p:cSldViewPr snapToGrid="0">
      <p:cViewPr>
        <p:scale>
          <a:sx n="66" d="100"/>
          <a:sy n="66" d="100"/>
        </p:scale>
        <p:origin x="996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A415-B310-4DE1-BC3E-C099E5DD65E4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58CB-7CCD-47A8-8A06-E9AF260DEA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A415-B310-4DE1-BC3E-C099E5DD65E4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58CB-7CCD-47A8-8A06-E9AF260DEA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33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A415-B310-4DE1-BC3E-C099E5DD65E4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58CB-7CCD-47A8-8A06-E9AF260DEA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6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A415-B310-4DE1-BC3E-C099E5DD65E4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58CB-7CCD-47A8-8A06-E9AF260DEA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63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A415-B310-4DE1-BC3E-C099E5DD65E4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58CB-7CCD-47A8-8A06-E9AF260DEA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33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A415-B310-4DE1-BC3E-C099E5DD65E4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58CB-7CCD-47A8-8A06-E9AF260DEA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43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A415-B310-4DE1-BC3E-C099E5DD65E4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58CB-7CCD-47A8-8A06-E9AF260DEA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69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A415-B310-4DE1-BC3E-C099E5DD65E4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58CB-7CCD-47A8-8A06-E9AF260DEA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18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A415-B310-4DE1-BC3E-C099E5DD65E4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58CB-7CCD-47A8-8A06-E9AF260DEA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94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A415-B310-4DE1-BC3E-C099E5DD65E4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58CB-7CCD-47A8-8A06-E9AF260DEA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01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A415-B310-4DE1-BC3E-C099E5DD65E4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58CB-7CCD-47A8-8A06-E9AF260DEA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85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DA415-B310-4DE1-BC3E-C099E5DD65E4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658CB-7CCD-47A8-8A06-E9AF260DEA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21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8" y="-10886"/>
            <a:ext cx="12180722" cy="6858000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11278" y="-10886"/>
            <a:ext cx="12308113" cy="68580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Hexagon 58"/>
          <p:cNvSpPr/>
          <p:nvPr/>
        </p:nvSpPr>
        <p:spPr>
          <a:xfrm>
            <a:off x="6916055" y="4288968"/>
            <a:ext cx="1346925" cy="1161142"/>
          </a:xfrm>
          <a:prstGeom prst="hexagon">
            <a:avLst/>
          </a:prstGeom>
          <a:solidFill>
            <a:srgbClr val="C00000">
              <a:alpha val="5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Hexagon 59"/>
          <p:cNvSpPr/>
          <p:nvPr/>
        </p:nvSpPr>
        <p:spPr>
          <a:xfrm>
            <a:off x="6916055" y="2946399"/>
            <a:ext cx="1346925" cy="1161142"/>
          </a:xfrm>
          <a:prstGeom prst="hexagon">
            <a:avLst/>
          </a:prstGeom>
          <a:solidFill>
            <a:srgbClr val="FF0000">
              <a:alpha val="5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Hexagon 60"/>
          <p:cNvSpPr/>
          <p:nvPr/>
        </p:nvSpPr>
        <p:spPr>
          <a:xfrm>
            <a:off x="5638799" y="4956626"/>
            <a:ext cx="1346925" cy="1161142"/>
          </a:xfrm>
          <a:prstGeom prst="hexagon">
            <a:avLst/>
          </a:prstGeom>
          <a:solidFill>
            <a:srgbClr val="C00000">
              <a:alpha val="5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Hexagon 61"/>
          <p:cNvSpPr/>
          <p:nvPr/>
        </p:nvSpPr>
        <p:spPr>
          <a:xfrm>
            <a:off x="5638799" y="3621310"/>
            <a:ext cx="1346925" cy="1161142"/>
          </a:xfrm>
          <a:prstGeom prst="hexagon">
            <a:avLst/>
          </a:prstGeom>
          <a:solidFill>
            <a:srgbClr val="C00000">
              <a:alpha val="5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Hexagon 62"/>
          <p:cNvSpPr/>
          <p:nvPr/>
        </p:nvSpPr>
        <p:spPr>
          <a:xfrm>
            <a:off x="5638799" y="2256972"/>
            <a:ext cx="1346925" cy="1161142"/>
          </a:xfrm>
          <a:prstGeom prst="hexagon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Hexagon 63"/>
          <p:cNvSpPr/>
          <p:nvPr/>
        </p:nvSpPr>
        <p:spPr>
          <a:xfrm>
            <a:off x="5638799" y="943430"/>
            <a:ext cx="1346925" cy="1161142"/>
          </a:xfrm>
          <a:prstGeom prst="hexagon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Hexagon 64"/>
          <p:cNvSpPr/>
          <p:nvPr/>
        </p:nvSpPr>
        <p:spPr>
          <a:xfrm>
            <a:off x="6916055" y="1611088"/>
            <a:ext cx="1346925" cy="1161142"/>
          </a:xfrm>
          <a:prstGeom prst="hexagon">
            <a:avLst/>
          </a:prstGeom>
          <a:solidFill>
            <a:srgbClr val="FF0000">
              <a:alpha val="5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Hexagon 65"/>
          <p:cNvSpPr/>
          <p:nvPr/>
        </p:nvSpPr>
        <p:spPr>
          <a:xfrm>
            <a:off x="4361543" y="4288968"/>
            <a:ext cx="1346925" cy="1161142"/>
          </a:xfrm>
          <a:prstGeom prst="hexagon">
            <a:avLst/>
          </a:prstGeom>
          <a:solidFill>
            <a:schemeClr val="tx1">
              <a:alpha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Hexagon 66"/>
          <p:cNvSpPr/>
          <p:nvPr/>
        </p:nvSpPr>
        <p:spPr>
          <a:xfrm>
            <a:off x="4361543" y="2946399"/>
            <a:ext cx="1346925" cy="1161142"/>
          </a:xfrm>
          <a:prstGeom prst="hexagon">
            <a:avLst/>
          </a:prstGeom>
          <a:solidFill>
            <a:schemeClr val="tx1">
              <a:alpha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Hexagon 67"/>
          <p:cNvSpPr/>
          <p:nvPr/>
        </p:nvSpPr>
        <p:spPr>
          <a:xfrm>
            <a:off x="4361543" y="1611088"/>
            <a:ext cx="1346925" cy="1161142"/>
          </a:xfrm>
          <a:prstGeom prst="hexagon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Hexagon 69"/>
          <p:cNvSpPr/>
          <p:nvPr/>
        </p:nvSpPr>
        <p:spPr>
          <a:xfrm>
            <a:off x="3084287" y="3621310"/>
            <a:ext cx="1346925" cy="1161142"/>
          </a:xfrm>
          <a:prstGeom prst="hexagon">
            <a:avLst/>
          </a:prstGeom>
          <a:solidFill>
            <a:schemeClr val="tx1">
              <a:alpha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Hexagon 70"/>
          <p:cNvSpPr/>
          <p:nvPr/>
        </p:nvSpPr>
        <p:spPr>
          <a:xfrm>
            <a:off x="3084287" y="2285999"/>
            <a:ext cx="1346925" cy="1161142"/>
          </a:xfrm>
          <a:prstGeom prst="hexagon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Hexagon 71"/>
          <p:cNvSpPr/>
          <p:nvPr/>
        </p:nvSpPr>
        <p:spPr>
          <a:xfrm>
            <a:off x="8193311" y="3621310"/>
            <a:ext cx="1346925" cy="1161142"/>
          </a:xfrm>
          <a:prstGeom prst="hexagon">
            <a:avLst/>
          </a:prstGeom>
          <a:solidFill>
            <a:srgbClr val="FF0000">
              <a:alpha val="5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Hexagon 72"/>
          <p:cNvSpPr/>
          <p:nvPr/>
        </p:nvSpPr>
        <p:spPr>
          <a:xfrm>
            <a:off x="8193311" y="2285999"/>
            <a:ext cx="1346925" cy="1161142"/>
          </a:xfrm>
          <a:prstGeom prst="hexagon">
            <a:avLst/>
          </a:prstGeom>
          <a:solidFill>
            <a:srgbClr val="FF0000">
              <a:alpha val="5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127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PricewaterhouseCoopers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Verweij, Bruce</dc:creator>
  <cp:lastModifiedBy>Verweij, Bruce</cp:lastModifiedBy>
  <cp:revision>5</cp:revision>
  <dcterms:created xsi:type="dcterms:W3CDTF">2018-02-28T20:00:12Z</dcterms:created>
  <dcterms:modified xsi:type="dcterms:W3CDTF">2018-03-01T07:57:20Z</dcterms:modified>
</cp:coreProperties>
</file>