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2" r:id="rId5"/>
    <p:sldId id="263" r:id="rId6"/>
    <p:sldId id="266" r:id="rId7"/>
    <p:sldId id="264" r:id="rId8"/>
    <p:sldId id="265" r:id="rId9"/>
    <p:sldId id="267" r:id="rId10"/>
    <p:sldId id="271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2D19-0363-4784-B6C4-A593B744456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6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2D19-0363-4784-B6C4-A593B744456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8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2D19-0363-4784-B6C4-A593B744456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2D19-0363-4784-B6C4-A593B744456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1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2D19-0363-4784-B6C4-A593B744456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6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2D19-0363-4784-B6C4-A593B744456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1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2D19-0363-4784-B6C4-A593B744456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2D19-0363-4784-B6C4-A593B744456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7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2D19-0363-4784-B6C4-A593B744456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0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2D19-0363-4784-B6C4-A593B744456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2D19-0363-4784-B6C4-A593B744456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4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42D19-0363-4784-B6C4-A593B744456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System, hereby called Market, may create a database of World of Warcraft items.</a:t>
            </a:r>
          </a:p>
          <a:p>
            <a:r>
              <a:rPr lang="en-US" dirty="0" smtClean="0"/>
              <a:t>The Items may contain buy price, sell price, number sold, and item ID.</a:t>
            </a:r>
          </a:p>
          <a:p>
            <a:r>
              <a:rPr lang="en-US" dirty="0" smtClean="0"/>
              <a:t>The User may easily search for items that cost less to buy than to sell.</a:t>
            </a:r>
          </a:p>
          <a:p>
            <a:r>
              <a:rPr lang="en-US" dirty="0" smtClean="0"/>
              <a:t>The User may select what server the User wishes to browse item data from.</a:t>
            </a:r>
          </a:p>
          <a:p>
            <a:r>
              <a:rPr lang="en-US" dirty="0" smtClean="0"/>
              <a:t>The User may Load and Run pre-made algorithms from the website.</a:t>
            </a:r>
          </a:p>
          <a:p>
            <a:r>
              <a:rPr lang="en-US" dirty="0" smtClean="0"/>
              <a:t>The User may input and run personal algorithms</a:t>
            </a:r>
          </a:p>
          <a:p>
            <a:r>
              <a:rPr lang="en-US" dirty="0" smtClean="0"/>
              <a:t>The User may see the top 10 items with the most increase in sell value, most decrease in sell value, most sold items on the server.</a:t>
            </a:r>
          </a:p>
          <a:p>
            <a:r>
              <a:rPr lang="en-US" dirty="0" smtClean="0"/>
              <a:t>The User may search for items and see a short history of the item’s price.</a:t>
            </a:r>
          </a:p>
          <a:p>
            <a:r>
              <a:rPr lang="en-US" dirty="0" smtClean="0"/>
              <a:t>The User may consult a help guide for quick answers.</a:t>
            </a:r>
          </a:p>
        </p:txBody>
      </p:sp>
    </p:spTree>
    <p:extLst>
      <p:ext uri="{BB962C8B-B14F-4D97-AF65-F5344CB8AC3E}">
        <p14:creationId xmlns:p14="http://schemas.microsoft.com/office/powerpoint/2010/main" val="3307064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Expanded Use Case: </a:t>
            </a:r>
            <a:r>
              <a:rPr lang="en-US" dirty="0" smtClean="0"/>
              <a:t>Test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063400"/>
              </p:ext>
            </p:extLst>
          </p:nvPr>
        </p:nvGraphicFramePr>
        <p:xfrm>
          <a:off x="1524000" y="1397000"/>
          <a:ext cx="60960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Precondition: User is at</a:t>
                      </a:r>
                      <a:r>
                        <a:rPr lang="en-US" baseline="0" dirty="0" smtClean="0"/>
                        <a:t> Test</a:t>
                      </a:r>
                      <a:r>
                        <a:rPr lang="en-US" dirty="0" smtClean="0"/>
                        <a:t> section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Actor: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System: Market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(0)Market displays</a:t>
                      </a:r>
                      <a:r>
                        <a:rPr lang="en-US" baseline="0" dirty="0" smtClean="0"/>
                        <a:t> test </a:t>
                      </a:r>
                      <a:r>
                        <a:rPr lang="en-US" baseline="0" dirty="0" err="1" smtClean="0"/>
                        <a:t>gui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(1)TUCBW User enters</a:t>
                      </a:r>
                      <a:r>
                        <a:rPr lang="en-US" baseline="0" dirty="0" smtClean="0"/>
                        <a:t> name of item to be searched for.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(2) Market</a:t>
                      </a:r>
                      <a:r>
                        <a:rPr lang="en-US" baseline="0" dirty="0" smtClean="0"/>
                        <a:t> finds a list of items with full or partial matching names.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(3) User selects desired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(4) Market displays</a:t>
                      </a:r>
                      <a:r>
                        <a:rPr lang="en-US" baseline="0" dirty="0" smtClean="0"/>
                        <a:t> data about item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(5) User enters custom algorithm</a:t>
                      </a:r>
                      <a:r>
                        <a:rPr lang="en-US" baseline="0" dirty="0" smtClean="0"/>
                        <a:t> to apply to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(6) Market applies algorithm to item’s sell history.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(7) TUCEW User interprets data.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24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Expanded Use Case: Start up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343563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Precondition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Actor: 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System: Market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906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Expanded Use Case: Shut down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26260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Precondition: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Actor: 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System: Market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90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751318" y="2209800"/>
            <a:ext cx="0" cy="838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miley Face 3"/>
          <p:cNvSpPr/>
          <p:nvPr/>
        </p:nvSpPr>
        <p:spPr>
          <a:xfrm>
            <a:off x="560818" y="1828800"/>
            <a:ext cx="381000" cy="4572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08418" y="2514600"/>
            <a:ext cx="685800" cy="1143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60818" y="3048000"/>
            <a:ext cx="19050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752118" y="3048000"/>
            <a:ext cx="112696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989568" y="653018"/>
            <a:ext cx="2057400" cy="62049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89568" y="43418"/>
            <a:ext cx="2057400" cy="6973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232055" y="740814"/>
            <a:ext cx="1524000" cy="7429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</a:p>
        </p:txBody>
      </p:sp>
      <p:cxnSp>
        <p:nvCxnSpPr>
          <p:cNvPr id="16" name="Straight Arrow Connector 15"/>
          <p:cNvCxnSpPr>
            <a:endCxn id="20" idx="2"/>
          </p:cNvCxnSpPr>
          <p:nvPr/>
        </p:nvCxnSpPr>
        <p:spPr>
          <a:xfrm flipV="1">
            <a:off x="1246618" y="1855239"/>
            <a:ext cx="1009650" cy="659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256268" y="1483764"/>
            <a:ext cx="1524000" cy="7429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</a:p>
        </p:txBody>
      </p:sp>
      <p:sp>
        <p:nvSpPr>
          <p:cNvPr id="22" name="Oval 21"/>
          <p:cNvSpPr/>
          <p:nvPr/>
        </p:nvSpPr>
        <p:spPr>
          <a:xfrm>
            <a:off x="2256268" y="2226714"/>
            <a:ext cx="1524000" cy="7429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Server</a:t>
            </a:r>
            <a:endParaRPr lang="en-US" dirty="0" smtClean="0"/>
          </a:p>
        </p:txBody>
      </p:sp>
      <p:sp>
        <p:nvSpPr>
          <p:cNvPr id="23" name="Oval 22"/>
          <p:cNvSpPr/>
          <p:nvPr/>
        </p:nvSpPr>
        <p:spPr>
          <a:xfrm>
            <a:off x="2237040" y="2981325"/>
            <a:ext cx="1524000" cy="7429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</a:t>
            </a:r>
            <a:endParaRPr lang="en-US" dirty="0" smtClean="0"/>
          </a:p>
        </p:txBody>
      </p:sp>
      <p:sp>
        <p:nvSpPr>
          <p:cNvPr id="24" name="Oval 23"/>
          <p:cNvSpPr/>
          <p:nvPr/>
        </p:nvSpPr>
        <p:spPr>
          <a:xfrm>
            <a:off x="2256268" y="3732814"/>
            <a:ext cx="1524000" cy="7429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Sell&gt;Buy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294118" y="3352800"/>
            <a:ext cx="1371600" cy="6154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19" idx="2"/>
          </p:cNvCxnSpPr>
          <p:nvPr/>
        </p:nvCxnSpPr>
        <p:spPr>
          <a:xfrm flipV="1">
            <a:off x="1263353" y="1112289"/>
            <a:ext cx="968702" cy="1423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3" idx="2"/>
          </p:cNvCxnSpPr>
          <p:nvPr/>
        </p:nvCxnSpPr>
        <p:spPr>
          <a:xfrm>
            <a:off x="1287566" y="2536031"/>
            <a:ext cx="949474" cy="816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4" idx="2"/>
          </p:cNvCxnSpPr>
          <p:nvPr/>
        </p:nvCxnSpPr>
        <p:spPr>
          <a:xfrm>
            <a:off x="1287566" y="2536031"/>
            <a:ext cx="968702" cy="1568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2" idx="2"/>
          </p:cNvCxnSpPr>
          <p:nvPr/>
        </p:nvCxnSpPr>
        <p:spPr>
          <a:xfrm>
            <a:off x="1246618" y="2514600"/>
            <a:ext cx="1009650" cy="83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87566" y="3048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 Case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5086350" y="2209800"/>
            <a:ext cx="0" cy="838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Smiley Face 47"/>
          <p:cNvSpPr/>
          <p:nvPr/>
        </p:nvSpPr>
        <p:spPr>
          <a:xfrm>
            <a:off x="4895850" y="1828800"/>
            <a:ext cx="381000" cy="4572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4743450" y="2514600"/>
            <a:ext cx="685800" cy="1143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895850" y="3048000"/>
            <a:ext cx="19050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5087150" y="3048000"/>
            <a:ext cx="112696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324600" y="1600200"/>
            <a:ext cx="2057400" cy="18716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591300" y="1685925"/>
            <a:ext cx="1524000" cy="7429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up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5581650" y="2047786"/>
            <a:ext cx="1009650" cy="466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591300" y="2457450"/>
            <a:ext cx="1638300" cy="7429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Shutdown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629150" y="3352800"/>
            <a:ext cx="1371600" cy="6154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61" name="Straight Arrow Connector 60"/>
          <p:cNvCxnSpPr>
            <a:endCxn id="55" idx="2"/>
          </p:cNvCxnSpPr>
          <p:nvPr/>
        </p:nvCxnSpPr>
        <p:spPr>
          <a:xfrm>
            <a:off x="5581650" y="2514600"/>
            <a:ext cx="1009650" cy="31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324600" y="989614"/>
            <a:ext cx="20574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232055" y="4480749"/>
            <a:ext cx="1524000" cy="7429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 10 increase</a:t>
            </a:r>
            <a:endParaRPr lang="en-US" dirty="0" smtClean="0"/>
          </a:p>
        </p:txBody>
      </p:sp>
      <p:sp>
        <p:nvSpPr>
          <p:cNvPr id="34" name="Oval 33"/>
          <p:cNvSpPr/>
          <p:nvPr/>
        </p:nvSpPr>
        <p:spPr>
          <a:xfrm>
            <a:off x="2232055" y="5230108"/>
            <a:ext cx="1524000" cy="7429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 10 Decrease</a:t>
            </a:r>
            <a:endParaRPr lang="en-US" dirty="0" smtClean="0"/>
          </a:p>
        </p:txBody>
      </p:sp>
      <p:sp>
        <p:nvSpPr>
          <p:cNvPr id="56" name="Oval 55"/>
          <p:cNvSpPr/>
          <p:nvPr/>
        </p:nvSpPr>
        <p:spPr>
          <a:xfrm>
            <a:off x="2232055" y="5973058"/>
            <a:ext cx="1524000" cy="7429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 10 Most sold</a:t>
            </a:r>
            <a:endParaRPr lang="en-US" dirty="0" smtClean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263353" y="2536031"/>
            <a:ext cx="992915" cy="2316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263353" y="2514600"/>
            <a:ext cx="1010363" cy="30969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263353" y="2514600"/>
            <a:ext cx="971194" cy="3829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25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Expanded Use Case: Check Sell&gt;Buy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01842"/>
              </p:ext>
            </p:extLst>
          </p:nvPr>
        </p:nvGraphicFramePr>
        <p:xfrm>
          <a:off x="1524000" y="1397000"/>
          <a:ext cx="6096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Precondition: User is at Home Section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Actor: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System: Market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(0)Market displays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homescreen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gui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(1)TUCBW User clicks Sell&gt;Buy icon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(2) Market searches</a:t>
                      </a:r>
                      <a:r>
                        <a:rPr lang="en-US" baseline="0" dirty="0" smtClean="0"/>
                        <a:t> and displays up to 10 items that higher sell price than buy 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(3) TUCEW User see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34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Expanded Use Case: Top 10 increase in price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850893"/>
              </p:ext>
            </p:extLst>
          </p:nvPr>
        </p:nvGraphicFramePr>
        <p:xfrm>
          <a:off x="1524000" y="1397000"/>
          <a:ext cx="60960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Precondition: User is at Home Section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Actor: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System: Market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(0)Market displays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homescreen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gui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(1)TUCBW User clicks top 10 highest gain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(2) Market searches</a:t>
                      </a:r>
                      <a:r>
                        <a:rPr lang="en-US" baseline="0" dirty="0" smtClean="0"/>
                        <a:t> and displays up to 10 items that have the highest increase in price since last hour.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(3) TUCEW User see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79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Expanded Use Case: Top 10 decrease in price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01147"/>
              </p:ext>
            </p:extLst>
          </p:nvPr>
        </p:nvGraphicFramePr>
        <p:xfrm>
          <a:off x="1524000" y="1397000"/>
          <a:ext cx="60960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Precondition: User is at Home Section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Actor: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System: Market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(0)Market displays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homescreen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gui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(1)TUCBW User clicks top 10 decrease.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(2) Market searches</a:t>
                      </a:r>
                      <a:r>
                        <a:rPr lang="en-US" baseline="0" dirty="0" smtClean="0"/>
                        <a:t> and displays up to 10 items that have the highest decrease in price since last hour.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(3) TUCEW User see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79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Expanded Use Case: Top 10 most sold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85164"/>
              </p:ext>
            </p:extLst>
          </p:nvPr>
        </p:nvGraphicFramePr>
        <p:xfrm>
          <a:off x="1524000" y="1397000"/>
          <a:ext cx="60960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Precondition: User is at Home Section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Actor: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System: Market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(0)Market displays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homescreen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gui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(1)TUCBW User clicks top 10 most sold.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(2) Market searches</a:t>
                      </a:r>
                      <a:r>
                        <a:rPr lang="en-US" baseline="0" dirty="0" smtClean="0"/>
                        <a:t> and displays up to 10 items that are sold the most the past hour.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(3) TUCEW User see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55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Expanded Use Case: Search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621359"/>
              </p:ext>
            </p:extLst>
          </p:nvPr>
        </p:nvGraphicFramePr>
        <p:xfrm>
          <a:off x="1524000" y="1397000"/>
          <a:ext cx="60960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Precondition: User is at Search Section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Actor: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System: Market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(0)Market displays</a:t>
                      </a:r>
                      <a:r>
                        <a:rPr lang="en-US" baseline="0" dirty="0" smtClean="0"/>
                        <a:t> Search </a:t>
                      </a:r>
                      <a:r>
                        <a:rPr lang="en-US" baseline="0" dirty="0" err="1" smtClean="0"/>
                        <a:t>gui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(1)TUCBW User enters an item’s full</a:t>
                      </a:r>
                      <a:r>
                        <a:rPr lang="en-US" baseline="0" dirty="0" smtClean="0"/>
                        <a:t> or partial name into Search Bar then click Search.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(2) Market searches</a:t>
                      </a:r>
                      <a:r>
                        <a:rPr lang="en-US" baseline="0" dirty="0" smtClean="0"/>
                        <a:t> for items with full or partial match and lists them.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(3) Selects</a:t>
                      </a:r>
                      <a:r>
                        <a:rPr lang="en-US" baseline="0" dirty="0" smtClean="0"/>
                        <a:t> the item they wish to view.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(4)</a:t>
                      </a:r>
                      <a:r>
                        <a:rPr lang="en-US" baseline="0" dirty="0" smtClean="0"/>
                        <a:t> Market displays data about selected item.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(5)</a:t>
                      </a:r>
                      <a:r>
                        <a:rPr lang="en-US" baseline="0" dirty="0" smtClean="0"/>
                        <a:t> TUCEW User reads data.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79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Expanded Use Case: Change Server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849533"/>
              </p:ext>
            </p:extLst>
          </p:nvPr>
        </p:nvGraphicFramePr>
        <p:xfrm>
          <a:off x="1524000" y="1397000"/>
          <a:ext cx="60960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Precondition: User is at any section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Actor: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System: Market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(0)Market displays</a:t>
                      </a:r>
                      <a:r>
                        <a:rPr lang="en-US" baseline="0" dirty="0" smtClean="0"/>
                        <a:t> section </a:t>
                      </a:r>
                      <a:r>
                        <a:rPr lang="en-US" baseline="0" dirty="0" err="1" smtClean="0"/>
                        <a:t>gui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(1)TUCBW User clicks change</a:t>
                      </a:r>
                      <a:r>
                        <a:rPr lang="en-US" baseline="0" dirty="0" smtClean="0"/>
                        <a:t> server icon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(2) Market displays server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(3) User selects desired server.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(4)</a:t>
                      </a:r>
                      <a:r>
                        <a:rPr lang="en-US" baseline="0" dirty="0" smtClean="0"/>
                        <a:t> Market load data from that server.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(5) TUCEW User returns to original section with new server data.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79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Expanded Use Case: Load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16109"/>
              </p:ext>
            </p:extLst>
          </p:nvPr>
        </p:nvGraphicFramePr>
        <p:xfrm>
          <a:off x="1524000" y="1397000"/>
          <a:ext cx="6096000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Precondition: User is at</a:t>
                      </a:r>
                      <a:r>
                        <a:rPr lang="en-US" baseline="0" dirty="0" smtClean="0"/>
                        <a:t> algorithm</a:t>
                      </a:r>
                      <a:r>
                        <a:rPr lang="en-US" dirty="0" smtClean="0"/>
                        <a:t> section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Actor: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System: Market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(0)Market displays</a:t>
                      </a:r>
                      <a:r>
                        <a:rPr lang="en-US" baseline="0" dirty="0" smtClean="0"/>
                        <a:t> algorithm </a:t>
                      </a:r>
                      <a:r>
                        <a:rPr lang="en-US" baseline="0" dirty="0" err="1" smtClean="0"/>
                        <a:t>gui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(1)TUCBW User enters</a:t>
                      </a:r>
                      <a:r>
                        <a:rPr lang="en-US" baseline="0" dirty="0" smtClean="0"/>
                        <a:t> name of item to be searched for.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(2) Market</a:t>
                      </a:r>
                      <a:r>
                        <a:rPr lang="en-US" baseline="0" dirty="0" smtClean="0"/>
                        <a:t> finds a list of items with full or partial matching names.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(3) User selects desired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(4) Market displays</a:t>
                      </a:r>
                      <a:r>
                        <a:rPr lang="en-US" baseline="0" dirty="0" smtClean="0"/>
                        <a:t> data about item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(5) User selects pre-set algorithm</a:t>
                      </a:r>
                      <a:r>
                        <a:rPr lang="en-US" baseline="0" dirty="0" smtClean="0"/>
                        <a:t> to apply to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(6) Market applies algorithm to item’s sell history.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(7) TUCEW User interprets data.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72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792</Words>
  <Application>Microsoft Office PowerPoint</Application>
  <PresentationFormat>On-screen Show (4:3)</PresentationFormat>
  <Paragraphs>109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Functional Requirements</vt:lpstr>
      <vt:lpstr>PowerPoint Presentation</vt:lpstr>
      <vt:lpstr>Expanded Use Case: Check Sell&gt;Buy</vt:lpstr>
      <vt:lpstr>Expanded Use Case: Top 10 increase in price</vt:lpstr>
      <vt:lpstr>Expanded Use Case: Top 10 decrease in price</vt:lpstr>
      <vt:lpstr>Expanded Use Case: Top 10 most sold</vt:lpstr>
      <vt:lpstr>Expanded Use Case: Search</vt:lpstr>
      <vt:lpstr>Expanded Use Case: Change Server</vt:lpstr>
      <vt:lpstr>Expanded Use Case: Load</vt:lpstr>
      <vt:lpstr>Expanded Use Case: Test</vt:lpstr>
      <vt:lpstr>Expanded Use Case: Start up</vt:lpstr>
      <vt:lpstr>Expanded Use Case: Shut down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Ellerkamp</dc:creator>
  <cp:lastModifiedBy>Michael Ellerkamp</cp:lastModifiedBy>
  <cp:revision>11</cp:revision>
  <dcterms:created xsi:type="dcterms:W3CDTF">2016-03-08T00:30:35Z</dcterms:created>
  <dcterms:modified xsi:type="dcterms:W3CDTF">2016-03-09T00:43:10Z</dcterms:modified>
</cp:coreProperties>
</file>