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2D19-0363-4784-B6C4-A593B74445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26BC-FAF9-48B5-B85D-2D9B9BC8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51318" y="22098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miley Face 3"/>
          <p:cNvSpPr/>
          <p:nvPr/>
        </p:nvSpPr>
        <p:spPr>
          <a:xfrm>
            <a:off x="560818" y="1828800"/>
            <a:ext cx="3810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418" y="2514600"/>
            <a:ext cx="6858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0818" y="30480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52118" y="3048000"/>
            <a:ext cx="112696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89568" y="1600200"/>
            <a:ext cx="2057400" cy="518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89568" y="990600"/>
            <a:ext cx="2057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Marketeers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56268" y="1685925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46618" y="2047786"/>
            <a:ext cx="1009650" cy="46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56268" y="2457450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</p:txBody>
      </p:sp>
      <p:sp>
        <p:nvSpPr>
          <p:cNvPr id="21" name="Oval 20"/>
          <p:cNvSpPr/>
          <p:nvPr/>
        </p:nvSpPr>
        <p:spPr>
          <a:xfrm>
            <a:off x="2245586" y="3225325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</a:p>
        </p:txBody>
      </p:sp>
      <p:sp>
        <p:nvSpPr>
          <p:cNvPr id="22" name="Oval 21"/>
          <p:cNvSpPr/>
          <p:nvPr/>
        </p:nvSpPr>
        <p:spPr>
          <a:xfrm>
            <a:off x="2245586" y="4002458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</p:txBody>
      </p:sp>
      <p:sp>
        <p:nvSpPr>
          <p:cNvPr id="23" name="Oval 22"/>
          <p:cNvSpPr/>
          <p:nvPr/>
        </p:nvSpPr>
        <p:spPr>
          <a:xfrm>
            <a:off x="2245586" y="4800600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Server</a:t>
            </a:r>
          </a:p>
        </p:txBody>
      </p:sp>
      <p:sp>
        <p:nvSpPr>
          <p:cNvPr id="24" name="Oval 23"/>
          <p:cNvSpPr/>
          <p:nvPr/>
        </p:nvSpPr>
        <p:spPr>
          <a:xfrm>
            <a:off x="2245586" y="5656337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4118" y="3352800"/>
            <a:ext cx="1371600" cy="61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0" idx="2"/>
          </p:cNvCxnSpPr>
          <p:nvPr/>
        </p:nvCxnSpPr>
        <p:spPr>
          <a:xfrm>
            <a:off x="1246618" y="2514600"/>
            <a:ext cx="100965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2"/>
          </p:cNvCxnSpPr>
          <p:nvPr/>
        </p:nvCxnSpPr>
        <p:spPr>
          <a:xfrm>
            <a:off x="1246618" y="2514600"/>
            <a:ext cx="998968" cy="108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2"/>
          </p:cNvCxnSpPr>
          <p:nvPr/>
        </p:nvCxnSpPr>
        <p:spPr>
          <a:xfrm>
            <a:off x="1246618" y="2514600"/>
            <a:ext cx="998968" cy="2657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2"/>
          </p:cNvCxnSpPr>
          <p:nvPr/>
        </p:nvCxnSpPr>
        <p:spPr>
          <a:xfrm>
            <a:off x="1246618" y="2514600"/>
            <a:ext cx="998968" cy="3513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2"/>
          </p:cNvCxnSpPr>
          <p:nvPr/>
        </p:nvCxnSpPr>
        <p:spPr>
          <a:xfrm>
            <a:off x="1246618" y="2514600"/>
            <a:ext cx="998968" cy="1859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87566" y="304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086350" y="2209800"/>
            <a:ext cx="0" cy="83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miley Face 47"/>
          <p:cNvSpPr/>
          <p:nvPr/>
        </p:nvSpPr>
        <p:spPr>
          <a:xfrm>
            <a:off x="4895850" y="1828800"/>
            <a:ext cx="3810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743450" y="2514600"/>
            <a:ext cx="6858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895850" y="3048000"/>
            <a:ext cx="1905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087150" y="3048000"/>
            <a:ext cx="112696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24600" y="1600200"/>
            <a:ext cx="2057400" cy="518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91300" y="1685925"/>
            <a:ext cx="15240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up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581650" y="2047786"/>
            <a:ext cx="1009650" cy="46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91300" y="2457450"/>
            <a:ext cx="1638300" cy="74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Shutdown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29150" y="3352800"/>
            <a:ext cx="1371600" cy="61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55" idx="2"/>
          </p:cNvCxnSpPr>
          <p:nvPr/>
        </p:nvCxnSpPr>
        <p:spPr>
          <a:xfrm>
            <a:off x="5581650" y="2514600"/>
            <a:ext cx="1009650" cy="31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24600" y="989614"/>
            <a:ext cx="2057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Marketeers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Ellerkamp</dc:creator>
  <cp:lastModifiedBy>Michael Ellerkamp</cp:lastModifiedBy>
  <cp:revision>2</cp:revision>
  <dcterms:created xsi:type="dcterms:W3CDTF">2016-03-08T00:30:35Z</dcterms:created>
  <dcterms:modified xsi:type="dcterms:W3CDTF">2016-03-08T00:41:47Z</dcterms:modified>
</cp:coreProperties>
</file>