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2" r:id="rId5"/>
    <p:sldId id="263" r:id="rId6"/>
    <p:sldId id="266" r:id="rId7"/>
    <p:sldId id="264" r:id="rId8"/>
    <p:sldId id="265" r:id="rId9"/>
    <p:sldId id="267" r:id="rId10"/>
    <p:sldId id="271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System, hereby called Market, may create a database of World of Warcraft items.</a:t>
            </a:r>
          </a:p>
          <a:p>
            <a:r>
              <a:rPr lang="en-US" dirty="0" smtClean="0"/>
              <a:t>The Items may contain buy price, sell price, number sold, and item ID.</a:t>
            </a:r>
          </a:p>
          <a:p>
            <a:r>
              <a:rPr lang="en-US" dirty="0" smtClean="0"/>
              <a:t>The User may easily search for items that cost less to buy than to sell.</a:t>
            </a:r>
          </a:p>
          <a:p>
            <a:r>
              <a:rPr lang="en-US" dirty="0" smtClean="0"/>
              <a:t>The User may select what server the User wishes to browse item data from.</a:t>
            </a:r>
          </a:p>
          <a:p>
            <a:r>
              <a:rPr lang="en-US" dirty="0" smtClean="0"/>
              <a:t>The User may Load and Run pre-made algorithms from the website.</a:t>
            </a:r>
          </a:p>
          <a:p>
            <a:r>
              <a:rPr lang="en-US" dirty="0" smtClean="0"/>
              <a:t>The User may input and run personal algorithms</a:t>
            </a:r>
          </a:p>
          <a:p>
            <a:r>
              <a:rPr lang="en-US" dirty="0" smtClean="0"/>
              <a:t>The User may see the top 10 items with the most increase in sell value, most decrease in sell value, most sold items on the server.</a:t>
            </a:r>
          </a:p>
          <a:p>
            <a:r>
              <a:rPr lang="en-US" dirty="0" smtClean="0"/>
              <a:t>The User may search for items and see a short history of the item’s price.</a:t>
            </a:r>
          </a:p>
          <a:p>
            <a:r>
              <a:rPr lang="en-US" dirty="0" smtClean="0"/>
              <a:t>The User may consult a help guide for quick answers.</a:t>
            </a:r>
          </a:p>
        </p:txBody>
      </p:sp>
    </p:spTree>
    <p:extLst>
      <p:ext uri="{BB962C8B-B14F-4D97-AF65-F5344CB8AC3E}">
        <p14:creationId xmlns:p14="http://schemas.microsoft.com/office/powerpoint/2010/main" val="330706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Load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63400"/>
              </p:ext>
            </p:extLst>
          </p:nvPr>
        </p:nvGraphicFramePr>
        <p:xfrm>
          <a:off x="1524000" y="1397000"/>
          <a:ext cx="6096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</a:t>
                      </a:r>
                      <a:r>
                        <a:rPr lang="en-US" baseline="0" dirty="0" smtClean="0"/>
                        <a:t> Test</a:t>
                      </a:r>
                      <a:r>
                        <a:rPr lang="en-US" dirty="0" smtClean="0"/>
                        <a:t> section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test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enters</a:t>
                      </a:r>
                      <a:r>
                        <a:rPr lang="en-US" baseline="0" dirty="0" smtClean="0"/>
                        <a:t> name of item to be searched for.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</a:t>
                      </a:r>
                      <a:r>
                        <a:rPr lang="en-US" baseline="0" dirty="0" smtClean="0"/>
                        <a:t> finds a list of items with full or partial matching names.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User selects desired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 Market displays</a:t>
                      </a:r>
                      <a:r>
                        <a:rPr lang="en-US" baseline="0" dirty="0" smtClean="0"/>
                        <a:t> data about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 User enters custom algorithm</a:t>
                      </a:r>
                      <a:r>
                        <a:rPr lang="en-US" baseline="0" dirty="0" smtClean="0"/>
                        <a:t> to apply to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(6) Market applies algorithm to item’s sell history.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(7) TUCEW User interprets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4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Start up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43563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0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Shut 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6260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0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51318" y="22098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miley Face 3"/>
          <p:cNvSpPr/>
          <p:nvPr/>
        </p:nvSpPr>
        <p:spPr>
          <a:xfrm>
            <a:off x="560818" y="1828800"/>
            <a:ext cx="3810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8418" y="2514600"/>
            <a:ext cx="685800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0818" y="30480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52118" y="3048000"/>
            <a:ext cx="112696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89568" y="1600200"/>
            <a:ext cx="2057400" cy="426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89568" y="990600"/>
            <a:ext cx="2057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56268" y="1685925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46618" y="2047786"/>
            <a:ext cx="1009650" cy="466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56268" y="2457450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</p:txBody>
      </p:sp>
      <p:sp>
        <p:nvSpPr>
          <p:cNvPr id="22" name="Oval 21"/>
          <p:cNvSpPr/>
          <p:nvPr/>
        </p:nvSpPr>
        <p:spPr>
          <a:xfrm>
            <a:off x="2256268" y="3259508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</p:txBody>
      </p:sp>
      <p:sp>
        <p:nvSpPr>
          <p:cNvPr id="23" name="Oval 22"/>
          <p:cNvSpPr/>
          <p:nvPr/>
        </p:nvSpPr>
        <p:spPr>
          <a:xfrm>
            <a:off x="2256268" y="4057650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Server</a:t>
            </a:r>
          </a:p>
        </p:txBody>
      </p:sp>
      <p:sp>
        <p:nvSpPr>
          <p:cNvPr id="24" name="Oval 23"/>
          <p:cNvSpPr/>
          <p:nvPr/>
        </p:nvSpPr>
        <p:spPr>
          <a:xfrm>
            <a:off x="2256268" y="4913387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4118" y="3352800"/>
            <a:ext cx="1371600" cy="61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0" idx="2"/>
          </p:cNvCxnSpPr>
          <p:nvPr/>
        </p:nvCxnSpPr>
        <p:spPr>
          <a:xfrm>
            <a:off x="1246618" y="2514600"/>
            <a:ext cx="100965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2"/>
          </p:cNvCxnSpPr>
          <p:nvPr/>
        </p:nvCxnSpPr>
        <p:spPr>
          <a:xfrm>
            <a:off x="1287566" y="2514600"/>
            <a:ext cx="968702" cy="1914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2"/>
          </p:cNvCxnSpPr>
          <p:nvPr/>
        </p:nvCxnSpPr>
        <p:spPr>
          <a:xfrm>
            <a:off x="1287566" y="2571750"/>
            <a:ext cx="968702" cy="2713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2"/>
          </p:cNvCxnSpPr>
          <p:nvPr/>
        </p:nvCxnSpPr>
        <p:spPr>
          <a:xfrm>
            <a:off x="1287566" y="2514600"/>
            <a:ext cx="968702" cy="1116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87566" y="3048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086350" y="22098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Smiley Face 47"/>
          <p:cNvSpPr/>
          <p:nvPr/>
        </p:nvSpPr>
        <p:spPr>
          <a:xfrm>
            <a:off x="4895850" y="1828800"/>
            <a:ext cx="3810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743450" y="2514600"/>
            <a:ext cx="685800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895850" y="30480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087150" y="3048000"/>
            <a:ext cx="112696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24600" y="1600200"/>
            <a:ext cx="2057400" cy="1871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91300" y="1685925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up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581650" y="2047786"/>
            <a:ext cx="1009650" cy="466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591300" y="2457450"/>
            <a:ext cx="16383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Shutdown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29150" y="3352800"/>
            <a:ext cx="1371600" cy="61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55" idx="2"/>
          </p:cNvCxnSpPr>
          <p:nvPr/>
        </p:nvCxnSpPr>
        <p:spPr>
          <a:xfrm>
            <a:off x="5581650" y="2514600"/>
            <a:ext cx="100965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24600" y="989614"/>
            <a:ext cx="2057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Expanded Use Case: Check Sell&gt;Buy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01842"/>
              </p:ext>
            </p:extLst>
          </p:nvPr>
        </p:nvGraphicFramePr>
        <p:xfrm>
          <a:off x="1524000" y="1397000"/>
          <a:ext cx="6096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Home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homescreen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Sell&gt;Buy 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and displays up to 10 items that higher sell price than buy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TUCEW User see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4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Expanded Use Case: Top 10 increase in price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50893"/>
              </p:ext>
            </p:extLst>
          </p:nvPr>
        </p:nvGraphicFramePr>
        <p:xfrm>
          <a:off x="1524000" y="1397000"/>
          <a:ext cx="6096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Home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homescreen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top 10 highest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and displays up to 10 items that have the highest increase in price since last hour.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TUCEW User see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Expanded Use Case: Top 10 decrease in price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01147"/>
              </p:ext>
            </p:extLst>
          </p:nvPr>
        </p:nvGraphicFramePr>
        <p:xfrm>
          <a:off x="1524000" y="1397000"/>
          <a:ext cx="6096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Home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homescreen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top 10 decrease.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and displays up to 10 items that have the highest decrease in price since last hour.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TUCEW User see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9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Expanded Use Case: Top 10 most sold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85164"/>
              </p:ext>
            </p:extLst>
          </p:nvPr>
        </p:nvGraphicFramePr>
        <p:xfrm>
          <a:off x="1524000" y="1397000"/>
          <a:ext cx="6096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Home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homescreen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top 10 most sold.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and displays up to 10 items that are sold the most the past hour.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TUCEW User see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5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Search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21359"/>
              </p:ext>
            </p:extLst>
          </p:nvPr>
        </p:nvGraphicFramePr>
        <p:xfrm>
          <a:off x="1524000" y="1397000"/>
          <a:ext cx="6096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Search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Search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enters an item’s full</a:t>
                      </a:r>
                      <a:r>
                        <a:rPr lang="en-US" baseline="0" dirty="0" smtClean="0"/>
                        <a:t> or partial name into Search Bar then click 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for items with full or partial match and lists them.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Selects</a:t>
                      </a:r>
                      <a:r>
                        <a:rPr lang="en-US" baseline="0" dirty="0" smtClean="0"/>
                        <a:t> the item they wish to view.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r>
                        <a:rPr lang="en-US" baseline="0" dirty="0" smtClean="0"/>
                        <a:t> Market displays data about selected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</a:t>
                      </a:r>
                      <a:r>
                        <a:rPr lang="en-US" baseline="0" dirty="0" smtClean="0"/>
                        <a:t> TUCEW User reads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9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Change Server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49533"/>
              </p:ext>
            </p:extLst>
          </p:nvPr>
        </p:nvGraphicFramePr>
        <p:xfrm>
          <a:off x="1524000" y="1397000"/>
          <a:ext cx="6096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any section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section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change</a:t>
                      </a:r>
                      <a:r>
                        <a:rPr lang="en-US" baseline="0" dirty="0" smtClean="0"/>
                        <a:t> server 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displays server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User selects desired server.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r>
                        <a:rPr lang="en-US" baseline="0" dirty="0" smtClean="0"/>
                        <a:t> Market load data from that server.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 TUCEW User returns to original section with new server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9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Load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16109"/>
              </p:ext>
            </p:extLst>
          </p:nvPr>
        </p:nvGraphicFramePr>
        <p:xfrm>
          <a:off x="1524000" y="1397000"/>
          <a:ext cx="60960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</a:t>
                      </a:r>
                      <a:r>
                        <a:rPr lang="en-US" baseline="0" dirty="0" smtClean="0"/>
                        <a:t> algorithm</a:t>
                      </a:r>
                      <a:r>
                        <a:rPr lang="en-US" dirty="0" smtClean="0"/>
                        <a:t> section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algorithm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enters</a:t>
                      </a:r>
                      <a:r>
                        <a:rPr lang="en-US" baseline="0" dirty="0" smtClean="0"/>
                        <a:t> name of item to be searched for.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</a:t>
                      </a:r>
                      <a:r>
                        <a:rPr lang="en-US" baseline="0" dirty="0" smtClean="0"/>
                        <a:t> finds a list of items with full or partial matching names.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User selects desired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 Market displays</a:t>
                      </a:r>
                      <a:r>
                        <a:rPr lang="en-US" baseline="0" dirty="0" smtClean="0"/>
                        <a:t> data about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 User selects pre-set algorithm</a:t>
                      </a:r>
                      <a:r>
                        <a:rPr lang="en-US" baseline="0" dirty="0" smtClean="0"/>
                        <a:t> to apply to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(6) Market applies algorithm to item’s sell history.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(7) TUCEW User interprets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7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781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Functional Requirements</vt:lpstr>
      <vt:lpstr>PowerPoint Presentation</vt:lpstr>
      <vt:lpstr>Expanded Use Case: Check Sell&gt;Buy</vt:lpstr>
      <vt:lpstr>Expanded Use Case: Top 10 increase in price</vt:lpstr>
      <vt:lpstr>Expanded Use Case: Top 10 decrease in price</vt:lpstr>
      <vt:lpstr>Expanded Use Case: Top 10 most sold</vt:lpstr>
      <vt:lpstr>Expanded Use Case: Search</vt:lpstr>
      <vt:lpstr>Expanded Use Case: Change Server</vt:lpstr>
      <vt:lpstr>Expanded Use Case: Load</vt:lpstr>
      <vt:lpstr>Expanded Use Case: Load</vt:lpstr>
      <vt:lpstr>Expanded Use Case: Start up</vt:lpstr>
      <vt:lpstr>Expanded Use Case: Shut down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Ellerkamp</dc:creator>
  <cp:lastModifiedBy>Michael Ellerkamp</cp:lastModifiedBy>
  <cp:revision>10</cp:revision>
  <dcterms:created xsi:type="dcterms:W3CDTF">2016-03-08T00:30:35Z</dcterms:created>
  <dcterms:modified xsi:type="dcterms:W3CDTF">2016-03-08T06:16:23Z</dcterms:modified>
</cp:coreProperties>
</file>