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5"/>
  </p:notesMasterIdLst>
  <p:sldIdLst>
    <p:sldId id="281" r:id="rId8"/>
    <p:sldId id="379" r:id="rId9"/>
    <p:sldId id="380" r:id="rId10"/>
    <p:sldId id="382" r:id="rId11"/>
    <p:sldId id="38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5911" autoAdjust="0"/>
  </p:normalViewPr>
  <p:slideViewPr>
    <p:cSldViewPr>
      <p:cViewPr varScale="1">
        <p:scale>
          <a:sx n="87" d="100"/>
          <a:sy n="87" d="100"/>
        </p:scale>
        <p:origin x="-22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 smtClean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agenda/Content</a:t>
            </a:r>
            <a:endParaRPr lang="en-US" dirty="0" smtClean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2" r:id="rId3"/>
    <p:sldLayoutId id="214748370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</Words>
  <Application>Microsoft Office PowerPoint</Application>
  <PresentationFormat>On-screen Show (4:3)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Cover</vt:lpstr>
      <vt:lpstr>Agenda</vt:lpstr>
      <vt:lpstr>Content_Title</vt:lpstr>
      <vt:lpstr>Content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Windows User</cp:lastModifiedBy>
  <cp:revision>224</cp:revision>
  <dcterms:created xsi:type="dcterms:W3CDTF">2014-12-12T05:53:11Z</dcterms:created>
  <dcterms:modified xsi:type="dcterms:W3CDTF">2016-04-26T05:24:21Z</dcterms:modified>
</cp:coreProperties>
</file>