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3"/>
  </p:notesMasterIdLst>
  <p:sldIdLst>
    <p:sldId id="281" r:id="rId8"/>
    <p:sldId id="379" r:id="rId9"/>
    <p:sldId id="390" r:id="rId10"/>
    <p:sldId id="382" r:id="rId11"/>
    <p:sldId id="383" r:id="rId12"/>
    <p:sldId id="384" r:id="rId13"/>
    <p:sldId id="386" r:id="rId14"/>
    <p:sldId id="389" r:id="rId15"/>
    <p:sldId id="385" r:id="rId16"/>
    <p:sldId id="391" r:id="rId17"/>
    <p:sldId id="392" r:id="rId18"/>
    <p:sldId id="388" r:id="rId19"/>
    <p:sldId id="393" r:id="rId20"/>
    <p:sldId id="394" r:id="rId21"/>
    <p:sldId id="396" r:id="rId22"/>
    <p:sldId id="397" r:id="rId23"/>
    <p:sldId id="398" r:id="rId24"/>
    <p:sldId id="399" r:id="rId25"/>
    <p:sldId id="400" r:id="rId26"/>
    <p:sldId id="401" r:id="rId27"/>
    <p:sldId id="395" r:id="rId28"/>
    <p:sldId id="402" r:id="rId29"/>
    <p:sldId id="403" r:id="rId30"/>
    <p:sldId id="404" r:id="rId31"/>
    <p:sldId id="405" r:id="rId32"/>
    <p:sldId id="413" r:id="rId33"/>
    <p:sldId id="414" r:id="rId34"/>
    <p:sldId id="408" r:id="rId35"/>
    <p:sldId id="411" r:id="rId36"/>
    <p:sldId id="412" r:id="rId37"/>
    <p:sldId id="406" r:id="rId38"/>
    <p:sldId id="407" r:id="rId39"/>
    <p:sldId id="415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5911" autoAdjust="0"/>
  </p:normalViewPr>
  <p:slideViewPr>
    <p:cSldViewPr>
      <p:cViewPr varScale="1">
        <p:scale>
          <a:sx n="83" d="100"/>
          <a:sy n="83" d="100"/>
        </p:scale>
        <p:origin x="-24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windows 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http://justinklemm.com/node-js-async-tutorial/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 smtClean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agenda/Content</a:t>
            </a:r>
            <a:endParaRPr lang="en-US" dirty="0" smtClean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expressjs/express/blob/master/package.json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-inspector/node-inspector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chool.io/" TargetMode="External"/><Relationship Id="rId2" Type="http://schemas.openxmlformats.org/officeDocument/2006/relationships/hyperlink" Target="https://nodejs.org/dist/latest-v4.x/docs/api/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s://angular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2" Type="http://schemas.openxmlformats.org/officeDocument/2006/relationships/hyperlink" Target="http://en.wikipedia.org/wiki/Model%E2%80%93view%E2%80%93controlle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altLang="zh-CN" dirty="0" smtClean="0"/>
              <a:t>Course –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Session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Leo X Liu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2016.04.28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start Node.js journey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After installation, add Node.js installation path to Windows Environment Variable </a:t>
            </a:r>
            <a:r>
              <a:rPr lang="en-US" b="1" dirty="0" smtClean="0"/>
              <a:t>Path</a:t>
            </a:r>
          </a:p>
          <a:p>
            <a:endParaRPr lang="en-US" dirty="0" smtClean="0"/>
          </a:p>
          <a:p>
            <a:r>
              <a:rPr lang="en-US" dirty="0" smtClean="0"/>
              <a:t>Open your CMD in Windows, check installation is 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we can start run JavaScript in REPL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37338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242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Simple HTTP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Simple HTTP Server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 descr="2015-11-12 13_54_44-server.js - D__Study_dev_world_MEAN - At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67732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 smtClean="0"/>
              <a:t>Main Module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scheduling other modules</a:t>
            </a:r>
          </a:p>
          <a:p>
            <a:r>
              <a:rPr lang="en-US" altLang="zh-CN" b="1" dirty="0" smtClean="0"/>
              <a:t>Binary Module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C/C++;  .node &amp; .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b="1" dirty="0" smtClean="0"/>
              <a:t>Package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multiple sub modules</a:t>
            </a:r>
          </a:p>
          <a:p>
            <a:r>
              <a:rPr lang="en-US" b="1" dirty="0" smtClean="0">
                <a:hlinkClick r:id="rId2"/>
              </a:rPr>
              <a:t>Core Modules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events,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, http</a:t>
            </a:r>
            <a:endParaRPr lang="en-US" dirty="0" smtClean="0"/>
          </a:p>
          <a:p>
            <a:r>
              <a:rPr lang="en-US" altLang="zh-CN" b="1" dirty="0" smtClean="0">
                <a:hlinkClick r:id="rId2"/>
              </a:rPr>
              <a:t>File Modules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express, socket.io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Node.js require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Core Modules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http = require(‘http’);</a:t>
            </a:r>
          </a:p>
          <a:p>
            <a:r>
              <a:rPr lang="en-US" altLang="zh-CN" dirty="0" smtClean="0"/>
              <a:t>File Modules</a:t>
            </a:r>
          </a:p>
          <a:p>
            <a:pPr>
              <a:buNone/>
            </a:pPr>
            <a:r>
              <a:rPr lang="en-US" altLang="zh-CN" dirty="0" smtClean="0"/>
              <a:t>	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express</a:t>
            </a:r>
          </a:p>
          <a:p>
            <a:endParaRPr lang="en-US" dirty="0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 rotWithShape="1">
          <a:blip r:embed="rId2" cstate="print"/>
          <a:srcRect t="6946" r="1409"/>
          <a:stretch/>
        </p:blipFill>
        <p:spPr>
          <a:xfrm>
            <a:off x="304800" y="3048000"/>
            <a:ext cx="6586816" cy="18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exports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module.exports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Exports is the </a:t>
            </a:r>
            <a:r>
              <a:rPr lang="en-US" altLang="zh-CN" b="1" i="1" dirty="0" smtClean="0"/>
              <a:t>export</a:t>
            </a:r>
            <a:r>
              <a:rPr lang="en-US" altLang="zh-CN" dirty="0" smtClean="0"/>
              <a:t> object of the current module</a:t>
            </a:r>
          </a:p>
          <a:p>
            <a:r>
              <a:rPr lang="en-US" altLang="zh-CN" dirty="0" smtClean="0"/>
              <a:t>Public properties and methods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5275745" cy="240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exports &amp; </a:t>
            </a:r>
            <a:r>
              <a:rPr lang="en-US" altLang="zh-CN" dirty="0" err="1" smtClean="0"/>
              <a:t>module.exports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exports = </a:t>
            </a:r>
            <a:r>
              <a:rPr lang="en-US" altLang="zh-CN" dirty="0" err="1" smtClean="0"/>
              <a:t>module.exports</a:t>
            </a:r>
            <a:r>
              <a:rPr lang="en-US" altLang="zh-CN" dirty="0" smtClean="0"/>
              <a:t> = {};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exports = function(r){…}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4268066" cy="2891644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600200"/>
            <a:ext cx="4473196" cy="289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 Module—Find File Strategy</a:t>
            </a:r>
            <a:endParaRPr lang="en-US" dirty="0"/>
          </a:p>
        </p:txBody>
      </p:sp>
      <p:pic>
        <p:nvPicPr>
          <p:cNvPr id="5" name="Content Placeholder 5" descr="findFile.jp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142999"/>
            <a:ext cx="3351583" cy="56501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 Module—Load Module</a:t>
            </a:r>
            <a:endParaRPr lang="en-US" dirty="0"/>
          </a:p>
        </p:txBody>
      </p:sp>
      <p:pic>
        <p:nvPicPr>
          <p:cNvPr id="5" name="Content Placeholder 5" descr="loadModule.jp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423613" y="1143000"/>
            <a:ext cx="4296773" cy="5391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Basic Instruction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Node.js 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581400"/>
            <a:ext cx="6019800" cy="40011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581400"/>
            <a:ext cx="381365" cy="38100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2514600"/>
            <a:ext cx="6019800" cy="400110"/>
          </a:xfrm>
        </p:spPr>
        <p:txBody>
          <a:bodyPr/>
          <a:lstStyle/>
          <a:p>
            <a:r>
              <a:rPr lang="en-US" dirty="0" smtClean="0"/>
              <a:t>Simple HTTP Server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2514600"/>
            <a:ext cx="381365" cy="38100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965" y="3048000"/>
            <a:ext cx="6019800" cy="400110"/>
          </a:xfrm>
        </p:spPr>
        <p:txBody>
          <a:bodyPr/>
          <a:lstStyle/>
          <a:p>
            <a:r>
              <a:rPr lang="en-US" dirty="0" smtClean="0"/>
              <a:t>Node.js Module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2200" y="3048000"/>
            <a:ext cx="381365" cy="38100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114800"/>
            <a:ext cx="6019800" cy="400110"/>
          </a:xfrm>
        </p:spPr>
        <p:txBody>
          <a:bodyPr/>
          <a:lstStyle/>
          <a:p>
            <a:r>
              <a:rPr lang="en-US" dirty="0" smtClean="0"/>
              <a:t>Node.js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114800"/>
            <a:ext cx="381365" cy="3810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629090"/>
            <a:ext cx="6019800" cy="400110"/>
          </a:xfrm>
        </p:spPr>
        <p:txBody>
          <a:bodyPr/>
          <a:lstStyle/>
          <a:p>
            <a:r>
              <a:rPr lang="en-US" dirty="0" smtClean="0"/>
              <a:t>Node.js debug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629090"/>
            <a:ext cx="381365" cy="381000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5162490"/>
            <a:ext cx="6019800" cy="40011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5162490"/>
            <a:ext cx="381365" cy="381000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Module compilation</a:t>
            </a:r>
          </a:p>
          <a:p>
            <a:r>
              <a:rPr lang="en-US" dirty="0" smtClean="0"/>
              <a:t>Node.js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 package the </a:t>
            </a:r>
            <a:r>
              <a:rPr lang="en-US" dirty="0" smtClean="0"/>
              <a:t>J</a:t>
            </a:r>
            <a:r>
              <a:rPr lang="en-US" altLang="zh-CN" dirty="0" smtClean="0"/>
              <a:t>ava</a:t>
            </a:r>
            <a:r>
              <a:rPr lang="en-US" dirty="0" smtClean="0"/>
              <a:t>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below code </a:t>
            </a:r>
            <a:endParaRPr lang="en-US" altLang="zh-CN" sz="2000" i="1" dirty="0" smtClean="0"/>
          </a:p>
          <a:p>
            <a:pPr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   (function (exports, require, module, __filename, __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dirname</a:t>
            </a:r>
            <a:r>
              <a:rPr lang="en-US" sz="2000" b="1" i="1" dirty="0" smtClean="0">
                <a:solidFill>
                  <a:srgbClr val="FF0000"/>
                </a:solidFill>
              </a:rPr>
              <a:t>) {</a:t>
            </a:r>
            <a:r>
              <a:rPr lang="en-US" sz="2000" i="1" dirty="0" smtClean="0"/>
              <a:t>   // in the head 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        // your code</a:t>
            </a:r>
          </a:p>
          <a:p>
            <a:pPr>
              <a:buNone/>
            </a:pPr>
            <a:r>
              <a:rPr lang="en-US" sz="2000" i="1" dirty="0" smtClean="0"/>
              <a:t>   </a:t>
            </a:r>
            <a:r>
              <a:rPr lang="en-US" sz="2000" b="1" i="1" dirty="0" smtClean="0">
                <a:solidFill>
                  <a:srgbClr val="FF0000"/>
                </a:solidFill>
              </a:rPr>
              <a:t>}); //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in the end</a:t>
            </a:r>
          </a:p>
          <a:p>
            <a:r>
              <a:rPr lang="en-US" altLang="zh-CN" dirty="0" smtClean="0"/>
              <a:t>Variable scope isolation between module files</a:t>
            </a:r>
          </a:p>
          <a:p>
            <a:r>
              <a:rPr lang="en-US" dirty="0" smtClean="0"/>
              <a:t>Independent of each 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461665"/>
          </a:xfrm>
        </p:spPr>
        <p:txBody>
          <a:bodyPr/>
          <a:lstStyle/>
          <a:p>
            <a:r>
              <a:rPr lang="en-US" sz="2400" dirty="0" smtClean="0"/>
              <a:t>NPM – Node.js Package Management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Node.js Package Management will provide a solution to manage your third-party library, like Maven</a:t>
            </a:r>
          </a:p>
          <a:p>
            <a:endParaRPr lang="en-US" dirty="0" smtClean="0"/>
          </a:p>
          <a:p>
            <a:r>
              <a:rPr lang="en-US" dirty="0" smtClean="0"/>
              <a:t>When your install Node.js, NPM is built-in installed.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41184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file is located at the root path of project and described project information, include below</a:t>
            </a:r>
          </a:p>
          <a:p>
            <a:pPr lvl="1"/>
            <a:r>
              <a:rPr lang="en-US" dirty="0" smtClean="0"/>
              <a:t>Project name</a:t>
            </a:r>
          </a:p>
          <a:p>
            <a:pPr lvl="1"/>
            <a:r>
              <a:rPr lang="en-US" dirty="0" smtClean="0"/>
              <a:t>Project owner</a:t>
            </a:r>
          </a:p>
          <a:p>
            <a:pPr lvl="1"/>
            <a:r>
              <a:rPr lang="en-US" dirty="0" smtClean="0"/>
              <a:t>Project license</a:t>
            </a:r>
          </a:p>
          <a:p>
            <a:pPr lvl="1"/>
            <a:r>
              <a:rPr lang="en-US" dirty="0" smtClean="0"/>
              <a:t>Project dependencies</a:t>
            </a:r>
          </a:p>
          <a:p>
            <a:pPr lvl="1"/>
            <a:r>
              <a:rPr lang="en-US" dirty="0" smtClean="0"/>
              <a:t>Customized commands</a:t>
            </a:r>
          </a:p>
          <a:p>
            <a:pPr lvl="1"/>
            <a:r>
              <a:rPr lang="en-US" dirty="0" smtClean="0"/>
              <a:t>……</a:t>
            </a:r>
          </a:p>
          <a:p>
            <a:endParaRPr lang="en-US" sz="2800" dirty="0" smtClean="0"/>
          </a:p>
          <a:p>
            <a:r>
              <a:rPr lang="en-US" dirty="0" smtClean="0"/>
              <a:t>Sample </a:t>
            </a:r>
            <a:r>
              <a:rPr lang="en-US" dirty="0" smtClean="0">
                <a:hlinkClick r:id="rId2"/>
              </a:rPr>
              <a:t>express/</a:t>
            </a:r>
            <a:r>
              <a:rPr lang="en-US" dirty="0" err="1" smtClean="0">
                <a:hlinkClick r:id="rId2"/>
              </a:rPr>
              <a:t>package.json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229600" cy="545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 NPM Create a Node.js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In Windows CMD, input below command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Input based on its prompt, like below</a:t>
            </a:r>
          </a:p>
          <a:p>
            <a:endParaRPr lang="en-US" dirty="0" smtClean="0"/>
          </a:p>
          <a:p>
            <a:r>
              <a:rPr lang="en-US" dirty="0" smtClean="0"/>
              <a:t>After initialization is done, input below command to install dependencies (--save will add the dependency in </a:t>
            </a:r>
            <a:r>
              <a:rPr lang="en-US" dirty="0" err="1" smtClean="0"/>
              <a:t>package.json</a:t>
            </a:r>
            <a:r>
              <a:rPr lang="en-US" dirty="0" smtClean="0"/>
              <a:t> file automatically)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5638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sz="2400" dirty="0" smtClean="0"/>
              <a:t> </a:t>
            </a:r>
            <a:r>
              <a:rPr lang="en-US" sz="2400" dirty="0" err="1" smtClean="0"/>
              <a:t>npm</a:t>
            </a:r>
            <a:r>
              <a:rPr lang="en-US" sz="2400" dirty="0" smtClean="0"/>
              <a:t> init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" y="4572000"/>
            <a:ext cx="57150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sz="2400" dirty="0" smtClean="0"/>
              <a:t> 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--save &lt;package name&gt;</a:t>
            </a:r>
            <a:endParaRPr lang="en-US" sz="2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229600" cy="670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Node.js runs on a single threaded event loop and leverages asynchronous calls for various things, like I/O operations.</a:t>
            </a:r>
          </a:p>
          <a:p>
            <a:endParaRPr lang="en-US" dirty="0" smtClean="0"/>
          </a:p>
          <a:p>
            <a:r>
              <a:rPr lang="en-US" dirty="0" smtClean="0"/>
              <a:t>So many Node.js API is using “callback”, like “</a:t>
            </a:r>
            <a:r>
              <a:rPr lang="en-US" dirty="0" err="1" smtClean="0"/>
              <a:t>fs</a:t>
            </a:r>
            <a:r>
              <a:rPr lang="en-US" dirty="0" smtClean="0"/>
              <a:t>” module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What does “callback” mean?</a:t>
            </a:r>
          </a:p>
          <a:p>
            <a:pPr lvl="1"/>
            <a:r>
              <a:rPr lang="en-US" dirty="0" err="1" smtClean="0"/>
              <a:t>fs.readFile</a:t>
            </a:r>
            <a:r>
              <a:rPr lang="en-US" dirty="0" smtClean="0"/>
              <a:t>(“./test.txt”, </a:t>
            </a:r>
            <a:r>
              <a:rPr lang="en-US" dirty="0" err="1" smtClean="0"/>
              <a:t>callback_function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Means: when the “text.txt” file is finished reading, Node.js event loop will call the “</a:t>
            </a:r>
            <a:r>
              <a:rPr lang="en-US" dirty="0" err="1" smtClean="0"/>
              <a:t>callback_function</a:t>
            </a:r>
            <a:r>
              <a:rPr lang="en-US" dirty="0" smtClean="0"/>
              <a:t>” to process the pre-defined logic, and it will embedded 2 parameters (err, data) to this function.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657600"/>
            <a:ext cx="77812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Node-inspector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1000" y="1752600"/>
            <a:ext cx="6858000" cy="688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 node-inspector -g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124200"/>
            <a:ext cx="502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800" dirty="0" smtClean="0">
                <a:solidFill>
                  <a:srgbClr val="FF0000"/>
                </a:solidFill>
              </a:rPr>
              <a:t>Failed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Visual Studio </a:t>
            </a:r>
            <a:r>
              <a:rPr lang="en-US" sz="2600" dirty="0" err="1" smtClean="0"/>
              <a:t>c++</a:t>
            </a:r>
            <a:r>
              <a:rPr lang="en-US" sz="2600" dirty="0" smtClean="0"/>
              <a:t>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Windows 7 64bit SDK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Python 2.7.x</a:t>
            </a:r>
            <a:endParaRPr lang="en-US" altLang="zh-CN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Basic Instruction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Node-inspector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Start Node.js app by node-inspector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Chrome debugger is open automatically with below URL</a:t>
            </a:r>
          </a:p>
          <a:p>
            <a:pPr>
              <a:buNone/>
            </a:pPr>
            <a:r>
              <a:rPr lang="en-US" altLang="zh-CN" sz="2800" i="1" dirty="0" smtClean="0"/>
              <a:t>   </a:t>
            </a:r>
            <a:r>
              <a:rPr lang="en-US" altLang="zh-CN" i="1" dirty="0" smtClean="0"/>
              <a:t>http://127.0.0.1:8080/?ws=127.0.0.1:8080&amp;port=5858</a:t>
            </a:r>
          </a:p>
          <a:p>
            <a:endParaRPr lang="en-US" altLang="zh-CN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4572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2400" dirty="0" smtClean="0"/>
              <a:t> node-debug server.js</a:t>
            </a: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7" b="1387"/>
          <a:stretch/>
        </p:blipFill>
        <p:spPr>
          <a:xfrm>
            <a:off x="0" y="152400"/>
            <a:ext cx="9144000" cy="6525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Write a HTTP Server, print out “Hello Node.js”, and listen 9999 port</a:t>
            </a:r>
          </a:p>
          <a:p>
            <a:endParaRPr lang="en-US" dirty="0" smtClean="0"/>
          </a:p>
          <a:p>
            <a:r>
              <a:rPr lang="en-US" dirty="0" smtClean="0"/>
              <a:t>Read a file and print out in the console</a:t>
            </a:r>
          </a:p>
          <a:p>
            <a:endParaRPr lang="en-US" dirty="0" smtClean="0"/>
          </a:p>
          <a:p>
            <a:r>
              <a:rPr lang="en-US" dirty="0" smtClean="0"/>
              <a:t>Move a file to another place</a:t>
            </a:r>
          </a:p>
          <a:p>
            <a:endParaRPr lang="en-US" dirty="0" smtClean="0"/>
          </a:p>
          <a:p>
            <a:r>
              <a:rPr lang="en-US" dirty="0" smtClean="0"/>
              <a:t>What is the result of below codes?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48200"/>
            <a:ext cx="42832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https://nodejs.org/dist/latest-v4.x/docs/api/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http://nodeschool.io/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a MEAN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MongoDB</a:t>
            </a:r>
            <a:r>
              <a:rPr lang="en-US" altLang="zh-CN" dirty="0"/>
              <a:t> as the database</a:t>
            </a:r>
          </a:p>
          <a:p>
            <a:r>
              <a:rPr lang="en-US" altLang="zh-CN" dirty="0">
                <a:hlinkClick r:id="rId3"/>
              </a:rPr>
              <a:t>Express</a:t>
            </a:r>
            <a:r>
              <a:rPr lang="en-US" altLang="zh-CN" dirty="0"/>
              <a:t> as the web framework</a:t>
            </a:r>
          </a:p>
          <a:p>
            <a:r>
              <a:rPr lang="en-US" altLang="zh-CN" dirty="0">
                <a:hlinkClick r:id="rId4"/>
              </a:rPr>
              <a:t>AngularJS</a:t>
            </a:r>
            <a:r>
              <a:rPr lang="en-US" altLang="zh-CN" dirty="0"/>
              <a:t> as the frontend framework, and</a:t>
            </a:r>
          </a:p>
          <a:p>
            <a:r>
              <a:rPr lang="en-US" altLang="zh-CN" dirty="0">
                <a:hlinkClick r:id="rId5"/>
              </a:rPr>
              <a:t>Node.js</a:t>
            </a:r>
            <a:r>
              <a:rPr lang="en-US" altLang="zh-CN" dirty="0"/>
              <a:t> as the server platform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The advantages of MEAN stack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Support for the </a:t>
            </a:r>
            <a:r>
              <a:rPr lang="en-US" altLang="zh-CN" dirty="0">
                <a:hlinkClick r:id="rId2"/>
              </a:rPr>
              <a:t>MVC pattern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JSON</a:t>
            </a:r>
            <a:r>
              <a:rPr lang="en-US" altLang="zh-CN" dirty="0"/>
              <a:t> is used for transferring data</a:t>
            </a:r>
          </a:p>
          <a:p>
            <a:r>
              <a:rPr lang="en-US" altLang="zh-CN" dirty="0" smtClean="0"/>
              <a:t>Node.js huge </a:t>
            </a:r>
            <a:r>
              <a:rPr lang="en-US" altLang="zh-CN" dirty="0"/>
              <a:t>module library(200k+)</a:t>
            </a:r>
          </a:p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Single language is used in the whole application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62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epticki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04800"/>
            <a:ext cx="5414211" cy="5414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32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server VS traditional server</a:t>
            </a:r>
            <a:endParaRPr lang="en-US" dirty="0"/>
          </a:p>
        </p:txBody>
      </p:sp>
      <p:pic>
        <p:nvPicPr>
          <p:cNvPr id="7" name="Content Placeholder 5" descr="threading_java.pn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4343400" cy="2623975"/>
          </a:xfrm>
        </p:spPr>
      </p:pic>
      <p:pic>
        <p:nvPicPr>
          <p:cNvPr id="8" name="Content Placeholder 4" descr="threading_node.png"/>
          <p:cNvPicPr>
            <a:picLocks noGrp="1" noChangeAspect="1"/>
          </p:cNvPicPr>
          <p:nvPr>
            <p:ph sz="quarter" idx="16"/>
          </p:nvPr>
        </p:nvPicPr>
        <p:blipFill>
          <a:blip r:embed="rId3" cstate="print"/>
          <a:stretch>
            <a:fillRect/>
          </a:stretch>
        </p:blipFill>
        <p:spPr>
          <a:xfrm>
            <a:off x="4800600" y="3505200"/>
            <a:ext cx="4343400" cy="2596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Node.js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start Node.js journey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Install related OS version of Node.js from </a:t>
            </a:r>
            <a:r>
              <a:rPr lang="en-US" dirty="0" smtClean="0">
                <a:hlinkClick r:id="rId2"/>
              </a:rPr>
              <a:t>http://nodejs.org/</a:t>
            </a:r>
            <a:r>
              <a:rPr lang="en-US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5" name="Picture 4" descr="node_inst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828800"/>
            <a:ext cx="6836952" cy="40263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42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/>
</file>

<file path=customXml/itemProps2.xml><?xml version="1.0" encoding="utf-8"?>
<ds:datastoreItem xmlns:ds="http://schemas.openxmlformats.org/officeDocument/2006/customXml" ds:itemID="{AF2462E9-E3C6-4B9B-800D-1AA92DB6FEE6}"/>
</file>

<file path=customXml/itemProps3.xml><?xml version="1.0" encoding="utf-8"?>
<ds:datastoreItem xmlns:ds="http://schemas.openxmlformats.org/officeDocument/2006/customXml" ds:itemID="{7C87F021-393A-41F0-B687-0AD161F782BF}"/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597</Words>
  <Application>Microsoft Office PowerPoint</Application>
  <PresentationFormat>On-screen Show (4:3)</PresentationFormat>
  <Paragraphs>183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Cover</vt:lpstr>
      <vt:lpstr>Agenda</vt:lpstr>
      <vt:lpstr>Content_Title</vt:lpstr>
      <vt:lpstr>Content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Leo Liu</cp:lastModifiedBy>
  <cp:revision>365</cp:revision>
  <dcterms:created xsi:type="dcterms:W3CDTF">2014-12-12T05:53:11Z</dcterms:created>
  <dcterms:modified xsi:type="dcterms:W3CDTF">2016-06-06T05:54:46Z</dcterms:modified>
</cp:coreProperties>
</file>