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350" r:id="rId2"/>
    <p:sldId id="351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3" d="100"/>
          <a:sy n="103" d="100"/>
        </p:scale>
        <p:origin x="1524" y="102"/>
      </p:cViewPr>
      <p:guideLst>
        <p:guide orient="horz" pos="2159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BE309-E135-4BF1-80C9-AE736668042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65591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22CC3-5FCB-4F87-8E0B-915410EA2C8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64597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ED3EB-78FA-40F1-BEAB-88ABE7910AB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06521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FD9CF-FFA0-4A8F-B70B-F2D86676ED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39109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58127-FF6D-45B0-BB2A-A08234AC311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0876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BD073-1095-4D48-88D4-03219C4605E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9571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A929-74B3-431E-9F05-89FD5314A9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1805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76990-FCCE-4911-A4A0-ED6DEBBFAFF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11952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53C1C-540A-4E2C-9C90-D33DA895D9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96824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31605-F4E7-4C7A-B380-67A844E2D1D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88504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E6383-239B-4E50-8565-4CDA62B7262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5875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9CBA2-25CB-4DFE-9CA8-E7824327353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38347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746DBC-597B-45B1-97EF-50207416330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133600"/>
            <a:ext cx="8353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6064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Agenda</a:t>
            </a:r>
          </a:p>
          <a:p>
            <a:r>
              <a:rPr lang="en-US" altLang="zh-CN" sz="6000" dirty="0">
                <a:solidFill>
                  <a:srgbClr val="FFC000"/>
                </a:solidFill>
              </a:rPr>
              <a:t>AM: </a:t>
            </a:r>
            <a:r>
              <a:rPr lang="en-US" altLang="zh-CN" sz="6000" dirty="0">
                <a:solidFill>
                  <a:schemeClr val="bg1"/>
                </a:solidFill>
              </a:rPr>
              <a:t>Intro. &amp; CRUD</a:t>
            </a:r>
          </a:p>
          <a:p>
            <a:r>
              <a:rPr lang="en-US" altLang="zh-CN" sz="6000" dirty="0">
                <a:solidFill>
                  <a:srgbClr val="FFC000"/>
                </a:solidFill>
              </a:rPr>
              <a:t>PM: </a:t>
            </a:r>
            <a:r>
              <a:rPr lang="en-US" altLang="zh-CN" sz="6000" dirty="0">
                <a:solidFill>
                  <a:schemeClr val="bg1"/>
                </a:solidFill>
              </a:rPr>
              <a:t>Index, Modeling, Aggregation</a:t>
            </a:r>
          </a:p>
          <a:p>
            <a:r>
              <a:rPr lang="en-US" altLang="zh-CN" sz="6000" dirty="0">
                <a:solidFill>
                  <a:srgbClr val="FFC000"/>
                </a:solidFill>
              </a:rPr>
              <a:t>Evening: </a:t>
            </a:r>
            <a:r>
              <a:rPr lang="en-US" altLang="zh-CN" sz="6000" dirty="0">
                <a:solidFill>
                  <a:schemeClr val="bg1"/>
                </a:solidFill>
              </a:rPr>
              <a:t>Setup dev. </a:t>
            </a:r>
            <a:r>
              <a:rPr lang="en-US" altLang="zh-CN" sz="6000" dirty="0" err="1">
                <a:solidFill>
                  <a:schemeClr val="bg1"/>
                </a:solidFill>
              </a:rPr>
              <a:t>env</a:t>
            </a:r>
            <a:r>
              <a:rPr lang="en-US" altLang="zh-CN" sz="6000" dirty="0">
                <a:solidFill>
                  <a:schemeClr val="bg1"/>
                </a:solidFill>
              </a:rPr>
              <a:t>.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\\HUANGYE-3-W7\mg_proj</a:t>
            </a:r>
          </a:p>
        </p:txBody>
      </p:sp>
    </p:spTree>
    <p:extLst>
      <p:ext uri="{BB962C8B-B14F-4D97-AF65-F5344CB8AC3E}">
        <p14:creationId xmlns:p14="http://schemas.microsoft.com/office/powerpoint/2010/main" val="38045826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157257605</TotalTime>
  <Pages>0</Pages>
  <Words>23</Words>
  <Characters>0</Characters>
  <Application>Microsoft Office PowerPoint</Application>
  <DocSecurity>0</DocSecurity>
  <PresentationFormat>On-screen Show (4:3)</PresentationFormat>
  <Lines>0</Lines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微软雅黑</vt:lpstr>
      <vt:lpstr>Arial</vt:lpstr>
      <vt:lpstr>默认设计模板_3</vt:lpstr>
      <vt:lpstr>     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Intro to Redis  Yellow </dc:title>
  <dc:subject/>
  <dc:creator>beifeng.xy</dc:creator>
  <cp:keywords/>
  <dc:description/>
  <cp:lastModifiedBy>YELLOW HUANG (IRIS-ISD-OOCLL/ZHA)</cp:lastModifiedBy>
  <cp:revision>179</cp:revision>
  <cp:lastPrinted>1899-12-30T00:00:00Z</cp:lastPrinted>
  <dcterms:created xsi:type="dcterms:W3CDTF">2011-04-14T14:51:18Z</dcterms:created>
  <dcterms:modified xsi:type="dcterms:W3CDTF">2016-08-03T01:19:04Z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