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15"/>
  </p:notesMasterIdLst>
  <p:sldIdLst>
    <p:sldId id="281" r:id="rId8"/>
    <p:sldId id="379" r:id="rId9"/>
    <p:sldId id="380" r:id="rId10"/>
    <p:sldId id="382" r:id="rId11"/>
    <p:sldId id="381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FFFFFF"/>
    <a:srgbClr val="2D75BC"/>
    <a:srgbClr val="333333"/>
    <a:srgbClr val="2E2E2E"/>
    <a:srgbClr val="F1F1F1"/>
    <a:srgbClr val="606060"/>
    <a:srgbClr val="009444"/>
    <a:srgbClr val="1D54A5"/>
  </p:clrMru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444" autoAdjust="0"/>
  </p:normalViewPr>
  <p:slideViewPr>
    <p:cSldViewPr>
      <p:cViewPr varScale="1">
        <p:scale>
          <a:sx n="104" d="100"/>
          <a:sy n="104" d="100"/>
        </p:scale>
        <p:origin x="-18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en-US" dirty="0" smtClean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r>
              <a:rPr lang="en-US" altLang="zh-CN" dirty="0" smtClean="0"/>
              <a:t>Click Here to Add Title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en-US" dirty="0" smtClean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r>
              <a:rPr lang="en-US" altLang="zh-CN" dirty="0" smtClean="0"/>
              <a:t>Click Here to Add Title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en-US" dirty="0" smtClean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r>
              <a:rPr lang="en-US" altLang="zh-CN" dirty="0" smtClean="0"/>
              <a:t>Click Here to Add Title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en-US" dirty="0" smtClean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r>
              <a:rPr lang="en-US" altLang="zh-CN" dirty="0" smtClean="0"/>
              <a:t>Click Here to Add Title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 smtClean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 smtClean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5400" b="1" dirty="0">
              <a:solidFill>
                <a:srgbClr val="009444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 smtClean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  <a:endParaRPr lang="en-US" sz="5400" b="1" dirty="0">
              <a:solidFill>
                <a:srgbClr val="009444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r>
              <a:rPr lang="en-US" altLang="zh-CN" dirty="0" smtClean="0"/>
              <a:t>Click here to add agenda/Content</a:t>
            </a:r>
            <a:endParaRPr lang="en-US" dirty="0" smtClean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en-US" dirty="0" smtClean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r>
              <a:rPr lang="en-US" altLang="zh-CN" dirty="0" smtClean="0"/>
              <a:t>Click Here to Add Title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en-US" dirty="0" smtClean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r>
              <a:rPr lang="en-US" altLang="zh-CN" dirty="0" smtClean="0"/>
              <a:t>Click Here to Add Title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en-US" dirty="0" smtClean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 </a:t>
            </a:r>
            <a:r>
              <a:rPr lang="en-US" altLang="zh-CN" dirty="0" smtClean="0"/>
              <a:t>Click Here to Add Title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1" r:id="rId2"/>
    <p:sldLayoutId id="2147483702" r:id="rId3"/>
    <p:sldLayoutId id="2147483703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4800600"/>
            <a:ext cx="8991600" cy="523220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/>
              <a:t>O</a:t>
            </a:r>
            <a:r>
              <a:rPr lang="en-US" sz="2800" dirty="0" smtClean="0"/>
              <a:t>verall </a:t>
            </a:r>
            <a:r>
              <a:rPr lang="en-US" altLang="zh-CN" sz="2800" dirty="0" smtClean="0"/>
              <a:t>I</a:t>
            </a:r>
            <a:r>
              <a:rPr lang="en-US" sz="2800" dirty="0" smtClean="0"/>
              <a:t>ntroduction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4400" dirty="0" err="1" smtClean="0"/>
              <a:t>MongoDB</a:t>
            </a:r>
            <a:r>
              <a:rPr lang="en-US" sz="4400" dirty="0" smtClean="0"/>
              <a:t> </a:t>
            </a:r>
            <a:r>
              <a:rPr lang="en-US" altLang="zh-CN" sz="4400" dirty="0" smtClean="0"/>
              <a:t>Course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Yellow Huang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3E94E2ACCF6D4EAE5CDD73AD546E17" ma:contentTypeVersion="0" ma:contentTypeDescription="Create a new document." ma:contentTypeScope="" ma:versionID="bb1449a0cfc4203701bc69f953314dc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BAA56A-8348-4CD3-A624-434B0E404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C974159-165D-43A7-BAC0-2BE7E1872CAD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F2462E9-E3C6-4B9B-800D-1AA92DB6FE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7</Words>
  <Application>Microsoft Office PowerPoint</Application>
  <PresentationFormat>On-screen Show (4:3)</PresentationFormat>
  <Paragraphs>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Cover</vt:lpstr>
      <vt:lpstr>Agenda</vt:lpstr>
      <vt:lpstr>Content_Title</vt:lpstr>
      <vt:lpstr>Content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Windows User</cp:lastModifiedBy>
  <cp:revision>226</cp:revision>
  <dcterms:created xsi:type="dcterms:W3CDTF">2014-12-12T05:53:11Z</dcterms:created>
  <dcterms:modified xsi:type="dcterms:W3CDTF">2016-04-27T07:56:38Z</dcterms:modified>
</cp:coreProperties>
</file>