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9"/>
  </p:notesMasterIdLst>
  <p:sldIdLst>
    <p:sldId id="281" r:id="rId8"/>
    <p:sldId id="379" r:id="rId9"/>
    <p:sldId id="380" r:id="rId10"/>
    <p:sldId id="382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16" r:id="rId30"/>
    <p:sldId id="418" r:id="rId31"/>
    <p:sldId id="417" r:id="rId32"/>
    <p:sldId id="419" r:id="rId33"/>
    <p:sldId id="420" r:id="rId34"/>
    <p:sldId id="422" r:id="rId35"/>
    <p:sldId id="423" r:id="rId36"/>
    <p:sldId id="424" r:id="rId37"/>
    <p:sldId id="429" r:id="rId38"/>
    <p:sldId id="430" r:id="rId39"/>
    <p:sldId id="425" r:id="rId40"/>
    <p:sldId id="426" r:id="rId41"/>
    <p:sldId id="428" r:id="rId42"/>
    <p:sldId id="427" r:id="rId43"/>
    <p:sldId id="431" r:id="rId44"/>
    <p:sldId id="432" r:id="rId45"/>
    <p:sldId id="433" r:id="rId46"/>
    <p:sldId id="264" r:id="rId47"/>
    <p:sldId id="26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4"/>
    <a:srgbClr val="FFFF99"/>
    <a:srgbClr val="FFFFCC"/>
    <a:srgbClr val="FFFFFF"/>
    <a:srgbClr val="2D75BC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102" d="100"/>
          <a:sy n="102" d="100"/>
        </p:scale>
        <p:origin x="5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update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son-type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Insert, Update, Delete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Did we define the data schema?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31105"/>
            <a:ext cx="8551121" cy="1126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97643" y="412498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accepts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338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happens if we execute?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90800"/>
            <a:ext cx="8710701" cy="715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62859"/>
            <a:ext cx="4495800" cy="1364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" y="4923766"/>
            <a:ext cx="9022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752600"/>
            <a:ext cx="4983957" cy="18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r>
              <a:rPr lang="zh-CN" altLang="en-US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rgbClr val="009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“_id” must be unique in one collection. If user does not assign its value, MongoDB will generate a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Driver transform the data into BSON format and pass to MongoDB. </a:t>
            </a:r>
          </a:p>
          <a:p>
            <a:pPr eaLnBrk="1" hangingPunct="1">
              <a:buFontTx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validate BSON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document size limitation 16MB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5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Multiple documents: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429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 (default ordered=true)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611331"/>
            <a:ext cx="6431757" cy="1744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3" y="3959454"/>
            <a:ext cx="7433464" cy="2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Old Insert API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048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3" y="1590382"/>
            <a:ext cx="7573814" cy="467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1" y="3632324"/>
            <a:ext cx="4822179" cy="306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" y="44958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92" y="2175659"/>
            <a:ext cx="7314973" cy="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6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compare: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54"/>
              </p:ext>
            </p:extLst>
          </p:nvPr>
        </p:nvGraphicFramePr>
        <p:xfrm>
          <a:off x="0" y="1752600"/>
          <a:ext cx="9144001" cy="4572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602657225"/>
                    </a:ext>
                  </a:extLst>
                </a:gridCol>
              </a:tblGrid>
              <a:tr h="644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Returns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 document(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insertMany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documents(array)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or array)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 count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Update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175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13070"/>
              </p:ext>
            </p:extLst>
          </p:nvPr>
        </p:nvGraphicFramePr>
        <p:xfrm>
          <a:off x="0" y="1844675"/>
          <a:ext cx="9144000" cy="517428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updateMany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{name: “Frye”},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Filter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{$set: {age: 21}},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Update statement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 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/* Options */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 age = 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WHERE name=“Frye”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0" y="35052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66294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39624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61722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commands for Update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replaceOne</a:t>
            </a:r>
            <a:r>
              <a:rPr lang="en-US" sz="2800"/>
              <a:t>()</a:t>
            </a:r>
            <a:endParaRPr lang="en-US" sz="2800" dirty="0">
              <a:solidFill>
                <a:srgbClr val="009444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0" y="4072353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356" y="4110100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1000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67000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MongoDB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33235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67000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Insert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33235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67000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Update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133235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000" y="3362980"/>
            <a:ext cx="6019800" cy="523220"/>
          </a:xfrm>
        </p:spPr>
        <p:txBody>
          <a:bodyPr/>
          <a:lstStyle/>
          <a:p>
            <a:r>
              <a:rPr lang="en-US" sz="2800" dirty="0"/>
              <a:t>Delete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2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600200"/>
            <a:ext cx="6812757" cy="50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Single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419003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1" y="1543852"/>
            <a:ext cx="6600059" cy="2646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1" y="4681077"/>
            <a:ext cx="5288759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6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update: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50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Single document – more complex: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597796"/>
            <a:ext cx="5593557" cy="335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05400"/>
            <a:ext cx="84490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4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before multiple update: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561059"/>
            <a:ext cx="7193757" cy="51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multiple documents: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419003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0" y="1600200"/>
            <a:ext cx="4907759" cy="26379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71600" y="2057400"/>
            <a:ext cx="1828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0" y="4667083"/>
            <a:ext cx="5441160" cy="20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multiple update: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548768"/>
            <a:ext cx="5822157" cy="51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2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 a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419003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8" y="1564425"/>
            <a:ext cx="5312271" cy="26256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905000" y="2050404"/>
            <a:ext cx="2209800" cy="699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8" y="4687654"/>
            <a:ext cx="5578812" cy="20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6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replace: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22224" y="1558601"/>
            <a:ext cx="6026176" cy="51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98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 -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209933" y="503146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8" y="1569346"/>
            <a:ext cx="4724400" cy="348424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66800" y="4776698"/>
            <a:ext cx="2209800" cy="699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20" y="5508522"/>
            <a:ext cx="6149080" cy="13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MongoDB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563517"/>
            <a:ext cx="5364957" cy="50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40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operators: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https://docs.mongodb.com/manual/reference/operator/update/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17834"/>
              </p:ext>
            </p:extLst>
          </p:nvPr>
        </p:nvGraphicFramePr>
        <p:xfrm>
          <a:off x="38099" y="1981200"/>
          <a:ext cx="9144000" cy="4543422"/>
        </p:xfrm>
        <a:graphic>
          <a:graphicData uri="http://schemas.openxmlformats.org/drawingml/2006/table">
            <a:tbl>
              <a:tblPr/>
              <a:tblGrid>
                <a:gridCol w="27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operators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description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 a specified field. If the field does not exist, then add this field to document.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$unset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 the specified field from document.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Focus on numerical field, increments a field by a specified value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$push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appends a specified value to an array.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$pop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removes the first or last element of an array.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997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operator sample - $push: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434889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0" y="1688335"/>
            <a:ext cx="5222390" cy="265810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52600" y="3733800"/>
            <a:ext cx="363989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0" y="4809131"/>
            <a:ext cx="2555390" cy="202502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914400" y="6324600"/>
            <a:ext cx="1371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22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compare: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34985"/>
              </p:ext>
            </p:extLst>
          </p:nvPr>
        </p:nvGraphicFramePr>
        <p:xfrm>
          <a:off x="0" y="1752600"/>
          <a:ext cx="9144001" cy="4572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602657225"/>
                    </a:ext>
                  </a:extLst>
                </a:gridCol>
              </a:tblGrid>
              <a:tr h="644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Returns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Filter + Update + Options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matchedCount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modifiedCount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updateMany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Filter + Update + Options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matchedCount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modifiedCount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replaceOne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Filter + Replacement + Options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matchedCount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modifiedCount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doc _id(if)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46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Delete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457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8606"/>
              </p:ext>
            </p:extLst>
          </p:nvPr>
        </p:nvGraphicFramePr>
        <p:xfrm>
          <a:off x="0" y="1844675"/>
          <a:ext cx="9144000" cy="50133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deleteMany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{name: “Frye”},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Filter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delete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from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WHERE name=“Frye”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60198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0" y="35814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commands for Delete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deleteOne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deleteMany</a:t>
            </a:r>
            <a:r>
              <a:rPr lang="en-US" sz="2800" dirty="0"/>
              <a:t>()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1" y="3327683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357" y="3365430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remove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24663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with single criteria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6981" y="38862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5" y="1592282"/>
            <a:ext cx="6601386" cy="22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48" y="4384643"/>
            <a:ext cx="4280951" cy="23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with multiple criteria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43853"/>
            <a:ext cx="5029200" cy="2540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91000"/>
            <a:ext cx="5029200" cy="2548812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524500" y="1537568"/>
            <a:ext cx="33075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Status = ‘A’ AND </a:t>
            </a:r>
          </a:p>
          <a:p>
            <a:pPr eaLnBrk="1" hangingPunct="1"/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Qty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&gt; 30</a:t>
            </a: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5524500" y="4187072"/>
            <a:ext cx="33075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Status = ‘A’ </a:t>
            </a:r>
          </a:p>
          <a:p>
            <a:pPr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OR </a:t>
            </a:r>
          </a:p>
          <a:p>
            <a:pPr eaLnBrk="1" hangingPunct="1"/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Qty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&gt; 30</a:t>
            </a:r>
          </a:p>
        </p:txBody>
      </p:sp>
    </p:spTree>
    <p:extLst>
      <p:ext uri="{BB962C8B-B14F-4D97-AF65-F5344CB8AC3E}">
        <p14:creationId xmlns:p14="http://schemas.microsoft.com/office/powerpoint/2010/main" val="2813800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all docs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(Indexes will be reserved)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9214" y="3733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a collection:</a:t>
            </a:r>
          </a:p>
          <a:p>
            <a:pPr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(All docs and all indexes will be deleted)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78860"/>
            <a:ext cx="6760574" cy="798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713831"/>
            <a:ext cx="4572000" cy="7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5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64bit Float number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Int32/Int64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Integer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Embed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Another BSON document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Array of any data types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 err="1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 96-bit length random string. Common used for the unique Key of each document in MongoDB, the “_id” field,  like :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" y="5486400"/>
            <a:ext cx="8967787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full definition of data type: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https://docs.mongodb.com/manual/reference/bson-types/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8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Insert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44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8302"/>
              </p:ext>
            </p:extLst>
          </p:nvPr>
        </p:nvGraphicFramePr>
        <p:xfrm>
          <a:off x="0" y="1844675"/>
          <a:ext cx="9144000" cy="50133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  =  {name: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Frye”, age: 20}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(document)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({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age: 20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into 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(name, age)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values (‘Frye’, 20)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commands for Insert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63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370070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Single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" y="1752600"/>
            <a:ext cx="9053653" cy="660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" y="3306549"/>
            <a:ext cx="9008241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2706707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97642" y="487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inserted: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" y="5353852"/>
            <a:ext cx="8729949" cy="1427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/>
          <p:cNvCxnSpPr/>
          <p:nvPr/>
        </p:nvCxnSpPr>
        <p:spPr>
          <a:xfrm>
            <a:off x="3124200" y="43434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60198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35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750</Words>
  <Application>Microsoft Office PowerPoint</Application>
  <PresentationFormat>On-screen Show (4:3)</PresentationFormat>
  <Paragraphs>253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339</cp:revision>
  <dcterms:created xsi:type="dcterms:W3CDTF">2014-12-12T05:53:11Z</dcterms:created>
  <dcterms:modified xsi:type="dcterms:W3CDTF">2017-07-26T03:42:27Z</dcterms:modified>
</cp:coreProperties>
</file>