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75" r:id="rId12"/>
    <p:sldId id="277" r:id="rId13"/>
    <p:sldId id="276" r:id="rId14"/>
    <p:sldId id="268" r:id="rId15"/>
    <p:sldId id="271" r:id="rId16"/>
    <p:sldId id="270" r:id="rId17"/>
    <p:sldId id="269" r:id="rId18"/>
    <p:sldId id="273" r:id="rId19"/>
    <p:sldId id="274" r:id="rId20"/>
    <p:sldId id="279" r:id="rId21"/>
    <p:sldId id="280" r:id="rId22"/>
    <p:sldId id="281" r:id="rId23"/>
    <p:sldId id="282" r:id="rId24"/>
    <p:sldId id="283" r:id="rId25"/>
    <p:sldId id="284" r:id="rId26"/>
    <p:sldId id="288" r:id="rId27"/>
    <p:sldId id="287" r:id="rId28"/>
    <p:sldId id="286" r:id="rId29"/>
    <p:sldId id="26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1" autoAdjust="0"/>
    <p:restoredTop sz="98627" autoAdjust="0"/>
  </p:normalViewPr>
  <p:slideViewPr>
    <p:cSldViewPr>
      <p:cViewPr varScale="1">
        <p:scale>
          <a:sx n="65" d="100"/>
          <a:sy n="65" d="100"/>
        </p:scale>
        <p:origin x="-516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E26B-ADB1-4A99-A0BB-332611E4088F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B108-F5C2-4C89-8718-81B495011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2isd/sites/Systems/IR4sys/Lists/Docker%20Application/AllItems.aspx" TargetMode="External"/><Relationship Id="rId2" Type="http://schemas.openxmlformats.org/officeDocument/2006/relationships/hyperlink" Target="http://ooclwiki.oocl.com/index.php/OOCL_NodeJS_Docker_Templa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rtifact:8081/artifactory/web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livereload/jnihajbhpnppcggbcgedagnkighmdlei?hl=zh-CN" TargetMode="External"/><Relationship Id="rId2" Type="http://schemas.openxmlformats.org/officeDocument/2006/relationships/hyperlink" Target="https://addons.mozilla.org/en-US/firefox/addon/livere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LiveReload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JShelf</a:t>
            </a:r>
            <a:r>
              <a:rPr lang="en-US" dirty="0" smtClean="0"/>
              <a:t> Team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镜像（</a:t>
            </a:r>
            <a:r>
              <a:rPr lang="en-US" dirty="0" smtClean="0"/>
              <a:t>Image）</a:t>
            </a:r>
          </a:p>
          <a:p>
            <a:r>
              <a:rPr lang="zh-CN" altLang="en-US" dirty="0" smtClean="0"/>
              <a:t>容器（</a:t>
            </a:r>
            <a:r>
              <a:rPr lang="en-US" dirty="0" smtClean="0"/>
              <a:t>Container）</a:t>
            </a:r>
          </a:p>
          <a:p>
            <a:r>
              <a:rPr lang="zh-CN" altLang="en-US" dirty="0" smtClean="0"/>
              <a:t>仓库（</a:t>
            </a:r>
            <a:r>
              <a:rPr lang="en-US" dirty="0" smtClean="0"/>
              <a:t>Repository）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Docker</a:t>
            </a:r>
            <a:r>
              <a:rPr lang="en-US" sz="2800" dirty="0" smtClean="0"/>
              <a:t> images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pull </a:t>
            </a:r>
            <a:r>
              <a:rPr lang="en-US" sz="2800" dirty="0" smtClean="0"/>
              <a:t>dl.dockerpool.com:5000/ubuntu:14.04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push </a:t>
            </a:r>
          </a:p>
          <a:p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rmi</a:t>
            </a:r>
            <a:r>
              <a:rPr lang="en-US" altLang="zh-CN" sz="2800" dirty="0" smtClean="0"/>
              <a:t> training/</a:t>
            </a:r>
            <a:r>
              <a:rPr lang="en-US" altLang="zh-CN" sz="2800" dirty="0" err="1" smtClean="0"/>
              <a:t>sinatra</a:t>
            </a:r>
            <a:endParaRPr lang="en-US" altLang="zh-CN" sz="2800" dirty="0" smtClean="0"/>
          </a:p>
          <a:p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save -o ubuntu_14.04.tar ubuntu:14.04 </a:t>
            </a:r>
          </a:p>
          <a:p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load --input ubuntu_14.04.tar</a:t>
            </a:r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Docker ps</a:t>
            </a:r>
          </a:p>
          <a:p>
            <a:r>
              <a:rPr lang="de-DE" sz="2800" dirty="0" smtClean="0"/>
              <a:t>docker run </a:t>
            </a:r>
            <a:r>
              <a:rPr lang="de-DE" sz="2800" dirty="0" smtClean="0"/>
              <a:t>-t -i </a:t>
            </a:r>
            <a:r>
              <a:rPr lang="de-DE" sz="2800" dirty="0" smtClean="0"/>
              <a:t>ubuntu:14.04 /bin/bash</a:t>
            </a:r>
          </a:p>
          <a:p>
            <a:r>
              <a:rPr lang="en-US" sz="2800" dirty="0" err="1" smtClean="0"/>
              <a:t>docker</a:t>
            </a:r>
            <a:r>
              <a:rPr lang="en-US" sz="2800" dirty="0" smtClean="0"/>
              <a:t> </a:t>
            </a:r>
            <a:r>
              <a:rPr lang="en-US" sz="2800" dirty="0" smtClean="0"/>
              <a:t>attach/</a:t>
            </a:r>
            <a:r>
              <a:rPr lang="en-US" sz="2800" dirty="0" err="1" smtClean="0"/>
              <a:t>nsenter</a:t>
            </a:r>
            <a:endParaRPr lang="en-US" sz="2800" dirty="0" smtClean="0"/>
          </a:p>
          <a:p>
            <a:r>
              <a:rPr lang="en-US" sz="2800" dirty="0" err="1" smtClean="0"/>
              <a:t>Docker</a:t>
            </a:r>
            <a:r>
              <a:rPr lang="en-US" sz="2800" dirty="0" smtClean="0"/>
              <a:t> export/import</a:t>
            </a:r>
          </a:p>
          <a:p>
            <a:r>
              <a:rPr lang="en-US" sz="2800" dirty="0" err="1" smtClean="0"/>
              <a:t>Docker</a:t>
            </a:r>
            <a:r>
              <a:rPr lang="en-US" sz="2800" dirty="0" smtClean="0"/>
              <a:t> </a:t>
            </a:r>
            <a:r>
              <a:rPr lang="en-US" sz="2800" dirty="0" err="1" smtClean="0"/>
              <a:t>rm</a:t>
            </a:r>
            <a:endParaRPr lang="en-US" sz="2800" dirty="0" smtClean="0"/>
          </a:p>
          <a:p>
            <a:r>
              <a:rPr lang="en-US" sz="2800" dirty="0" err="1" smtClean="0"/>
              <a:t>Docker</a:t>
            </a:r>
            <a:r>
              <a:rPr lang="en-US" sz="2800" dirty="0" smtClean="0"/>
              <a:t> stop/kill/restart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login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search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en-US" dirty="0"/>
          </a:p>
        </p:txBody>
      </p:sp>
      <p:pic>
        <p:nvPicPr>
          <p:cNvPr id="24581" name="Picture 5" descr="命令周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1"/>
            <a:ext cx="7772400" cy="5576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分为四部分：基础镜像信息、维护者信息、镜像操作指令和容器启动时执行指令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657600"/>
            <a:ext cx="89265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FROM, MAINTAINER, RUN, CMD, EXPOSE, ENV, ADD, COPY, VOLUME…</a:t>
            </a:r>
          </a:p>
          <a:p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build -t </a:t>
            </a:r>
            <a:r>
              <a:rPr lang="en-US" dirty="0" err="1" smtClean="0"/>
              <a:t>nodejs</a:t>
            </a:r>
            <a:r>
              <a:rPr lang="en-US" dirty="0" smtClean="0"/>
              <a:t> 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底层实现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</a:t>
            </a:r>
            <a:r>
              <a:rPr lang="zh-CN" altLang="en-US" dirty="0" smtClean="0"/>
              <a:t>内核</a:t>
            </a:r>
            <a:endParaRPr lang="en-US" altLang="zh-CN" dirty="0" smtClean="0"/>
          </a:p>
          <a:p>
            <a:pPr lvl="1"/>
            <a:r>
              <a:rPr lang="en-US" dirty="0" smtClean="0"/>
              <a:t>Namespace: </a:t>
            </a:r>
            <a:r>
              <a:rPr lang="zh-CN" altLang="en-US" dirty="0" smtClean="0"/>
              <a:t>用来隔离不</a:t>
            </a:r>
            <a:r>
              <a:rPr lang="zh-CN" altLang="en-US" dirty="0" smtClean="0"/>
              <a:t>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的执行空间</a:t>
            </a:r>
            <a:endParaRPr lang="en-US" dirty="0" smtClean="0"/>
          </a:p>
          <a:p>
            <a:pPr lvl="1"/>
            <a:r>
              <a:rPr lang="en-US" dirty="0" err="1" smtClean="0"/>
              <a:t>Cgroup</a:t>
            </a:r>
            <a:r>
              <a:rPr lang="zh-CN" altLang="en-US" dirty="0" smtClean="0"/>
              <a:t>：用来分配硬件资源</a:t>
            </a:r>
            <a:endParaRPr lang="en-US" dirty="0" smtClean="0"/>
          </a:p>
          <a:p>
            <a:pPr lvl="1"/>
            <a:r>
              <a:rPr lang="en-US" dirty="0" smtClean="0"/>
              <a:t>AUFS</a:t>
            </a:r>
            <a:r>
              <a:rPr lang="zh-CN" altLang="en-US" dirty="0" smtClean="0"/>
              <a:t>：用来建立不同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的档案系统</a:t>
            </a:r>
            <a:endParaRPr lang="en-US" dirty="0" smtClean="0"/>
          </a:p>
          <a:p>
            <a:pPr lvl="1"/>
            <a:r>
              <a:rPr lang="en-US" dirty="0" err="1" smtClean="0"/>
              <a:t>SELinux</a:t>
            </a:r>
            <a:r>
              <a:rPr lang="zh-CN" altLang="en-US" dirty="0" smtClean="0"/>
              <a:t>：用来确保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的网络安全</a:t>
            </a:r>
            <a:endParaRPr lang="en-US" dirty="0" smtClean="0"/>
          </a:p>
          <a:p>
            <a:pPr lvl="1"/>
            <a:r>
              <a:rPr lang="en-US" dirty="0" smtClean="0"/>
              <a:t>Linux Bridge, </a:t>
            </a:r>
            <a:r>
              <a:rPr lang="en-US" dirty="0" err="1" smtClean="0"/>
              <a:t>Netlink</a:t>
            </a:r>
            <a:r>
              <a:rPr lang="en-US" dirty="0" smtClean="0"/>
              <a:t>:</a:t>
            </a:r>
            <a:r>
              <a:rPr lang="zh-CN" altLang="en-US" dirty="0" smtClean="0"/>
              <a:t>用来让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之间进行通信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底层实现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client</a:t>
            </a:r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daemon</a:t>
            </a:r>
          </a:p>
          <a:p>
            <a:pPr lvl="1"/>
            <a:r>
              <a:rPr lang="en-US" altLang="zh-CN" dirty="0" err="1" smtClean="0"/>
              <a:t>Libcontainer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Docker</a:t>
            </a:r>
            <a:r>
              <a:rPr lang="en-US" altLang="zh-CN" dirty="0" smtClean="0"/>
              <a:t>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s://joshhu.gitbooks.io/docker_theory_install/content/DockerBible/images/dockerstep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305800" cy="6758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 </a:t>
            </a:r>
            <a:r>
              <a:rPr lang="en-US" dirty="0" err="1"/>
              <a:t>websocket</a:t>
            </a:r>
            <a:r>
              <a:rPr lang="en-US" dirty="0"/>
              <a:t> server</a:t>
            </a:r>
            <a:r>
              <a:rPr lang="en-US" dirty="0" smtClean="0"/>
              <a:t> to listen the </a:t>
            </a:r>
            <a:r>
              <a:rPr lang="en-US" dirty="0" err="1" smtClean="0"/>
              <a:t>src</a:t>
            </a:r>
            <a:r>
              <a:rPr lang="en-US" dirty="0" smtClean="0"/>
              <a:t> folder changes, then push to browser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Browser </a:t>
            </a:r>
            <a:r>
              <a:rPr lang="en-US" altLang="zh-CN" dirty="0" err="1" smtClean="0"/>
              <a:t>Plugin</a:t>
            </a:r>
            <a:r>
              <a:rPr lang="en-US" altLang="zh-CN" dirty="0" smtClean="0"/>
              <a:t> will add a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when load page, and new a connection to the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server.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Properties folder</a:t>
            </a:r>
          </a:p>
          <a:p>
            <a:pPr lvl="1"/>
            <a:r>
              <a:rPr lang="en-US" dirty="0" smtClean="0"/>
              <a:t>MUST under root directory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env</a:t>
            </a:r>
            <a:r>
              <a:rPr lang="en-US" dirty="0" smtClean="0"/>
              <a:t>}</a:t>
            </a:r>
            <a:r>
              <a:rPr lang="en-US" dirty="0" err="1" smtClean="0"/>
              <a:t>Config</a:t>
            </a:r>
            <a:r>
              <a:rPr lang="en-US" dirty="0" smtClean="0"/>
              <a:t>. properties --  used for </a:t>
            </a:r>
            <a:r>
              <a:rPr lang="en-US" dirty="0" err="1" smtClean="0"/>
              <a:t>vpp</a:t>
            </a:r>
            <a:r>
              <a:rPr lang="en-US" dirty="0" smtClean="0"/>
              <a:t> replacement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env</a:t>
            </a:r>
            <a:r>
              <a:rPr lang="en-US" dirty="0" smtClean="0"/>
              <a:t>}</a:t>
            </a:r>
            <a:r>
              <a:rPr lang="en-US" dirty="0" err="1" smtClean="0"/>
              <a:t>Deploy.properties</a:t>
            </a:r>
            <a:r>
              <a:rPr lang="en-US" dirty="0" smtClean="0"/>
              <a:t> -- defined deployment info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cms_config.properties</a:t>
            </a:r>
            <a:endParaRPr lang="en-US" dirty="0" smtClean="0"/>
          </a:p>
          <a:p>
            <a:pPr lvl="1"/>
            <a:r>
              <a:rPr lang="en-US" dirty="0" smtClean="0"/>
              <a:t>MUST under root directory</a:t>
            </a:r>
          </a:p>
          <a:p>
            <a:pPr lvl="1"/>
            <a:r>
              <a:rPr lang="en-US" dirty="0" smtClean="0"/>
              <a:t>Define the root folder of </a:t>
            </a:r>
            <a:r>
              <a:rPr lang="en-US" dirty="0" err="1" smtClean="0"/>
              <a:t>Jboss</a:t>
            </a:r>
            <a:r>
              <a:rPr lang="en-US" dirty="0" smtClean="0"/>
              <a:t> app or </a:t>
            </a:r>
            <a:r>
              <a:rPr lang="en-US" dirty="0" err="1" smtClean="0"/>
              <a:t>Nodejs</a:t>
            </a:r>
            <a:r>
              <a:rPr lang="en-US" dirty="0" smtClean="0"/>
              <a:t> app. </a:t>
            </a:r>
          </a:p>
          <a:p>
            <a:pPr lvl="1"/>
            <a:r>
              <a:rPr lang="en-US" dirty="0" smtClean="0"/>
              <a:t>The key MUST “DOCKER_&lt;JBOSS or NODEJS&gt;_</a:t>
            </a:r>
            <a:r>
              <a:rPr lang="en-US" dirty="0" err="1" smtClean="0"/>
              <a:t>RootDir</a:t>
            </a:r>
            <a:r>
              <a:rPr lang="en-US" dirty="0" smtClean="0"/>
              <a:t>”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Application code should be group by technology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962400"/>
            <a:ext cx="441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3248479" cy="184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295400"/>
            <a:ext cx="4214688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276600"/>
            <a:ext cx="3276600" cy="335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build_app</a:t>
            </a: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build_config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app (</a:t>
            </a:r>
            <a:r>
              <a:rPr lang="en-US" sz="3200" dirty="0" smtClean="0">
                <a:solidFill>
                  <a:srgbClr val="FF0000"/>
                </a:solidFill>
              </a:rPr>
              <a:t>ONLY</a:t>
            </a:r>
            <a:r>
              <a:rPr lang="en-US" sz="3200" dirty="0" smtClean="0"/>
              <a:t> for </a:t>
            </a:r>
            <a:r>
              <a:rPr lang="en-US" sz="3200" dirty="0" err="1" smtClean="0"/>
              <a:t>NodeJS</a:t>
            </a:r>
            <a:r>
              <a:rPr lang="en-US" sz="3200" dirty="0" smtClean="0"/>
              <a:t>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build_app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pom.xml</a:t>
            </a:r>
            <a:r>
              <a:rPr lang="en-US" dirty="0" smtClean="0"/>
              <a:t> -&gt; package and deploy for application code</a:t>
            </a:r>
          </a:p>
          <a:p>
            <a:r>
              <a:rPr lang="en-US" dirty="0" err="1" smtClean="0"/>
              <a:t>build_app</a:t>
            </a:r>
            <a:r>
              <a:rPr lang="en-US" dirty="0" smtClean="0"/>
              <a:t>/release_app.xml -&gt; zip the app code (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for 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build_config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pom.xml</a:t>
            </a:r>
            <a:r>
              <a:rPr lang="en-US" dirty="0" smtClean="0"/>
              <a:t> -&gt; package and deploy for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build_config</a:t>
            </a:r>
            <a:r>
              <a:rPr lang="en-US" dirty="0" smtClean="0"/>
              <a:t>/release_config.xml -&gt; zip the </a:t>
            </a:r>
            <a:r>
              <a:rPr lang="en-US" dirty="0" err="1" smtClean="0"/>
              <a:t>config</a:t>
            </a:r>
            <a:r>
              <a:rPr lang="en-US" dirty="0" smtClean="0"/>
              <a:t> files after </a:t>
            </a:r>
            <a:r>
              <a:rPr lang="en-US" dirty="0" err="1" smtClean="0"/>
              <a:t>vpp</a:t>
            </a:r>
            <a:r>
              <a:rPr lang="en-US" dirty="0" smtClean="0"/>
              <a:t> replacement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artifactId</a:t>
            </a:r>
            <a:r>
              <a:rPr lang="en-US" dirty="0" smtClean="0"/>
              <a:t> name in pom.xml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: </a:t>
            </a:r>
            <a:r>
              <a:rPr lang="en-US" dirty="0" err="1" smtClean="0"/>
              <a:t>NJ_xxxx</a:t>
            </a:r>
            <a:r>
              <a:rPr lang="en-US" dirty="0" smtClean="0"/>
              <a:t> and </a:t>
            </a:r>
            <a:r>
              <a:rPr lang="en-US" dirty="0" err="1" smtClean="0"/>
              <a:t>NJ_xxxx_config</a:t>
            </a:r>
            <a:endParaRPr lang="en-US" dirty="0" smtClean="0"/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: </a:t>
            </a:r>
            <a:r>
              <a:rPr lang="en-US" dirty="0" err="1" smtClean="0"/>
              <a:t>JB_xxxx</a:t>
            </a:r>
            <a:r>
              <a:rPr lang="en-US" dirty="0" smtClean="0"/>
              <a:t> and </a:t>
            </a:r>
            <a:r>
              <a:rPr lang="en-US" dirty="0" err="1" smtClean="0"/>
              <a:t>JB_xxxx_config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err="1" smtClean="0"/>
              <a:t>env</a:t>
            </a:r>
            <a:r>
              <a:rPr lang="en-US" dirty="0" smtClean="0"/>
              <a:t>}</a:t>
            </a:r>
            <a:r>
              <a:rPr lang="en-US" dirty="0" err="1" smtClean="0"/>
              <a:t>DeployConfig.properites</a:t>
            </a:r>
            <a:endParaRPr lang="en-US" dirty="0" smtClean="0"/>
          </a:p>
          <a:p>
            <a:pPr lvl="2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{</a:t>
            </a:r>
            <a:r>
              <a:rPr lang="en-US" sz="2000" i="1" dirty="0" err="1" smtClean="0">
                <a:solidFill>
                  <a:srgbClr val="FF0000"/>
                </a:solidFill>
              </a:rPr>
              <a:t>artifactId</a:t>
            </a:r>
            <a:r>
              <a:rPr lang="en-US" sz="2000" i="1" dirty="0" smtClean="0">
                <a:solidFill>
                  <a:srgbClr val="FF0000"/>
                </a:solidFill>
              </a:rPr>
              <a:t>}.</a:t>
            </a:r>
            <a:r>
              <a:rPr lang="en-US" sz="2000" i="1" dirty="0" err="1" smtClean="0">
                <a:solidFill>
                  <a:srgbClr val="FF0000"/>
                </a:solidFill>
              </a:rPr>
              <a:t>nodejs_version</a:t>
            </a:r>
            <a:r>
              <a:rPr lang="en-US" sz="2000" i="1" dirty="0" smtClean="0">
                <a:solidFill>
                  <a:srgbClr val="FF0000"/>
                </a:solidFill>
              </a:rPr>
              <a:t>=4.2.3.1   </a:t>
            </a:r>
            <a:r>
              <a:rPr lang="en-US" sz="2000" i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000" i="1" dirty="0" smtClean="0">
                <a:solidFill>
                  <a:srgbClr val="FF0000"/>
                </a:solidFill>
                <a:sym typeface="Wingdings" pitchFamily="2" charset="2"/>
              </a:rPr>
              <a:t>ONLY for </a:t>
            </a:r>
            <a:r>
              <a:rPr lang="en-US" sz="2000" i="1" dirty="0" err="1" smtClean="0">
                <a:solidFill>
                  <a:srgbClr val="FF0000"/>
                </a:solidFill>
                <a:sym typeface="Wingdings" pitchFamily="2" charset="2"/>
              </a:rPr>
              <a:t>nodejs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000" i="1" dirty="0" smtClean="0"/>
              <a:t>{</a:t>
            </a:r>
            <a:r>
              <a:rPr lang="en-US" sz="2000" i="1" dirty="0" err="1" smtClean="0"/>
              <a:t>artifactId</a:t>
            </a:r>
            <a:r>
              <a:rPr lang="en-US" sz="2000" i="1" dirty="0" smtClean="0"/>
              <a:t>}.</a:t>
            </a:r>
            <a:r>
              <a:rPr lang="en-US" sz="2000" i="1" dirty="0" smtClean="0"/>
              <a:t>servers=hln2186p</a:t>
            </a:r>
            <a:endParaRPr lang="en-US" sz="2000" i="1" dirty="0" smtClean="0"/>
          </a:p>
          <a:p>
            <a:pPr lvl="2">
              <a:buNone/>
            </a:pPr>
            <a:r>
              <a:rPr lang="en-US" sz="2000" i="1" dirty="0" smtClean="0"/>
              <a:t>{</a:t>
            </a:r>
            <a:r>
              <a:rPr lang="en-US" sz="2000" i="1" dirty="0" err="1" smtClean="0"/>
              <a:t>artifactId</a:t>
            </a:r>
            <a:r>
              <a:rPr lang="en-US" sz="2000" i="1" dirty="0" smtClean="0"/>
              <a:t>}.</a:t>
            </a:r>
            <a:r>
              <a:rPr lang="en-US" sz="2000" i="1" dirty="0" err="1" smtClean="0"/>
              <a:t>destFolder</a:t>
            </a:r>
            <a:r>
              <a:rPr lang="en-US" sz="2000" i="1" dirty="0" smtClean="0"/>
              <a:t>=/home/</a:t>
            </a:r>
            <a:r>
              <a:rPr lang="en-US" sz="2000" i="1" dirty="0" err="1" smtClean="0"/>
              <a:t>njccsn_snd</a:t>
            </a:r>
            <a:endParaRPr lang="en-US" sz="2000" i="1" dirty="0" smtClean="0"/>
          </a:p>
          <a:p>
            <a:pPr lvl="2">
              <a:buNone/>
            </a:pPr>
            <a:r>
              <a:rPr lang="en-US" sz="2000" i="1" dirty="0" smtClean="0"/>
              <a:t>{</a:t>
            </a:r>
            <a:r>
              <a:rPr lang="en-US" sz="2000" i="1" dirty="0" err="1" smtClean="0"/>
              <a:t>artifactId</a:t>
            </a:r>
            <a:r>
              <a:rPr lang="en-US" sz="2000" i="1" dirty="0" smtClean="0"/>
              <a:t>}.port=3016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>
                <a:hlinkClick r:id="rId2"/>
              </a:rPr>
              <a:t>http://ooclwiki.oocl.com/index.php/OOCL_NodeJS_Docker_Template</a:t>
            </a:r>
            <a:endParaRPr lang="en-US" sz="2600" dirty="0" smtClean="0"/>
          </a:p>
          <a:p>
            <a:pPr marL="342900" lvl="2" indent="-342900">
              <a:buNone/>
            </a:pPr>
            <a:r>
              <a:rPr lang="en-US" dirty="0" smtClean="0">
                <a:hlinkClick r:id="rId3"/>
              </a:rPr>
              <a:t>http://i2isd/sites/Systems/IR4sys/Lists/Docker%20Application/AllItems.aspx </a:t>
            </a:r>
            <a:endParaRPr lang="en-US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Jboss</a:t>
            </a:r>
            <a:r>
              <a:rPr lang="en-US" dirty="0" smtClean="0"/>
              <a:t>, </a:t>
            </a:r>
          </a:p>
          <a:p>
            <a:pPr lvl="1"/>
            <a:r>
              <a:rPr lang="en-US" sz="2600" dirty="0" err="1" smtClean="0"/>
              <a:t>docker</a:t>
            </a:r>
            <a:r>
              <a:rPr lang="en-US" sz="2600" dirty="0" smtClean="0"/>
              <a:t> image  -&gt; </a:t>
            </a:r>
            <a:r>
              <a:rPr lang="en-US" sz="2600" dirty="0" err="1" smtClean="0"/>
              <a:t>docker_local</a:t>
            </a:r>
            <a:r>
              <a:rPr lang="en-US" sz="2600" dirty="0" smtClean="0"/>
              <a:t> repos in </a:t>
            </a:r>
            <a:r>
              <a:rPr lang="en-US" sz="2600" dirty="0" err="1" smtClean="0"/>
              <a:t>artifactory</a:t>
            </a:r>
            <a:endParaRPr lang="en-US" sz="2600" dirty="0" smtClean="0"/>
          </a:p>
          <a:p>
            <a:pPr lvl="1"/>
            <a:r>
              <a:rPr lang="en-US" sz="2600" dirty="0" smtClean="0"/>
              <a:t>ear file and </a:t>
            </a:r>
            <a:r>
              <a:rPr lang="en-US" sz="2600" dirty="0" err="1" smtClean="0"/>
              <a:t>config</a:t>
            </a:r>
            <a:r>
              <a:rPr lang="en-US" sz="2600" dirty="0" smtClean="0"/>
              <a:t> zip files  -&gt; </a:t>
            </a:r>
            <a:r>
              <a:rPr lang="en-US" sz="2600" dirty="0" err="1" smtClean="0"/>
              <a:t>jboss_local</a:t>
            </a:r>
            <a:r>
              <a:rPr lang="en-US" sz="2600" dirty="0" smtClean="0"/>
              <a:t> repos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sz="2600" dirty="0" err="1"/>
              <a:t>docker</a:t>
            </a:r>
            <a:r>
              <a:rPr lang="en-US" sz="2600" dirty="0"/>
              <a:t> image -&gt; </a:t>
            </a:r>
            <a:r>
              <a:rPr lang="en-US" sz="2600" dirty="0" err="1"/>
              <a:t>docker_local</a:t>
            </a:r>
            <a:r>
              <a:rPr lang="en-US" sz="2600" dirty="0"/>
              <a:t> repos in </a:t>
            </a:r>
            <a:r>
              <a:rPr lang="en-US" sz="2600" dirty="0" err="1"/>
              <a:t>artifactory</a:t>
            </a:r>
            <a:endParaRPr lang="en-US" sz="2600" dirty="0"/>
          </a:p>
          <a:p>
            <a:pPr lvl="1"/>
            <a:r>
              <a:rPr lang="en-US" sz="2600" dirty="0"/>
              <a:t>app zip file and </a:t>
            </a:r>
            <a:r>
              <a:rPr lang="en-US" sz="2600" dirty="0" err="1"/>
              <a:t>config</a:t>
            </a:r>
            <a:r>
              <a:rPr lang="en-US" sz="2600" dirty="0"/>
              <a:t> zip files -&gt; </a:t>
            </a:r>
            <a:r>
              <a:rPr lang="en-US" sz="2600" dirty="0" err="1"/>
              <a:t>npm_local</a:t>
            </a:r>
            <a:r>
              <a:rPr lang="en-US" sz="2600" dirty="0"/>
              <a:t> repos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http://artifact:8081/artifactory/webapp/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81550"/>
            <a:ext cx="218385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7420" y="4876800"/>
            <a:ext cx="334518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4648200"/>
            <a:ext cx="352908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Application in </a:t>
            </a:r>
            <a:r>
              <a:rPr lang="en-US" dirty="0" err="1" smtClean="0"/>
              <a:t>docker</a:t>
            </a:r>
            <a:r>
              <a:rPr lang="en-US" dirty="0" smtClean="0"/>
              <a:t> should listen on 8080 port. </a:t>
            </a:r>
          </a:p>
          <a:p>
            <a:r>
              <a:rPr lang="en-US" dirty="0" err="1" smtClean="0"/>
              <a:t>Jboss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Write log to /home/</a:t>
            </a:r>
            <a:r>
              <a:rPr lang="en-US" dirty="0" err="1" smtClean="0"/>
              <a:t>jboss</a:t>
            </a:r>
            <a:r>
              <a:rPr lang="en-US" dirty="0" smtClean="0"/>
              <a:t>/log</a:t>
            </a:r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config</a:t>
            </a:r>
            <a:r>
              <a:rPr lang="en-US" dirty="0" smtClean="0"/>
              <a:t> from /home/</a:t>
            </a:r>
            <a:r>
              <a:rPr lang="en-US" dirty="0" err="1" smtClean="0"/>
              <a:t>jboss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For other files used by app, /home/</a:t>
            </a:r>
            <a:r>
              <a:rPr lang="en-US" dirty="0" err="1" smtClean="0"/>
              <a:t>jboss</a:t>
            </a:r>
            <a:r>
              <a:rPr lang="en-US" dirty="0" smtClean="0"/>
              <a:t>/files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Write log to </a:t>
            </a:r>
            <a:r>
              <a:rPr lang="en-US" dirty="0" smtClean="0"/>
              <a:t>/home/node/logs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 err="1" smtClean="0"/>
              <a:t>config</a:t>
            </a:r>
            <a:r>
              <a:rPr lang="en-US" dirty="0" smtClean="0"/>
              <a:t> from </a:t>
            </a:r>
            <a:r>
              <a:rPr lang="en-US" dirty="0" smtClean="0"/>
              <a:t>/home/node/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For other files used by app, /home/node/files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 RUN script will handle the mapping relationship between </a:t>
            </a:r>
            <a:r>
              <a:rPr lang="en-US" dirty="0" err="1" smtClean="0"/>
              <a:t>docker</a:t>
            </a:r>
            <a:r>
              <a:rPr lang="en-US" dirty="0" smtClean="0"/>
              <a:t> container and target server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91200"/>
            <a:ext cx="4829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791200"/>
            <a:ext cx="3810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GIT_update</a:t>
            </a:r>
            <a:r>
              <a:rPr lang="en-US" dirty="0" smtClean="0"/>
              <a:t> -&gt; get latest change from GIT</a:t>
            </a:r>
          </a:p>
          <a:p>
            <a:r>
              <a:rPr lang="en-US" dirty="0" smtClean="0"/>
              <a:t>package -&gt; invoke </a:t>
            </a:r>
            <a:r>
              <a:rPr lang="en-US" dirty="0" err="1" smtClean="0"/>
              <a:t>mvn</a:t>
            </a:r>
            <a:r>
              <a:rPr lang="en-US" dirty="0" smtClean="0"/>
              <a:t> install for app and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upload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nvoke </a:t>
            </a:r>
            <a:r>
              <a:rPr lang="en-US" dirty="0" err="1" smtClean="0"/>
              <a:t>mvn</a:t>
            </a:r>
            <a:r>
              <a:rPr lang="en-US" dirty="0" smtClean="0"/>
              <a:t> deploy to upload items to </a:t>
            </a:r>
            <a:r>
              <a:rPr lang="en-US" dirty="0" err="1" smtClean="0"/>
              <a:t>artifactory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Execute “</a:t>
            </a:r>
            <a:r>
              <a:rPr lang="en-US" dirty="0" err="1" smtClean="0"/>
              <a:t>npm</a:t>
            </a:r>
            <a:r>
              <a:rPr lang="en-US" dirty="0"/>
              <a:t> </a:t>
            </a:r>
            <a:r>
              <a:rPr lang="en-US" dirty="0" smtClean="0"/>
              <a:t>install” if it is </a:t>
            </a:r>
            <a:r>
              <a:rPr lang="en-US" dirty="0" err="1" smtClean="0"/>
              <a:t>nodejs</a:t>
            </a:r>
            <a:r>
              <a:rPr lang="en-US" dirty="0" smtClean="0"/>
              <a:t> app. Build image, push the image to artifact</a:t>
            </a:r>
          </a:p>
          <a:p>
            <a:r>
              <a:rPr lang="en-US" dirty="0" smtClean="0"/>
              <a:t>deploy </a:t>
            </a:r>
          </a:p>
          <a:p>
            <a:pPr lvl="1"/>
            <a:r>
              <a:rPr lang="en-US" dirty="0" smtClean="0"/>
              <a:t>In artifact, download the </a:t>
            </a:r>
            <a:r>
              <a:rPr lang="en-US" dirty="0" err="1" smtClean="0"/>
              <a:t>config</a:t>
            </a:r>
            <a:r>
              <a:rPr lang="en-US" dirty="0" smtClean="0"/>
              <a:t> zip file, invoke AMP, zip the </a:t>
            </a:r>
            <a:r>
              <a:rPr lang="en-US" dirty="0" err="1" smtClean="0"/>
              <a:t>config</a:t>
            </a:r>
            <a:r>
              <a:rPr lang="en-US" dirty="0" smtClean="0"/>
              <a:t> files, transfer to target servers</a:t>
            </a:r>
          </a:p>
          <a:p>
            <a:pPr lvl="1"/>
            <a:r>
              <a:rPr lang="en-US" dirty="0" smtClean="0"/>
              <a:t>In target server, unzip it to </a:t>
            </a:r>
            <a:r>
              <a:rPr lang="en-US" dirty="0" err="1" smtClean="0"/>
              <a:t>config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In target server, PULL the image from artifact and RUN it.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0"/>
            <a:ext cx="32099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u="sng" dirty="0" smtClean="0"/>
              <a:t>artifact.oocl.com/</a:t>
            </a:r>
            <a:r>
              <a:rPr lang="en-US" u="sng" dirty="0" err="1" smtClean="0"/>
              <a:t>oocl</a:t>
            </a:r>
            <a:r>
              <a:rPr lang="en-US" u="sng" dirty="0" smtClean="0"/>
              <a:t>/nodejs:4.2.4.1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COPY app/ /home/node/</a:t>
            </a:r>
            <a:br>
              <a:rPr lang="en-US" dirty="0" smtClean="0"/>
            </a:br>
            <a:r>
              <a:rPr lang="en-US" dirty="0" smtClean="0"/>
              <a:t>CMD ["</a:t>
            </a:r>
            <a:r>
              <a:rPr lang="en-US" dirty="0" err="1" smtClean="0"/>
              <a:t>npm</a:t>
            </a:r>
            <a:r>
              <a:rPr lang="en-US" dirty="0" smtClean="0"/>
              <a:t>", "start"]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sudo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docker</a:t>
            </a:r>
            <a:r>
              <a:rPr lang="en-US" sz="2400" i="1" dirty="0" smtClean="0"/>
              <a:t> run --name=${CONTAINERNAME} --privileged=true --restart=always -v ${HOME_DIR_NAME}/</a:t>
            </a:r>
            <a:r>
              <a:rPr lang="en-US" sz="2400" i="1" dirty="0" err="1" smtClean="0"/>
              <a:t>config</a:t>
            </a:r>
            <a:r>
              <a:rPr lang="en-US" sz="2400" i="1" dirty="0" smtClean="0"/>
              <a:t>:/home/</a:t>
            </a:r>
            <a:r>
              <a:rPr lang="en-US" sz="2400" i="1" dirty="0" err="1" smtClean="0"/>
              <a:t>jboss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config</a:t>
            </a:r>
            <a:r>
              <a:rPr lang="en-US" sz="2400" i="1" dirty="0" smtClean="0"/>
              <a:t> -v ${HOME_DIR_NAME}/logs:/home/</a:t>
            </a:r>
            <a:r>
              <a:rPr lang="en-US" sz="2400" i="1" dirty="0" err="1" smtClean="0"/>
              <a:t>jboss</a:t>
            </a:r>
            <a:r>
              <a:rPr lang="en-US" sz="2400" i="1" dirty="0" smtClean="0"/>
              <a:t>/logs -v ${HOME_DIR_NAME}/files:/home/</a:t>
            </a:r>
            <a:r>
              <a:rPr lang="en-US" sz="2400" i="1" dirty="0" err="1" smtClean="0"/>
              <a:t>jboss</a:t>
            </a:r>
            <a:r>
              <a:rPr lang="en-US" sz="2400" i="1" dirty="0" smtClean="0"/>
              <a:t>/files -v /etc/</a:t>
            </a:r>
            <a:r>
              <a:rPr lang="en-US" sz="2400" i="1" dirty="0" err="1" smtClean="0"/>
              <a:t>passwd</a:t>
            </a:r>
            <a:r>
              <a:rPr lang="en-US" sz="2400" i="1" dirty="0" smtClean="0"/>
              <a:t>:/etc/</a:t>
            </a:r>
            <a:r>
              <a:rPr lang="en-US" sz="2400" i="1" dirty="0" err="1" smtClean="0"/>
              <a:t>passwd</a:t>
            </a:r>
            <a:r>
              <a:rPr lang="en-US" sz="2400" i="1" dirty="0" smtClean="0"/>
              <a:t> -v /etc/group:/etc/group -v /home/</a:t>
            </a:r>
            <a:r>
              <a:rPr lang="en-US" sz="2400" i="1" dirty="0" err="1" smtClean="0"/>
              <a:t>sso</a:t>
            </a:r>
            <a:r>
              <a:rPr lang="en-US" sz="2400" i="1" dirty="0" smtClean="0"/>
              <a:t>/${ENV}/agent-config.txt:/home/</a:t>
            </a:r>
            <a:r>
              <a:rPr lang="en-US" sz="2400" i="1" dirty="0" err="1" smtClean="0"/>
              <a:t>jboss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config</a:t>
            </a:r>
            <a:r>
              <a:rPr lang="en-US" sz="2400" i="1" dirty="0" smtClean="0"/>
              <a:t>/agent-config.txt -p ${PORT}:8080 -p ${ADMINPORT}:9990 -p ${CLIPORT}:9999 -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-d -t ${IMAGE_NAME}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1634" y="2967335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Thanks!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http://livereload.com/</a:t>
            </a:r>
          </a:p>
          <a:p>
            <a:r>
              <a:rPr lang="en-US" dirty="0" smtClean="0"/>
              <a:t>Browser </a:t>
            </a:r>
            <a:r>
              <a:rPr lang="en-US" dirty="0" err="1" smtClean="0"/>
              <a:t>Plugin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https://addons.mozilla.org/en-US/firefox/addon/livereload/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https://chrome.google.com/webstore/detail/livereload/jnihajbhpnppcggbcgedagnkighmdlei?hl=zh-CN</a:t>
            </a:r>
            <a:endParaRPr lang="en-US" dirty="0" smtClean="0"/>
          </a:p>
          <a:p>
            <a:r>
              <a:rPr lang="en-US" dirty="0" smtClean="0"/>
              <a:t>Gulp lib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 install --save-dev gulp-</a:t>
            </a:r>
            <a:r>
              <a:rPr lang="en-US" dirty="0" err="1"/>
              <a:t>livereload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608410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 Lib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826911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JShelf</a:t>
            </a:r>
            <a:r>
              <a:rPr lang="en-US" dirty="0" smtClean="0"/>
              <a:t> 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is an open platform for developers and </a:t>
            </a:r>
            <a:r>
              <a:rPr lang="en-US" dirty="0" err="1" smtClean="0"/>
              <a:t>sysadmins</a:t>
            </a:r>
            <a:r>
              <a:rPr lang="en-US" dirty="0" smtClean="0"/>
              <a:t> to build, ship, and run distributed applications….</a:t>
            </a:r>
          </a:p>
          <a:p>
            <a:r>
              <a:rPr lang="en-US" altLang="zh-CN" dirty="0" smtClean="0"/>
              <a:t>Application Container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Docker</a:t>
            </a:r>
            <a:endParaRPr lang="en-US" dirty="0"/>
          </a:p>
        </p:txBody>
      </p:sp>
      <p:pic>
        <p:nvPicPr>
          <p:cNvPr id="2050" name="Picture 2" descr="传统虚拟化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592220" cy="2486372"/>
          </a:xfrm>
          <a:prstGeom prst="rect">
            <a:avLst/>
          </a:prstGeom>
          <a:noFill/>
        </p:spPr>
      </p:pic>
      <p:pic>
        <p:nvPicPr>
          <p:cNvPr id="2052" name="Picture 4" descr="Dock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191000"/>
            <a:ext cx="6562725" cy="1857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更高效的虚拟化</a:t>
            </a:r>
            <a:endParaRPr lang="en-US" dirty="0" smtClean="0"/>
          </a:p>
          <a:p>
            <a:r>
              <a:rPr lang="zh-CN" altLang="en-US" dirty="0" smtClean="0"/>
              <a:t>易于迁移与扩展</a:t>
            </a:r>
            <a:endParaRPr lang="en-US" altLang="zh-CN" dirty="0" smtClean="0"/>
          </a:p>
          <a:p>
            <a:r>
              <a:rPr lang="zh-CN" altLang="en-US" dirty="0" smtClean="0"/>
              <a:t>更简单的管理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711</Words>
  <Application>Microsoft Office PowerPoint</Application>
  <PresentationFormat>On-screen Show (4:3)</PresentationFormat>
  <Paragraphs>138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LiveReload</vt:lpstr>
      <vt:lpstr>Principle</vt:lpstr>
      <vt:lpstr>Install</vt:lpstr>
      <vt:lpstr>UI</vt:lpstr>
      <vt:lpstr>Gulp Lib</vt:lpstr>
      <vt:lpstr>Docker</vt:lpstr>
      <vt:lpstr>What’s Docker</vt:lpstr>
      <vt:lpstr>Why Docker</vt:lpstr>
      <vt:lpstr>Why Docker</vt:lpstr>
      <vt:lpstr>Concept</vt:lpstr>
      <vt:lpstr>Images</vt:lpstr>
      <vt:lpstr>Containers</vt:lpstr>
      <vt:lpstr>Repository</vt:lpstr>
      <vt:lpstr>常用命令</vt:lpstr>
      <vt:lpstr>Dockerfile</vt:lpstr>
      <vt:lpstr>Dockerfile</vt:lpstr>
      <vt:lpstr>Docker底层实现</vt:lpstr>
      <vt:lpstr>Docker底层实现</vt:lpstr>
      <vt:lpstr>Slide 19</vt:lpstr>
      <vt:lpstr>CMS</vt:lpstr>
      <vt:lpstr>CMS</vt:lpstr>
      <vt:lpstr>CMS</vt:lpstr>
      <vt:lpstr>CMS</vt:lpstr>
      <vt:lpstr>CMS</vt:lpstr>
      <vt:lpstr>CMS</vt:lpstr>
      <vt:lpstr>CMS</vt:lpstr>
      <vt:lpstr>CMS</vt:lpstr>
      <vt:lpstr>CMS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LiveReload</dc:title>
  <dc:creator>Windows User</dc:creator>
  <cp:lastModifiedBy>Windows User</cp:lastModifiedBy>
  <cp:revision>153</cp:revision>
  <dcterms:created xsi:type="dcterms:W3CDTF">2016-01-19T00:54:25Z</dcterms:created>
  <dcterms:modified xsi:type="dcterms:W3CDTF">2016-01-27T08:35:25Z</dcterms:modified>
</cp:coreProperties>
</file>