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90" r:id="rId10"/>
    <p:sldId id="382" r:id="rId11"/>
    <p:sldId id="398" r:id="rId12"/>
    <p:sldId id="397" r:id="rId13"/>
    <p:sldId id="399" r:id="rId14"/>
    <p:sldId id="391" r:id="rId15"/>
    <p:sldId id="392" r:id="rId16"/>
    <p:sldId id="393" r:id="rId17"/>
    <p:sldId id="39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8"/>
            <p14:sldId id="397"/>
            <p14:sldId id="399"/>
            <p14:sldId id="391"/>
            <p14:sldId id="392"/>
            <p14:sldId id="393"/>
            <p14:sldId id="394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5929" autoAdjust="0"/>
  </p:normalViewPr>
  <p:slideViewPr>
    <p:cSldViewPr>
      <p:cViewPr varScale="1">
        <p:scale>
          <a:sx n="87" d="100"/>
          <a:sy n="87" d="100"/>
        </p:scale>
        <p:origin x="18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2017-08-28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m/performance/rul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先做一个引子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表明</a:t>
            </a:r>
            <a:r>
              <a:rPr lang="en-US" altLang="zh-CN" dirty="0"/>
              <a:t>Google</a:t>
            </a:r>
            <a:r>
              <a:rPr lang="zh-CN" altLang="en-US" dirty="0"/>
              <a:t>证明了网站性能对用户数量的重要性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接着上面</a:t>
            </a:r>
            <a:r>
              <a:rPr lang="en-US" altLang="zh-CN" dirty="0"/>
              <a:t>Google</a:t>
            </a:r>
            <a:r>
              <a:rPr lang="zh-CN" altLang="en-US" dirty="0"/>
              <a:t>的故事提出一个引子</a:t>
            </a:r>
            <a:endParaRPr lang="en-US" altLang="zh-CN" dirty="0"/>
          </a:p>
          <a:p>
            <a:r>
              <a:rPr lang="zh-CN" altLang="en-US" dirty="0"/>
              <a:t>讲一个故事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这个故事是从知乎上看到的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Overflow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台负载均衡就可以支撑这么大的流量？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，我想他们也没有发明什么太多银子弹黑魔法，指数级的提高性能。他们做到的只是：找到了合格的程序员。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这就够了。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www.zhihu.com</a:t>
            </a:r>
            <a:r>
              <a:rPr lang="en-US" altLang="zh-CN" dirty="0"/>
              <a:t>/question/40514188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link.zhihu.com</a:t>
            </a:r>
            <a:r>
              <a:rPr lang="en-US" altLang="zh-CN" dirty="0"/>
              <a:t>/?target=http%3A//</a:t>
            </a:r>
            <a:r>
              <a:rPr lang="en-US" altLang="zh-CN" dirty="0" err="1"/>
              <a:t>nickcraver.com</a:t>
            </a:r>
            <a:r>
              <a:rPr lang="en-US" altLang="zh-CN" dirty="0"/>
              <a:t>/blog/2016/02/17/stack-overflow-the-architecture-2016-edition/</a:t>
            </a:r>
          </a:p>
          <a:p>
            <a:endParaRPr lang="en-US" altLang="zh-CN" dirty="0"/>
          </a:p>
          <a:p>
            <a:r>
              <a:rPr lang="zh-CN" altLang="en-US" dirty="0"/>
              <a:t>引出了</a:t>
            </a:r>
            <a:r>
              <a:rPr lang="en-US" altLang="zh-CN" dirty="0" err="1"/>
              <a:t>StackOverflow</a:t>
            </a:r>
            <a:r>
              <a:rPr lang="zh-CN" altLang="en-US" dirty="0"/>
              <a:t>的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经验</a:t>
            </a:r>
            <a:r>
              <a:rPr lang="en-US" altLang="zh-CN" dirty="0"/>
              <a:t>:</a:t>
            </a:r>
            <a:r>
              <a:rPr lang="zh-CN" altLang="en-US" dirty="0"/>
              <a:t> 一开始就遵循雅虎的网页性能指导原则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1.</a:t>
            </a:r>
            <a:r>
              <a:rPr lang="zh-CN" altLang="en-US" dirty="0"/>
              <a:t>雅虎提出的网站性能优化的</a:t>
            </a:r>
            <a:r>
              <a:rPr lang="en-US" altLang="zh-CN" dirty="0"/>
              <a:t>14(</a:t>
            </a:r>
            <a:r>
              <a:rPr lang="zh-CN" altLang="en-US" dirty="0"/>
              <a:t>数不清</a:t>
            </a:r>
            <a:r>
              <a:rPr lang="en-US" altLang="zh-CN" dirty="0"/>
              <a:t>..)</a:t>
            </a:r>
            <a:r>
              <a:rPr lang="zh-CN" altLang="en-US" dirty="0"/>
              <a:t>条准则</a:t>
            </a:r>
            <a:r>
              <a:rPr lang="en-US" altLang="zh-CN" dirty="0"/>
              <a:t>.</a:t>
            </a:r>
            <a:endParaRPr lang="en-US" dirty="0">
              <a:hlinkClick r:id="rId3"/>
            </a:endParaRPr>
          </a:p>
          <a:p>
            <a:r>
              <a:rPr lang="en-US" altLang="zh-CN" dirty="0"/>
              <a:t>https://</a:t>
            </a:r>
            <a:r>
              <a:rPr lang="en-US" altLang="zh-CN" dirty="0" err="1"/>
              <a:t>developer.yahoo.com</a:t>
            </a:r>
            <a:r>
              <a:rPr lang="en-US" altLang="zh-CN" dirty="0"/>
              <a:t>/performance/</a:t>
            </a:r>
            <a:r>
              <a:rPr lang="en-US" altLang="zh-CN" dirty="0" err="1"/>
              <a:t>rules.html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Yahoo </a:t>
            </a:r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2007</a:t>
            </a:r>
            <a:r>
              <a:rPr lang="zh-CN" altLang="en-US" dirty="0">
                <a:effectLst/>
              </a:rPr>
              <a:t>年提出并总结的网站性能优化准则与实践建议</a:t>
            </a:r>
            <a:r>
              <a:rPr lang="en-US" altLang="zh-CN" dirty="0">
                <a:effectLst/>
              </a:rPr>
              <a:t>, </a:t>
            </a:r>
          </a:p>
          <a:p>
            <a:r>
              <a:rPr lang="zh-CN" altLang="en-US" dirty="0"/>
              <a:t>虽然是年代有点久远</a:t>
            </a:r>
            <a:r>
              <a:rPr lang="en-US" altLang="zh-CN" dirty="0"/>
              <a:t>,</a:t>
            </a:r>
            <a:r>
              <a:rPr lang="zh-CN" altLang="en-US" dirty="0"/>
              <a:t>但是里面提及的经验经久不衰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先不提及这些建议出现背后的原理</a:t>
            </a:r>
            <a:r>
              <a:rPr lang="en-US" altLang="zh-CN" dirty="0"/>
              <a:t>.</a:t>
            </a:r>
            <a:r>
              <a:rPr lang="zh-CN" altLang="en-US" dirty="0"/>
              <a:t>可以先过一下目</a:t>
            </a:r>
            <a:r>
              <a:rPr lang="en-US" altLang="zh-CN" dirty="0"/>
              <a:t>,</a:t>
            </a:r>
            <a:r>
              <a:rPr lang="zh-CN" altLang="en-US" dirty="0"/>
              <a:t>了解一下相关名词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前端基础篇</a:t>
            </a:r>
            <a:r>
              <a:rPr lang="en-US" altLang="zh-CN" dirty="0"/>
              <a:t>:</a:t>
            </a:r>
            <a:r>
              <a:rPr lang="zh-CN" altLang="en-US" dirty="0"/>
              <a:t> 前端工程与性能优化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fouber</a:t>
            </a:r>
            <a:r>
              <a:rPr lang="en-US" dirty="0"/>
              <a:t>/blog/issues/3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3.Google</a:t>
            </a:r>
            <a:r>
              <a:rPr lang="zh-CN" altLang="en-US" dirty="0"/>
              <a:t>的性能测试工具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/speed/</a:t>
            </a:r>
            <a:r>
              <a:rPr lang="en-US" dirty="0" err="1"/>
              <a:t>pagespeed</a:t>
            </a:r>
            <a:r>
              <a:rPr lang="en-US" dirty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在提出上面的引子之后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引出下面一个问题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既然网站性能很重要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建设网站的时候</a:t>
            </a:r>
            <a:r>
              <a:rPr lang="en-US" altLang="zh-CN" dirty="0"/>
              <a:t>,</a:t>
            </a:r>
            <a:r>
              <a:rPr lang="zh-CN" altLang="en-US" dirty="0"/>
              <a:t>遵循雅虎的网站优化原则很重要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那么</a:t>
            </a:r>
            <a:r>
              <a:rPr lang="zh-CN" altLang="en-US" baseline="0" dirty="0"/>
              <a:t> 工程化</a:t>
            </a:r>
            <a:r>
              <a:rPr lang="en-US" altLang="zh-CN" baseline="0" dirty="0"/>
              <a:t>(JavaScript/</a:t>
            </a:r>
            <a:r>
              <a:rPr lang="zh-CN" altLang="en-US" baseline="0" dirty="0"/>
              <a:t>前端工程化</a:t>
            </a:r>
            <a:r>
              <a:rPr lang="en-US" altLang="zh-CN" baseline="0" dirty="0"/>
              <a:t>)</a:t>
            </a:r>
            <a:r>
              <a:rPr lang="zh-CN" altLang="en-US" baseline="0" dirty="0"/>
              <a:t>要怎么做</a:t>
            </a:r>
            <a:endParaRPr lang="en-US" altLang="zh-CN" baseline="0" dirty="0"/>
          </a:p>
          <a:p>
            <a:r>
              <a:rPr lang="zh-CN" altLang="en-US" baseline="0" dirty="0"/>
              <a:t>才能在建设一个高性能网站应用的过程中发挥作用呢</a:t>
            </a:r>
            <a:r>
              <a:rPr lang="en-US" altLang="zh-CN" baseline="0" dirty="0"/>
              <a:t>?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这一部分</a:t>
            </a:r>
            <a:r>
              <a:rPr lang="en-US" altLang="zh-CN" dirty="0"/>
              <a:t>,</a:t>
            </a:r>
            <a:r>
              <a:rPr lang="zh-CN" altLang="en-US" dirty="0"/>
              <a:t>主要介绍</a:t>
            </a:r>
            <a:endParaRPr lang="en-US" altLang="zh-CN" dirty="0"/>
          </a:p>
          <a:p>
            <a:r>
              <a:rPr lang="zh-CN" altLang="en-US" dirty="0"/>
              <a:t>前端</a:t>
            </a:r>
            <a:r>
              <a:rPr lang="en-US" altLang="zh-CN" dirty="0"/>
              <a:t>/JavaScript</a:t>
            </a:r>
            <a:r>
              <a:rPr lang="zh-CN" altLang="en-US" dirty="0"/>
              <a:t>项目工程化在项目中的定位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zh-CN" altLang="en-US" dirty="0"/>
              <a:t>中间会分成三个大步骤</a:t>
            </a:r>
            <a:r>
              <a:rPr lang="en-US" altLang="zh-CN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第一阶段：库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框架选型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第二阶段：简单构建优化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Gulp</a:t>
            </a:r>
            <a:r>
              <a:rPr lang="zh-CN" altLang="en-US" baseline="0" dirty="0"/>
              <a:t> </a:t>
            </a:r>
            <a:endParaRPr lang="en-US" altLang="zh-CN" dirty="0"/>
          </a:p>
          <a:p>
            <a:r>
              <a:rPr lang="en-US" dirty="0"/>
              <a:t>Webpack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</a:t>
            </a:r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endParaRPr lang="en-US" dirty="0"/>
          </a:p>
          <a:p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Dante for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Background &amp; Road Map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Engineering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r>
              <a:rPr lang="en-US" dirty="0"/>
              <a:t>Jason Cui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/>
              <a:t>2017.08.31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Road Map of Lessons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313" y="2514600"/>
            <a:ext cx="908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Webpack </a:t>
            </a:r>
            <a:r>
              <a:rPr lang="mr-IN" sz="3200" dirty="0"/>
              <a:t>–</a:t>
            </a:r>
            <a:r>
              <a:rPr lang="en-US" sz="3200" dirty="0"/>
              <a:t> Introduction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Gulp </a:t>
            </a:r>
            <a:r>
              <a:rPr lang="mr-IN" sz="3200" dirty="0"/>
              <a:t>–</a:t>
            </a:r>
            <a:r>
              <a:rPr lang="en-US" sz="3200" dirty="0"/>
              <a:t> Introduction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webpack + gulp + angularjs Example (Step by Step)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/>
              <a:t>2.1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00" y="228600"/>
            <a:ext cx="1049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 - </a:t>
            </a:r>
            <a:r>
              <a:rPr lang="en-US" dirty="0" err="1">
                <a:latin typeface="Calibri Light" panose="020F0302020204030204" pitchFamily="34" charset="0"/>
              </a:rPr>
              <a:t>RequireSuites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Node.js</a:t>
            </a:r>
            <a:r>
              <a:rPr lang="en-US" dirty="0">
                <a:latin typeface="Calibri Light" panose="020F0302020204030204" pitchFamily="34" charset="0"/>
              </a:rPr>
              <a:t> v6 + 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Npm</a:t>
            </a:r>
            <a:r>
              <a:rPr lang="en-US" dirty="0">
                <a:latin typeface="Calibri Light" panose="020F0302020204030204" pitchFamily="34" charset="0"/>
              </a:rPr>
              <a:t> / Yarn (if needed, add registry for China network issue)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Git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VSCode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altLang="zh-CN" dirty="0" err="1">
                <a:latin typeface="Calibri Light" panose="020F0302020204030204" pitchFamily="34" charset="0"/>
              </a:rPr>
              <a:t>Cmder</a:t>
            </a:r>
            <a:r>
              <a:rPr lang="en-US" altLang="zh-CN" dirty="0">
                <a:latin typeface="Calibri Light" panose="020F0302020204030204" pitchFamily="34" charset="0"/>
              </a:rPr>
              <a:t>. 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Jetbrains</a:t>
            </a:r>
            <a:r>
              <a:rPr lang="en-US" dirty="0">
                <a:latin typeface="Calibri Light" panose="020F0302020204030204" pitchFamily="34" charset="0"/>
              </a:rPr>
              <a:t> Series IDE</a:t>
            </a: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Toc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71800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3400" y="3505200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66800" y="295269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Background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66800" y="348609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Road Map of Lessons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402" y="2667000"/>
            <a:ext cx="965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/>
              <a:t>Importance of web application develop engineering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Compare with java server side web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Google found that the page with 10 results took 0.4 seconds to generate. The page with 30 results took 0.9 seconds. Half a second delay caused a 20% drop in traffic. Half a second delay killed user satisfaction.</a:t>
            </a:r>
            <a:br>
              <a:rPr lang="en-US" dirty="0"/>
            </a:b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70300"/>
            <a:ext cx="84328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62200"/>
            <a:ext cx="84328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76337"/>
            <a:ext cx="904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 Overflow: The Architecture - 2016 Edition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6005"/>
            <a:ext cx="5296524" cy="4217859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5791200" y="1856004"/>
            <a:ext cx="5689600" cy="421785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</a:t>
            </a:r>
            <a:r>
              <a:rPr lang="en-US" dirty="0" err="1"/>
              <a:t>stackoverflow</a:t>
            </a:r>
            <a:r>
              <a:rPr lang="en-US" dirty="0"/>
              <a:t> use 11 servers and 4 load-balance server to serve for over 6M users easily?</a:t>
            </a:r>
          </a:p>
        </p:txBody>
      </p:sp>
    </p:spTree>
    <p:extLst>
      <p:ext uri="{BB962C8B-B14F-4D97-AF65-F5344CB8AC3E}">
        <p14:creationId xmlns:p14="http://schemas.microsoft.com/office/powerpoint/2010/main" val="3802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latin typeface="Calibri Light" panose="020F0302020204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Put Stylesheets at the 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Put Scripts at the Bottom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Make JavaScript and CSS 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Minify JavaScript and CSS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Minimize HTTP Requests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Use a Content Delivery Network</a:t>
            </a:r>
            <a:r>
              <a:rPr lang="zh-CN" altLang="en-US" sz="2000" dirty="0"/>
              <a:t> </a:t>
            </a:r>
            <a:r>
              <a:rPr lang="en-US" altLang="zh-CN" sz="2000" dirty="0"/>
              <a:t>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Reduce DNS Lookups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Add an Expires or a Cache-Control Header 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err="1"/>
              <a:t>Gzip</a:t>
            </a:r>
            <a:r>
              <a:rPr lang="en-US" sz="2000" dirty="0"/>
              <a:t> Components 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mr-IN" dirty="0">
                <a:latin typeface="Calibri Light" panose="020F0302020204030204" pitchFamily="34" charset="0"/>
              </a:rPr>
              <a:t>……</a:t>
            </a:r>
            <a:r>
              <a:rPr lang="en-US" dirty="0">
                <a:latin typeface="Calibri Light" panose="020F0302020204030204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11353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371600"/>
            <a:ext cx="11277600" cy="230832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Question: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So, What can engineering help building optimized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34554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295400"/>
            <a:ext cx="762000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47950"/>
            <a:ext cx="7620000" cy="226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537607"/>
            <a:ext cx="7620000" cy="299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zh-CN" altLang="en-US" sz="3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>
                <a:latin typeface="Calibri" charset="0"/>
                <a:ea typeface="Calibri" charset="0"/>
                <a:cs typeface="Calibri" charset="0"/>
              </a:rPr>
              <a:t>Steps in Frontend Engineering.</a:t>
            </a: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Main Framework Tech Selection</a:t>
            </a:r>
            <a:br>
              <a:rPr lang="en-US" dirty="0">
                <a:latin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Build Flow Optimize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JS/CSS Modularize Development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Detail in JavaScript engineering build tools.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3911600" cy="234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99805"/>
            <a:ext cx="4552950" cy="194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293096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Put Stylesheets at the 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Put Scripts at the Bottom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Make JavaScript and CSS 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Minify JavaScript and CSS</a:t>
            </a:r>
          </a:p>
        </p:txBody>
      </p:sp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803</Words>
  <Application>Microsoft Office PowerPoint</Application>
  <PresentationFormat>Widescreen</PresentationFormat>
  <Paragraphs>131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굴림</vt:lpstr>
      <vt:lpstr>Mangal</vt:lpstr>
      <vt:lpstr>宋体</vt:lpstr>
      <vt:lpstr>Arial</vt:lpstr>
      <vt:lpstr>Calibri</vt:lpstr>
      <vt:lpstr>Calibri Light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508</cp:revision>
  <dcterms:created xsi:type="dcterms:W3CDTF">2014-12-12T05:53:11Z</dcterms:created>
  <dcterms:modified xsi:type="dcterms:W3CDTF">2017-08-28T07:47:58Z</dcterms:modified>
</cp:coreProperties>
</file>