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59" r:id="rId5"/>
    <p:sldMasterId id="2147483661" r:id="rId6"/>
    <p:sldMasterId id="2147483652" r:id="rId7"/>
  </p:sldMasterIdLst>
  <p:notesMasterIdLst>
    <p:notesMasterId r:id="rId32"/>
  </p:notesMasterIdLst>
  <p:sldIdLst>
    <p:sldId id="281" r:id="rId8"/>
    <p:sldId id="379" r:id="rId9"/>
    <p:sldId id="390" r:id="rId10"/>
    <p:sldId id="382" r:id="rId11"/>
    <p:sldId id="397" r:id="rId12"/>
    <p:sldId id="391" r:id="rId13"/>
    <p:sldId id="392" r:id="rId14"/>
    <p:sldId id="393" r:id="rId15"/>
    <p:sldId id="398" r:id="rId16"/>
    <p:sldId id="401" r:id="rId17"/>
    <p:sldId id="399" r:id="rId18"/>
    <p:sldId id="400" r:id="rId19"/>
    <p:sldId id="394" r:id="rId20"/>
    <p:sldId id="405" r:id="rId21"/>
    <p:sldId id="406" r:id="rId22"/>
    <p:sldId id="395" r:id="rId23"/>
    <p:sldId id="404" r:id="rId24"/>
    <p:sldId id="396" r:id="rId25"/>
    <p:sldId id="402" r:id="rId26"/>
    <p:sldId id="408" r:id="rId27"/>
    <p:sldId id="407" r:id="rId28"/>
    <p:sldId id="403" r:id="rId29"/>
    <p:sldId id="264" r:id="rId30"/>
    <p:sldId id="2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amp; Agenda" id="{E24BEE76-C10F-47F8-9141-D04682E047EC}">
          <p14:sldIdLst>
            <p14:sldId id="281"/>
            <p14:sldId id="379"/>
          </p14:sldIdLst>
        </p14:section>
        <p14:section name="Content" id="{571E40ED-91C4-4365-B2C2-6B0D1012C021}">
          <p14:sldIdLst>
            <p14:sldId id="390"/>
            <p14:sldId id="382"/>
            <p14:sldId id="397"/>
            <p14:sldId id="391"/>
            <p14:sldId id="392"/>
            <p14:sldId id="393"/>
            <p14:sldId id="398"/>
            <p14:sldId id="401"/>
            <p14:sldId id="399"/>
            <p14:sldId id="400"/>
            <p14:sldId id="394"/>
            <p14:sldId id="405"/>
            <p14:sldId id="406"/>
            <p14:sldId id="395"/>
            <p14:sldId id="404"/>
            <p14:sldId id="396"/>
            <p14:sldId id="402"/>
            <p14:sldId id="408"/>
            <p14:sldId id="407"/>
            <p14:sldId id="403"/>
          </p14:sldIdLst>
        </p14:section>
        <p14:section name="End - FAQ" id="{4609FC15-6DD3-4FCD-B0A4-05C247ADF4C3}">
          <p14:sldIdLst>
            <p14:sldId id="264"/>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CC"/>
    <a:srgbClr val="FFFFFF"/>
    <a:srgbClr val="2D75BC"/>
    <a:srgbClr val="333333"/>
    <a:srgbClr val="2E2E2E"/>
    <a:srgbClr val="F1F1F1"/>
    <a:srgbClr val="606060"/>
    <a:srgbClr val="009444"/>
    <a:srgbClr val="1D5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8" autoAdjust="0"/>
    <p:restoredTop sz="67488" autoAdjust="0"/>
  </p:normalViewPr>
  <p:slideViewPr>
    <p:cSldViewPr>
      <p:cViewPr varScale="1">
        <p:scale>
          <a:sx n="77" d="100"/>
          <a:sy n="77" d="100"/>
        </p:scale>
        <p:origin x="155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s>
</file>

<file path=ppt/diagrams/_rels/data2.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E3DAF-4C86-4D7B-B286-5EA0EFDE3B12}" type="doc">
      <dgm:prSet loTypeId="urn:microsoft.com/office/officeart/2005/8/layout/gear1" loCatId="process" qsTypeId="urn:microsoft.com/office/officeart/2005/8/quickstyle/simple2" qsCatId="simple" csTypeId="urn:microsoft.com/office/officeart/2005/8/colors/accent1_2" csCatId="accent1" phldr="1"/>
      <dgm:spPr/>
      <dgm:t>
        <a:bodyPr/>
        <a:lstStyle/>
        <a:p>
          <a:endParaRPr lang="en-US"/>
        </a:p>
      </dgm:t>
    </dgm:pt>
    <dgm:pt modelId="{274E37A7-388E-4F75-A0B9-753463C54C12}">
      <dgm:prSet phldrT="[Text]"/>
      <dgm:spPr/>
      <dgm:t>
        <a:bodyPr/>
        <a:lstStyle/>
        <a:p>
          <a:r>
            <a:rPr lang="en-US" dirty="0"/>
            <a:t>Customized Gulp Tasks</a:t>
          </a:r>
        </a:p>
      </dgm:t>
    </dgm:pt>
    <dgm:pt modelId="{563A8E9F-85FD-4172-8411-33AF958E4BA4}" type="parTrans" cxnId="{A20B619F-F9E7-4EC9-A165-92A02FD3F7FF}">
      <dgm:prSet/>
      <dgm:spPr/>
      <dgm:t>
        <a:bodyPr/>
        <a:lstStyle/>
        <a:p>
          <a:endParaRPr lang="en-US"/>
        </a:p>
      </dgm:t>
    </dgm:pt>
    <dgm:pt modelId="{C6C50236-BBBB-45BC-AD04-9E925CAAFCD9}" type="sibTrans" cxnId="{A20B619F-F9E7-4EC9-A165-92A02FD3F7FF}">
      <dgm:prSet/>
      <dgm:spPr/>
      <dgm:t>
        <a:bodyPr/>
        <a:lstStyle/>
        <a:p>
          <a:endParaRPr lang="en-US"/>
        </a:p>
      </dgm:t>
    </dgm:pt>
    <dgm:pt modelId="{E5EFC9CD-9CDA-41F7-AE35-2937221308AF}">
      <dgm:prSet phldrT="[Text]"/>
      <dgm:spPr/>
      <dgm:t>
        <a:bodyPr/>
        <a:lstStyle/>
        <a:p>
          <a:r>
            <a:rPr lang="en-US" dirty="0"/>
            <a:t>Gulp-Plugins</a:t>
          </a:r>
        </a:p>
      </dgm:t>
    </dgm:pt>
    <dgm:pt modelId="{81E81FCE-AF37-4BB7-B90E-6D209051C044}" type="parTrans" cxnId="{DA60983B-D0E6-4343-8006-7CB40689FABB}">
      <dgm:prSet/>
      <dgm:spPr/>
      <dgm:t>
        <a:bodyPr/>
        <a:lstStyle/>
        <a:p>
          <a:endParaRPr lang="en-US"/>
        </a:p>
      </dgm:t>
    </dgm:pt>
    <dgm:pt modelId="{EDBE22F7-EC89-43C0-B71B-ECD2B5714651}" type="sibTrans" cxnId="{DA60983B-D0E6-4343-8006-7CB40689FABB}">
      <dgm:prSet/>
      <dgm:spPr/>
      <dgm:t>
        <a:bodyPr/>
        <a:lstStyle/>
        <a:p>
          <a:endParaRPr lang="en-US"/>
        </a:p>
      </dgm:t>
    </dgm:pt>
    <dgm:pt modelId="{2D51A7C1-06AE-4DD6-8F93-7A29706BF1C1}">
      <dgm:prSet phldrT="[Text]"/>
      <dgm:spPr/>
      <dgm:t>
        <a:bodyPr/>
        <a:lstStyle/>
        <a:p>
          <a:r>
            <a:rPr lang="en-US" dirty="0"/>
            <a:t>Gulp</a:t>
          </a:r>
        </a:p>
      </dgm:t>
    </dgm:pt>
    <dgm:pt modelId="{3BC8C76D-CDD3-4066-8B69-831EEAE91782}" type="parTrans" cxnId="{71914025-280C-4B34-B72D-C582C4EFA7ED}">
      <dgm:prSet/>
      <dgm:spPr/>
      <dgm:t>
        <a:bodyPr/>
        <a:lstStyle/>
        <a:p>
          <a:endParaRPr lang="en-US"/>
        </a:p>
      </dgm:t>
    </dgm:pt>
    <dgm:pt modelId="{B9D6E2F1-903C-4B86-9957-0F1198300D39}" type="sibTrans" cxnId="{71914025-280C-4B34-B72D-C582C4EFA7ED}">
      <dgm:prSet/>
      <dgm:spPr/>
      <dgm:t>
        <a:bodyPr/>
        <a:lstStyle/>
        <a:p>
          <a:endParaRPr lang="en-US"/>
        </a:p>
      </dgm:t>
    </dgm:pt>
    <dgm:pt modelId="{8319E97D-FC5E-46C6-A7F4-81F8299C0928}" type="pres">
      <dgm:prSet presAssocID="{69FE3DAF-4C86-4D7B-B286-5EA0EFDE3B12}" presName="composite" presStyleCnt="0">
        <dgm:presLayoutVars>
          <dgm:chMax val="3"/>
          <dgm:animLvl val="lvl"/>
          <dgm:resizeHandles val="exact"/>
        </dgm:presLayoutVars>
      </dgm:prSet>
      <dgm:spPr/>
    </dgm:pt>
    <dgm:pt modelId="{2F18E8A6-84B7-4096-B6EA-E242DDD74CA7}" type="pres">
      <dgm:prSet presAssocID="{274E37A7-388E-4F75-A0B9-753463C54C12}" presName="gear1" presStyleLbl="node1" presStyleIdx="0" presStyleCnt="3">
        <dgm:presLayoutVars>
          <dgm:chMax val="1"/>
          <dgm:bulletEnabled val="1"/>
        </dgm:presLayoutVars>
      </dgm:prSet>
      <dgm:spPr/>
    </dgm:pt>
    <dgm:pt modelId="{A8DE4D01-222F-463E-8BB0-B1C160966D04}" type="pres">
      <dgm:prSet presAssocID="{274E37A7-388E-4F75-A0B9-753463C54C12}" presName="gear1srcNode" presStyleLbl="node1" presStyleIdx="0" presStyleCnt="3"/>
      <dgm:spPr/>
    </dgm:pt>
    <dgm:pt modelId="{AD3F975D-994D-49A9-AE5D-0B18C563ECEC}" type="pres">
      <dgm:prSet presAssocID="{274E37A7-388E-4F75-A0B9-753463C54C12}" presName="gear1dstNode" presStyleLbl="node1" presStyleIdx="0" presStyleCnt="3"/>
      <dgm:spPr/>
    </dgm:pt>
    <dgm:pt modelId="{4DC547E9-25A2-4186-B9EB-B815FBA421CC}" type="pres">
      <dgm:prSet presAssocID="{E5EFC9CD-9CDA-41F7-AE35-2937221308AF}" presName="gear2" presStyleLbl="node1" presStyleIdx="1" presStyleCnt="3">
        <dgm:presLayoutVars>
          <dgm:chMax val="1"/>
          <dgm:bulletEnabled val="1"/>
        </dgm:presLayoutVars>
      </dgm:prSet>
      <dgm:spPr/>
    </dgm:pt>
    <dgm:pt modelId="{5E05447B-09A5-447C-8828-618AA6D368D3}" type="pres">
      <dgm:prSet presAssocID="{E5EFC9CD-9CDA-41F7-AE35-2937221308AF}" presName="gear2srcNode" presStyleLbl="node1" presStyleIdx="1" presStyleCnt="3"/>
      <dgm:spPr/>
    </dgm:pt>
    <dgm:pt modelId="{15A84588-7CB4-464B-8448-75782BB3B479}" type="pres">
      <dgm:prSet presAssocID="{E5EFC9CD-9CDA-41F7-AE35-2937221308AF}" presName="gear2dstNode" presStyleLbl="node1" presStyleIdx="1" presStyleCnt="3"/>
      <dgm:spPr/>
    </dgm:pt>
    <dgm:pt modelId="{A4545F7D-4C13-4EC9-9170-89749CFC5C38}" type="pres">
      <dgm:prSet presAssocID="{2D51A7C1-06AE-4DD6-8F93-7A29706BF1C1}" presName="gear3" presStyleLbl="node1" presStyleIdx="2" presStyleCnt="3"/>
      <dgm:spPr/>
    </dgm:pt>
    <dgm:pt modelId="{05F8D22D-E79D-44F8-A062-7C3AFDCFA87F}" type="pres">
      <dgm:prSet presAssocID="{2D51A7C1-06AE-4DD6-8F93-7A29706BF1C1}" presName="gear3tx" presStyleLbl="node1" presStyleIdx="2" presStyleCnt="3">
        <dgm:presLayoutVars>
          <dgm:chMax val="1"/>
          <dgm:bulletEnabled val="1"/>
        </dgm:presLayoutVars>
      </dgm:prSet>
      <dgm:spPr/>
    </dgm:pt>
    <dgm:pt modelId="{EEFFD8F1-CA86-46CB-BBC3-1ABE7EB6D0DB}" type="pres">
      <dgm:prSet presAssocID="{2D51A7C1-06AE-4DD6-8F93-7A29706BF1C1}" presName="gear3srcNode" presStyleLbl="node1" presStyleIdx="2" presStyleCnt="3"/>
      <dgm:spPr/>
    </dgm:pt>
    <dgm:pt modelId="{E3F2818E-0864-4197-A849-F876B8555850}" type="pres">
      <dgm:prSet presAssocID="{2D51A7C1-06AE-4DD6-8F93-7A29706BF1C1}" presName="gear3dstNode" presStyleLbl="node1" presStyleIdx="2" presStyleCnt="3"/>
      <dgm:spPr/>
    </dgm:pt>
    <dgm:pt modelId="{7A1A1EA0-8C2A-49B9-AE8F-BA217B719BF4}" type="pres">
      <dgm:prSet presAssocID="{C6C50236-BBBB-45BC-AD04-9E925CAAFCD9}" presName="connector1" presStyleLbl="sibTrans2D1" presStyleIdx="0" presStyleCnt="3"/>
      <dgm:spPr/>
    </dgm:pt>
    <dgm:pt modelId="{6345A0AD-A82E-4B9F-AC30-0DBD9B14F7B8}" type="pres">
      <dgm:prSet presAssocID="{EDBE22F7-EC89-43C0-B71B-ECD2B5714651}" presName="connector2" presStyleLbl="sibTrans2D1" presStyleIdx="1" presStyleCnt="3"/>
      <dgm:spPr/>
    </dgm:pt>
    <dgm:pt modelId="{647A7DC8-9AEC-4638-B53D-928951217A1A}" type="pres">
      <dgm:prSet presAssocID="{B9D6E2F1-903C-4B86-9957-0F1198300D39}" presName="connector3" presStyleLbl="sibTrans2D1" presStyleIdx="2" presStyleCnt="3"/>
      <dgm:spPr/>
    </dgm:pt>
  </dgm:ptLst>
  <dgm:cxnLst>
    <dgm:cxn modelId="{E8177905-22BE-4055-835C-CF76C3769D9D}" type="presOf" srcId="{274E37A7-388E-4F75-A0B9-753463C54C12}" destId="{A8DE4D01-222F-463E-8BB0-B1C160966D04}" srcOrd="1" destOrd="0" presId="urn:microsoft.com/office/officeart/2005/8/layout/gear1"/>
    <dgm:cxn modelId="{06172706-B48A-452F-B6EE-5D7E076FB6B5}" type="presOf" srcId="{2D51A7C1-06AE-4DD6-8F93-7A29706BF1C1}" destId="{EEFFD8F1-CA86-46CB-BBC3-1ABE7EB6D0DB}" srcOrd="2" destOrd="0" presId="urn:microsoft.com/office/officeart/2005/8/layout/gear1"/>
    <dgm:cxn modelId="{C7400E0A-D503-448C-8D3B-BC6D60C3D311}" type="presOf" srcId="{274E37A7-388E-4F75-A0B9-753463C54C12}" destId="{AD3F975D-994D-49A9-AE5D-0B18C563ECEC}" srcOrd="2" destOrd="0" presId="urn:microsoft.com/office/officeart/2005/8/layout/gear1"/>
    <dgm:cxn modelId="{E42B8514-FFDE-42FB-9B77-113880E47571}" type="presOf" srcId="{E5EFC9CD-9CDA-41F7-AE35-2937221308AF}" destId="{15A84588-7CB4-464B-8448-75782BB3B479}" srcOrd="2" destOrd="0" presId="urn:microsoft.com/office/officeart/2005/8/layout/gear1"/>
    <dgm:cxn modelId="{2D64A821-AD5B-4E05-8D01-775A407DF146}" type="presOf" srcId="{E5EFC9CD-9CDA-41F7-AE35-2937221308AF}" destId="{5E05447B-09A5-447C-8828-618AA6D368D3}" srcOrd="1" destOrd="0" presId="urn:microsoft.com/office/officeart/2005/8/layout/gear1"/>
    <dgm:cxn modelId="{71914025-280C-4B34-B72D-C582C4EFA7ED}" srcId="{69FE3DAF-4C86-4D7B-B286-5EA0EFDE3B12}" destId="{2D51A7C1-06AE-4DD6-8F93-7A29706BF1C1}" srcOrd="2" destOrd="0" parTransId="{3BC8C76D-CDD3-4066-8B69-831EEAE91782}" sibTransId="{B9D6E2F1-903C-4B86-9957-0F1198300D39}"/>
    <dgm:cxn modelId="{A60CE72B-D77D-48D1-99C3-38B13A4479E7}" type="presOf" srcId="{EDBE22F7-EC89-43C0-B71B-ECD2B5714651}" destId="{6345A0AD-A82E-4B9F-AC30-0DBD9B14F7B8}" srcOrd="0" destOrd="0" presId="urn:microsoft.com/office/officeart/2005/8/layout/gear1"/>
    <dgm:cxn modelId="{E8343239-661E-4BC6-89CB-FAD86D9550AD}" type="presOf" srcId="{2D51A7C1-06AE-4DD6-8F93-7A29706BF1C1}" destId="{A4545F7D-4C13-4EC9-9170-89749CFC5C38}" srcOrd="0" destOrd="0" presId="urn:microsoft.com/office/officeart/2005/8/layout/gear1"/>
    <dgm:cxn modelId="{DA60983B-D0E6-4343-8006-7CB40689FABB}" srcId="{69FE3DAF-4C86-4D7B-B286-5EA0EFDE3B12}" destId="{E5EFC9CD-9CDA-41F7-AE35-2937221308AF}" srcOrd="1" destOrd="0" parTransId="{81E81FCE-AF37-4BB7-B90E-6D209051C044}" sibTransId="{EDBE22F7-EC89-43C0-B71B-ECD2B5714651}"/>
    <dgm:cxn modelId="{00477B63-13FF-4F36-819E-7A0A0F5CE33E}" type="presOf" srcId="{69FE3DAF-4C86-4D7B-B286-5EA0EFDE3B12}" destId="{8319E97D-FC5E-46C6-A7F4-81F8299C0928}" srcOrd="0" destOrd="0" presId="urn:microsoft.com/office/officeart/2005/8/layout/gear1"/>
    <dgm:cxn modelId="{23FD9A65-E04D-4E7E-BCF8-648EE97D5EFC}" type="presOf" srcId="{274E37A7-388E-4F75-A0B9-753463C54C12}" destId="{2F18E8A6-84B7-4096-B6EA-E242DDD74CA7}" srcOrd="0" destOrd="0" presId="urn:microsoft.com/office/officeart/2005/8/layout/gear1"/>
    <dgm:cxn modelId="{6FE2586C-E72B-43DB-9EA4-21994F5EB44B}" type="presOf" srcId="{2D51A7C1-06AE-4DD6-8F93-7A29706BF1C1}" destId="{05F8D22D-E79D-44F8-A062-7C3AFDCFA87F}" srcOrd="1" destOrd="0" presId="urn:microsoft.com/office/officeart/2005/8/layout/gear1"/>
    <dgm:cxn modelId="{4E93BE4E-D99D-482D-952E-BB619CE2B2C7}" type="presOf" srcId="{B9D6E2F1-903C-4B86-9957-0F1198300D39}" destId="{647A7DC8-9AEC-4638-B53D-928951217A1A}" srcOrd="0" destOrd="0" presId="urn:microsoft.com/office/officeart/2005/8/layout/gear1"/>
    <dgm:cxn modelId="{77FCDD55-52DE-4E50-8A7F-C281582A5624}" type="presOf" srcId="{2D51A7C1-06AE-4DD6-8F93-7A29706BF1C1}" destId="{E3F2818E-0864-4197-A849-F876B8555850}" srcOrd="3" destOrd="0" presId="urn:microsoft.com/office/officeart/2005/8/layout/gear1"/>
    <dgm:cxn modelId="{9BED888A-A302-41C8-8B62-55656BCC8B2F}" type="presOf" srcId="{E5EFC9CD-9CDA-41F7-AE35-2937221308AF}" destId="{4DC547E9-25A2-4186-B9EB-B815FBA421CC}" srcOrd="0" destOrd="0" presId="urn:microsoft.com/office/officeart/2005/8/layout/gear1"/>
    <dgm:cxn modelId="{C1973A90-1A67-42DD-B51E-2DA076542882}" type="presOf" srcId="{C6C50236-BBBB-45BC-AD04-9E925CAAFCD9}" destId="{7A1A1EA0-8C2A-49B9-AE8F-BA217B719BF4}" srcOrd="0" destOrd="0" presId="urn:microsoft.com/office/officeart/2005/8/layout/gear1"/>
    <dgm:cxn modelId="{A20B619F-F9E7-4EC9-A165-92A02FD3F7FF}" srcId="{69FE3DAF-4C86-4D7B-B286-5EA0EFDE3B12}" destId="{274E37A7-388E-4F75-A0B9-753463C54C12}" srcOrd="0" destOrd="0" parTransId="{563A8E9F-85FD-4172-8411-33AF958E4BA4}" sibTransId="{C6C50236-BBBB-45BC-AD04-9E925CAAFCD9}"/>
    <dgm:cxn modelId="{275071C3-E007-42A6-8AD5-B2EF56CE91EA}" type="presParOf" srcId="{8319E97D-FC5E-46C6-A7F4-81F8299C0928}" destId="{2F18E8A6-84B7-4096-B6EA-E242DDD74CA7}" srcOrd="0" destOrd="0" presId="urn:microsoft.com/office/officeart/2005/8/layout/gear1"/>
    <dgm:cxn modelId="{9545B005-15BB-4F70-84C7-277D1BE43A60}" type="presParOf" srcId="{8319E97D-FC5E-46C6-A7F4-81F8299C0928}" destId="{A8DE4D01-222F-463E-8BB0-B1C160966D04}" srcOrd="1" destOrd="0" presId="urn:microsoft.com/office/officeart/2005/8/layout/gear1"/>
    <dgm:cxn modelId="{63F23BBB-3C05-404F-958C-2124CC8F9F95}" type="presParOf" srcId="{8319E97D-FC5E-46C6-A7F4-81F8299C0928}" destId="{AD3F975D-994D-49A9-AE5D-0B18C563ECEC}" srcOrd="2" destOrd="0" presId="urn:microsoft.com/office/officeart/2005/8/layout/gear1"/>
    <dgm:cxn modelId="{D18FDDF5-6C4D-4245-A5B1-B378CA34228E}" type="presParOf" srcId="{8319E97D-FC5E-46C6-A7F4-81F8299C0928}" destId="{4DC547E9-25A2-4186-B9EB-B815FBA421CC}" srcOrd="3" destOrd="0" presId="urn:microsoft.com/office/officeart/2005/8/layout/gear1"/>
    <dgm:cxn modelId="{E251C48E-F0C6-4F1A-8574-3FC595485444}" type="presParOf" srcId="{8319E97D-FC5E-46C6-A7F4-81F8299C0928}" destId="{5E05447B-09A5-447C-8828-618AA6D368D3}" srcOrd="4" destOrd="0" presId="urn:microsoft.com/office/officeart/2005/8/layout/gear1"/>
    <dgm:cxn modelId="{B6A4B287-1E0E-4395-9C27-0B7DCF50AB22}" type="presParOf" srcId="{8319E97D-FC5E-46C6-A7F4-81F8299C0928}" destId="{15A84588-7CB4-464B-8448-75782BB3B479}" srcOrd="5" destOrd="0" presId="urn:microsoft.com/office/officeart/2005/8/layout/gear1"/>
    <dgm:cxn modelId="{5ECE2C5F-1624-4AA8-A50A-45D04B2F51EA}" type="presParOf" srcId="{8319E97D-FC5E-46C6-A7F4-81F8299C0928}" destId="{A4545F7D-4C13-4EC9-9170-89749CFC5C38}" srcOrd="6" destOrd="0" presId="urn:microsoft.com/office/officeart/2005/8/layout/gear1"/>
    <dgm:cxn modelId="{E585E79A-C09F-4F39-A73C-18213805D897}" type="presParOf" srcId="{8319E97D-FC5E-46C6-A7F4-81F8299C0928}" destId="{05F8D22D-E79D-44F8-A062-7C3AFDCFA87F}" srcOrd="7" destOrd="0" presId="urn:microsoft.com/office/officeart/2005/8/layout/gear1"/>
    <dgm:cxn modelId="{BDC62748-CD4F-4F35-B097-48F8A7C64A01}" type="presParOf" srcId="{8319E97D-FC5E-46C6-A7F4-81F8299C0928}" destId="{EEFFD8F1-CA86-46CB-BBC3-1ABE7EB6D0DB}" srcOrd="8" destOrd="0" presId="urn:microsoft.com/office/officeart/2005/8/layout/gear1"/>
    <dgm:cxn modelId="{08563B1C-815D-4B86-9320-938875C2930F}" type="presParOf" srcId="{8319E97D-FC5E-46C6-A7F4-81F8299C0928}" destId="{E3F2818E-0864-4197-A849-F876B8555850}" srcOrd="9" destOrd="0" presId="urn:microsoft.com/office/officeart/2005/8/layout/gear1"/>
    <dgm:cxn modelId="{A41916B1-08A1-4D69-9BEB-C0BE4237C8DF}" type="presParOf" srcId="{8319E97D-FC5E-46C6-A7F4-81F8299C0928}" destId="{7A1A1EA0-8C2A-49B9-AE8F-BA217B719BF4}" srcOrd="10" destOrd="0" presId="urn:microsoft.com/office/officeart/2005/8/layout/gear1"/>
    <dgm:cxn modelId="{72EAB85E-063A-4187-89BA-070E97E3EF08}" type="presParOf" srcId="{8319E97D-FC5E-46C6-A7F4-81F8299C0928}" destId="{6345A0AD-A82E-4B9F-AC30-0DBD9B14F7B8}" srcOrd="11" destOrd="0" presId="urn:microsoft.com/office/officeart/2005/8/layout/gear1"/>
    <dgm:cxn modelId="{F82EFB69-26F8-4F2F-9B06-19A97850F909}" type="presParOf" srcId="{8319E97D-FC5E-46C6-A7F4-81F8299C0928}" destId="{647A7DC8-9AEC-4638-B53D-928951217A1A}"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D9F6D-622D-4634-BA5A-2F58E7AB589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D8FBA1B-4348-4293-A1D2-C6CC8C98B5E4}">
      <dgm:prSet phldrT="[Text]"/>
      <dgm:spPr/>
      <dgm:t>
        <a:bodyPr/>
        <a:lstStyle/>
        <a:p>
          <a:r>
            <a:rPr lang="en-US" b="0" dirty="0">
              <a:latin typeface="Tahoma" panose="020B0604030504040204" pitchFamily="34" charset="0"/>
              <a:ea typeface="Tahoma" panose="020B0604030504040204" pitchFamily="34" charset="0"/>
              <a:cs typeface="Tahoma" panose="020B0604030504040204" pitchFamily="34" charset="0"/>
            </a:rPr>
            <a:t>Terminal$:</a:t>
          </a:r>
        </a:p>
        <a:p>
          <a:r>
            <a:rPr lang="en-US" b="0" dirty="0">
              <a:latin typeface="Tahoma" panose="020B0604030504040204" pitchFamily="34" charset="0"/>
              <a:ea typeface="Tahoma" panose="020B0604030504040204" pitchFamily="34" charset="0"/>
              <a:cs typeface="Tahoma" panose="020B0604030504040204" pitchFamily="34" charset="0"/>
            </a:rPr>
            <a:t>gulp</a:t>
          </a:r>
        </a:p>
      </dgm:t>
    </dgm:pt>
    <dgm:pt modelId="{751F012C-D065-4575-B028-D1393DFFFFB1}" type="parTrans" cxnId="{D9994A41-16D3-459F-A455-7DEF6AFA9A9F}">
      <dgm:prSet/>
      <dgm:spPr/>
      <dgm:t>
        <a:bodyPr/>
        <a:lstStyle/>
        <a:p>
          <a:endParaRPr lang="en-US"/>
        </a:p>
      </dgm:t>
    </dgm:pt>
    <dgm:pt modelId="{93C43D03-86AE-4C4D-95C0-E3C1C3C631C3}" type="sibTrans" cxnId="{D9994A41-16D3-459F-A455-7DEF6AFA9A9F}">
      <dgm:prSet/>
      <dgm:spPr/>
      <dgm:t>
        <a:bodyPr/>
        <a:lstStyle/>
        <a:p>
          <a:endParaRPr lang="en-US"/>
        </a:p>
      </dgm:t>
    </dgm:pt>
    <dgm:pt modelId="{2D02E6E4-77FF-4DCB-B8A5-921AB353079B}">
      <dgm:prSet phldrT="[Text]"/>
      <dgm:spPr/>
      <dgm:t>
        <a:bodyPr/>
        <a:lstStyle/>
        <a:p>
          <a:endParaRPr lang="en-US" dirty="0"/>
        </a:p>
      </dgm:t>
    </dgm:pt>
    <dgm:pt modelId="{A0A1936D-128D-46F4-A742-95356F7B596C}" type="parTrans" cxnId="{5FAE103C-A8DD-4881-B125-1288A7218376}">
      <dgm:prSet/>
      <dgm:spPr/>
      <dgm:t>
        <a:bodyPr/>
        <a:lstStyle/>
        <a:p>
          <a:endParaRPr lang="en-US"/>
        </a:p>
      </dgm:t>
    </dgm:pt>
    <dgm:pt modelId="{5792D403-DB44-4BDC-8E26-D57AE8FDB717}" type="sibTrans" cxnId="{5FAE103C-A8DD-4881-B125-1288A7218376}">
      <dgm:prSet/>
      <dgm:spPr/>
      <dgm:t>
        <a:bodyPr/>
        <a:lstStyle/>
        <a:p>
          <a:endParaRPr lang="en-US"/>
        </a:p>
      </dgm:t>
    </dgm:pt>
    <dgm:pt modelId="{825EA55C-FD44-4E7C-AB49-E168F6AE797B}">
      <dgm:prSet phldrT="[Text]"/>
      <dgm:spPr>
        <a:blipFill rotWithShape="0">
          <a:blip xmlns:r="http://schemas.openxmlformats.org/officeDocument/2006/relationships" r:embed="rId1"/>
          <a:stretch>
            <a:fillRect/>
          </a:stretch>
        </a:blipFill>
      </dgm:spPr>
      <dgm:t>
        <a:bodyPr/>
        <a:lstStyle/>
        <a:p>
          <a:endParaRPr lang="en-US" dirty="0"/>
        </a:p>
      </dgm:t>
    </dgm:pt>
    <dgm:pt modelId="{D9567DB2-6AF3-4F08-AF50-DD25465B1669}" type="parTrans" cxnId="{8DB5220A-F217-4795-9374-9192329A347F}">
      <dgm:prSet/>
      <dgm:spPr/>
      <dgm:t>
        <a:bodyPr/>
        <a:lstStyle/>
        <a:p>
          <a:endParaRPr lang="en-US"/>
        </a:p>
      </dgm:t>
    </dgm:pt>
    <dgm:pt modelId="{4A8267D5-C696-4C71-84B7-8C2622FF7EE3}" type="sibTrans" cxnId="{8DB5220A-F217-4795-9374-9192329A347F}">
      <dgm:prSet/>
      <dgm:spPr/>
      <dgm:t>
        <a:bodyPr/>
        <a:lstStyle/>
        <a:p>
          <a:endParaRPr lang="en-US"/>
        </a:p>
      </dgm:t>
    </dgm:pt>
    <dgm:pt modelId="{D56EB682-6632-4532-895D-95A1B8EB1C70}">
      <dgm:prSet phldrT="[Text]"/>
      <dgm:spPr/>
      <dgm:t>
        <a:bodyPr/>
        <a:lstStyle/>
        <a:p>
          <a:r>
            <a:rPr lang="en-US" dirty="0">
              <a:latin typeface="Tahoma" panose="020B0604030504040204" pitchFamily="34" charset="0"/>
              <a:ea typeface="Tahoma" panose="020B0604030504040204" pitchFamily="34" charset="0"/>
              <a:cs typeface="Tahoma" panose="020B0604030504040204" pitchFamily="34" charset="0"/>
            </a:rPr>
            <a:t>Execute Gulp Tasks</a:t>
          </a:r>
        </a:p>
      </dgm:t>
    </dgm:pt>
    <dgm:pt modelId="{3DF6E11C-3036-490F-822C-D76C0F92F887}" type="parTrans" cxnId="{7048112D-D82B-4454-BD72-60B77626168E}">
      <dgm:prSet/>
      <dgm:spPr/>
      <dgm:t>
        <a:bodyPr/>
        <a:lstStyle/>
        <a:p>
          <a:endParaRPr lang="en-US"/>
        </a:p>
      </dgm:t>
    </dgm:pt>
    <dgm:pt modelId="{457DA18C-4454-4C44-80D7-1BE21B0F67BE}" type="sibTrans" cxnId="{7048112D-D82B-4454-BD72-60B77626168E}">
      <dgm:prSet/>
      <dgm:spPr/>
      <dgm:t>
        <a:bodyPr/>
        <a:lstStyle/>
        <a:p>
          <a:endParaRPr lang="en-US"/>
        </a:p>
      </dgm:t>
    </dgm:pt>
    <dgm:pt modelId="{0F70E67C-7695-49FD-9903-552564FCBB53}">
      <dgm:prSet phldrT="[Text]"/>
      <dgm:spPr/>
      <dgm:t>
        <a:bodyPr/>
        <a:lstStyle/>
        <a:p>
          <a:endParaRPr lang="en-US" dirty="0"/>
        </a:p>
      </dgm:t>
    </dgm:pt>
    <dgm:pt modelId="{AB5B367F-DDB0-4CE0-924B-25D4F01AB798}" type="parTrans" cxnId="{88BB725F-4265-4701-8341-E3EB84F736A5}">
      <dgm:prSet/>
      <dgm:spPr/>
      <dgm:t>
        <a:bodyPr/>
        <a:lstStyle/>
        <a:p>
          <a:endParaRPr lang="en-US"/>
        </a:p>
      </dgm:t>
    </dgm:pt>
    <dgm:pt modelId="{07BF3F3F-9DFF-422D-8C6F-13A865FEBBB1}" type="sibTrans" cxnId="{88BB725F-4265-4701-8341-E3EB84F736A5}">
      <dgm:prSet/>
      <dgm:spPr/>
      <dgm:t>
        <a:bodyPr/>
        <a:lstStyle/>
        <a:p>
          <a:endParaRPr lang="en-US"/>
        </a:p>
      </dgm:t>
    </dgm:pt>
    <dgm:pt modelId="{F8658309-E3D7-41A2-BF07-6A624DE41C2F}" type="pres">
      <dgm:prSet presAssocID="{D41D9F6D-622D-4634-BA5A-2F58E7AB589E}" presName="rootnode" presStyleCnt="0">
        <dgm:presLayoutVars>
          <dgm:chMax/>
          <dgm:chPref/>
          <dgm:dir/>
          <dgm:animLvl val="lvl"/>
        </dgm:presLayoutVars>
      </dgm:prSet>
      <dgm:spPr/>
    </dgm:pt>
    <dgm:pt modelId="{B2C76AC9-E15C-4A6C-8DE5-261CD1386E96}" type="pres">
      <dgm:prSet presAssocID="{FD8FBA1B-4348-4293-A1D2-C6CC8C98B5E4}" presName="composite" presStyleCnt="0"/>
      <dgm:spPr/>
    </dgm:pt>
    <dgm:pt modelId="{45D50224-13C5-49AF-AFD5-774185059049}" type="pres">
      <dgm:prSet presAssocID="{FD8FBA1B-4348-4293-A1D2-C6CC8C98B5E4}" presName="bentUpArrow1" presStyleLbl="alignImgPlace1" presStyleIdx="0" presStyleCnt="2" custLinFactNeighborX="26511" custLinFactNeighborY="347"/>
      <dgm:spPr/>
    </dgm:pt>
    <dgm:pt modelId="{63EE6F15-1D11-4E07-9039-D582D77194D2}" type="pres">
      <dgm:prSet presAssocID="{FD8FBA1B-4348-4293-A1D2-C6CC8C98B5E4}" presName="ParentText" presStyleLbl="node1" presStyleIdx="0" presStyleCnt="3">
        <dgm:presLayoutVars>
          <dgm:chMax val="1"/>
          <dgm:chPref val="1"/>
          <dgm:bulletEnabled val="1"/>
        </dgm:presLayoutVars>
      </dgm:prSet>
      <dgm:spPr/>
    </dgm:pt>
    <dgm:pt modelId="{E104D2EB-E016-4694-B87A-C9B2C3E13EB3}" type="pres">
      <dgm:prSet presAssocID="{FD8FBA1B-4348-4293-A1D2-C6CC8C98B5E4}" presName="ChildText" presStyleLbl="revTx" presStyleIdx="0" presStyleCnt="3">
        <dgm:presLayoutVars>
          <dgm:chMax val="0"/>
          <dgm:chPref val="0"/>
          <dgm:bulletEnabled val="1"/>
        </dgm:presLayoutVars>
      </dgm:prSet>
      <dgm:spPr/>
    </dgm:pt>
    <dgm:pt modelId="{CC023406-07FE-4B4C-B8FD-9518018B29EF}" type="pres">
      <dgm:prSet presAssocID="{93C43D03-86AE-4C4D-95C0-E3C1C3C631C3}" presName="sibTrans" presStyleCnt="0"/>
      <dgm:spPr/>
    </dgm:pt>
    <dgm:pt modelId="{24413F63-8C17-4629-A7D4-886923534F6A}" type="pres">
      <dgm:prSet presAssocID="{825EA55C-FD44-4E7C-AB49-E168F6AE797B}" presName="composite" presStyleCnt="0"/>
      <dgm:spPr/>
    </dgm:pt>
    <dgm:pt modelId="{54B135A9-50C9-4A74-87A5-166F794B984A}" type="pres">
      <dgm:prSet presAssocID="{825EA55C-FD44-4E7C-AB49-E168F6AE797B}" presName="bentUpArrow1" presStyleLbl="alignImgPlace1" presStyleIdx="1" presStyleCnt="2"/>
      <dgm:spPr/>
    </dgm:pt>
    <dgm:pt modelId="{165FD18E-BC64-4DBA-A703-E67EB19248B2}" type="pres">
      <dgm:prSet presAssocID="{825EA55C-FD44-4E7C-AB49-E168F6AE797B}" presName="ParentText" presStyleLbl="node1" presStyleIdx="1" presStyleCnt="3" custScaleX="199455" custLinFactNeighborX="13256" custLinFactNeighborY="-1560">
        <dgm:presLayoutVars>
          <dgm:chMax val="1"/>
          <dgm:chPref val="1"/>
          <dgm:bulletEnabled val="1"/>
        </dgm:presLayoutVars>
      </dgm:prSet>
      <dgm:spPr/>
    </dgm:pt>
    <dgm:pt modelId="{EF15BDF8-8AC3-4ACF-8D1D-3ABF3852F50A}" type="pres">
      <dgm:prSet presAssocID="{825EA55C-FD44-4E7C-AB49-E168F6AE797B}" presName="ChildText" presStyleLbl="revTx" presStyleIdx="1" presStyleCnt="3">
        <dgm:presLayoutVars>
          <dgm:chMax val="0"/>
          <dgm:chPref val="0"/>
          <dgm:bulletEnabled val="1"/>
        </dgm:presLayoutVars>
      </dgm:prSet>
      <dgm:spPr/>
    </dgm:pt>
    <dgm:pt modelId="{0C005779-EC4E-4D67-AF04-F9F132987F55}" type="pres">
      <dgm:prSet presAssocID="{4A8267D5-C696-4C71-84B7-8C2622FF7EE3}" presName="sibTrans" presStyleCnt="0"/>
      <dgm:spPr/>
    </dgm:pt>
    <dgm:pt modelId="{1AEC3D52-9C84-4AD0-85BD-806F4DCDEE32}" type="pres">
      <dgm:prSet presAssocID="{D56EB682-6632-4532-895D-95A1B8EB1C70}" presName="composite" presStyleCnt="0"/>
      <dgm:spPr/>
    </dgm:pt>
    <dgm:pt modelId="{FA8EDD24-E615-440F-8352-94D5EFE5F9A3}" type="pres">
      <dgm:prSet presAssocID="{D56EB682-6632-4532-895D-95A1B8EB1C70}" presName="ParentText" presStyleLbl="node1" presStyleIdx="2" presStyleCnt="3" custLinFactNeighborX="48945" custLinFactNeighborY="-3726">
        <dgm:presLayoutVars>
          <dgm:chMax val="1"/>
          <dgm:chPref val="1"/>
          <dgm:bulletEnabled val="1"/>
        </dgm:presLayoutVars>
      </dgm:prSet>
      <dgm:spPr/>
    </dgm:pt>
    <dgm:pt modelId="{2F38ED4C-D0FA-4D3F-AE0D-49E8D8E2AA88}" type="pres">
      <dgm:prSet presAssocID="{D56EB682-6632-4532-895D-95A1B8EB1C70}" presName="FinalChildText" presStyleLbl="revTx" presStyleIdx="2" presStyleCnt="3">
        <dgm:presLayoutVars>
          <dgm:chMax val="0"/>
          <dgm:chPref val="0"/>
          <dgm:bulletEnabled val="1"/>
        </dgm:presLayoutVars>
      </dgm:prSet>
      <dgm:spPr/>
    </dgm:pt>
  </dgm:ptLst>
  <dgm:cxnLst>
    <dgm:cxn modelId="{8DB5220A-F217-4795-9374-9192329A347F}" srcId="{D41D9F6D-622D-4634-BA5A-2F58E7AB589E}" destId="{825EA55C-FD44-4E7C-AB49-E168F6AE797B}" srcOrd="1" destOrd="0" parTransId="{D9567DB2-6AF3-4F08-AF50-DD25465B1669}" sibTransId="{4A8267D5-C696-4C71-84B7-8C2622FF7EE3}"/>
    <dgm:cxn modelId="{7048112D-D82B-4454-BD72-60B77626168E}" srcId="{D41D9F6D-622D-4634-BA5A-2F58E7AB589E}" destId="{D56EB682-6632-4532-895D-95A1B8EB1C70}" srcOrd="2" destOrd="0" parTransId="{3DF6E11C-3036-490F-822C-D76C0F92F887}" sibTransId="{457DA18C-4454-4C44-80D7-1BE21B0F67BE}"/>
    <dgm:cxn modelId="{4CC21431-73B8-4C8C-908B-4B012B74219D}" type="presOf" srcId="{825EA55C-FD44-4E7C-AB49-E168F6AE797B}" destId="{165FD18E-BC64-4DBA-A703-E67EB19248B2}" srcOrd="0" destOrd="0" presId="urn:microsoft.com/office/officeart/2005/8/layout/StepDownProcess"/>
    <dgm:cxn modelId="{5FAE103C-A8DD-4881-B125-1288A7218376}" srcId="{FD8FBA1B-4348-4293-A1D2-C6CC8C98B5E4}" destId="{2D02E6E4-77FF-4DCB-B8A5-921AB353079B}" srcOrd="0" destOrd="0" parTransId="{A0A1936D-128D-46F4-A742-95356F7B596C}" sibTransId="{5792D403-DB44-4BDC-8E26-D57AE8FDB717}"/>
    <dgm:cxn modelId="{8CA0475F-8B17-4C3F-8775-2922D5413748}" type="presOf" srcId="{D56EB682-6632-4532-895D-95A1B8EB1C70}" destId="{FA8EDD24-E615-440F-8352-94D5EFE5F9A3}" srcOrd="0" destOrd="0" presId="urn:microsoft.com/office/officeart/2005/8/layout/StepDownProcess"/>
    <dgm:cxn modelId="{88BB725F-4265-4701-8341-E3EB84F736A5}" srcId="{D56EB682-6632-4532-895D-95A1B8EB1C70}" destId="{0F70E67C-7695-49FD-9903-552564FCBB53}" srcOrd="0" destOrd="0" parTransId="{AB5B367F-DDB0-4CE0-924B-25D4F01AB798}" sibTransId="{07BF3F3F-9DFF-422D-8C6F-13A865FEBBB1}"/>
    <dgm:cxn modelId="{D9994A41-16D3-459F-A455-7DEF6AFA9A9F}" srcId="{D41D9F6D-622D-4634-BA5A-2F58E7AB589E}" destId="{FD8FBA1B-4348-4293-A1D2-C6CC8C98B5E4}" srcOrd="0" destOrd="0" parTransId="{751F012C-D065-4575-B028-D1393DFFFFB1}" sibTransId="{93C43D03-86AE-4C4D-95C0-E3C1C3C631C3}"/>
    <dgm:cxn modelId="{DB5CBA7E-E035-4CA7-8F83-A972C67EA099}" type="presOf" srcId="{2D02E6E4-77FF-4DCB-B8A5-921AB353079B}" destId="{E104D2EB-E016-4694-B87A-C9B2C3E13EB3}" srcOrd="0" destOrd="0" presId="urn:microsoft.com/office/officeart/2005/8/layout/StepDownProcess"/>
    <dgm:cxn modelId="{6EF227C3-5DCE-4B45-A28F-CAB7CDBD0F2C}" type="presOf" srcId="{FD8FBA1B-4348-4293-A1D2-C6CC8C98B5E4}" destId="{63EE6F15-1D11-4E07-9039-D582D77194D2}" srcOrd="0" destOrd="0" presId="urn:microsoft.com/office/officeart/2005/8/layout/StepDownProcess"/>
    <dgm:cxn modelId="{FB8207C9-98EE-427C-8F06-D01BDC9AFD30}" type="presOf" srcId="{D41D9F6D-622D-4634-BA5A-2F58E7AB589E}" destId="{F8658309-E3D7-41A2-BF07-6A624DE41C2F}" srcOrd="0" destOrd="0" presId="urn:microsoft.com/office/officeart/2005/8/layout/StepDownProcess"/>
    <dgm:cxn modelId="{97132DC9-DA54-4EF4-B80D-FE22C9C649DD}" type="presOf" srcId="{0F70E67C-7695-49FD-9903-552564FCBB53}" destId="{2F38ED4C-D0FA-4D3F-AE0D-49E8D8E2AA88}" srcOrd="0" destOrd="0" presId="urn:microsoft.com/office/officeart/2005/8/layout/StepDownProcess"/>
    <dgm:cxn modelId="{C721BA8F-A7D8-46D7-8B7C-6295A6C5F5FC}" type="presParOf" srcId="{F8658309-E3D7-41A2-BF07-6A624DE41C2F}" destId="{B2C76AC9-E15C-4A6C-8DE5-261CD1386E96}" srcOrd="0" destOrd="0" presId="urn:microsoft.com/office/officeart/2005/8/layout/StepDownProcess"/>
    <dgm:cxn modelId="{4E9C4F98-5F75-4631-96DE-E6991CF94444}" type="presParOf" srcId="{B2C76AC9-E15C-4A6C-8DE5-261CD1386E96}" destId="{45D50224-13C5-49AF-AFD5-774185059049}" srcOrd="0" destOrd="0" presId="urn:microsoft.com/office/officeart/2005/8/layout/StepDownProcess"/>
    <dgm:cxn modelId="{23580693-91E2-40BD-B4BA-00A423F05D62}" type="presParOf" srcId="{B2C76AC9-E15C-4A6C-8DE5-261CD1386E96}" destId="{63EE6F15-1D11-4E07-9039-D582D77194D2}" srcOrd="1" destOrd="0" presId="urn:microsoft.com/office/officeart/2005/8/layout/StepDownProcess"/>
    <dgm:cxn modelId="{910E708E-0202-48CD-B608-7D5172FDA4DA}" type="presParOf" srcId="{B2C76AC9-E15C-4A6C-8DE5-261CD1386E96}" destId="{E104D2EB-E016-4694-B87A-C9B2C3E13EB3}" srcOrd="2" destOrd="0" presId="urn:microsoft.com/office/officeart/2005/8/layout/StepDownProcess"/>
    <dgm:cxn modelId="{7EA10A91-E6B9-4D90-A427-36B808C9F161}" type="presParOf" srcId="{F8658309-E3D7-41A2-BF07-6A624DE41C2F}" destId="{CC023406-07FE-4B4C-B8FD-9518018B29EF}" srcOrd="1" destOrd="0" presId="urn:microsoft.com/office/officeart/2005/8/layout/StepDownProcess"/>
    <dgm:cxn modelId="{4A969DF4-3A12-4D47-B54F-16CA9CE32E9A}" type="presParOf" srcId="{F8658309-E3D7-41A2-BF07-6A624DE41C2F}" destId="{24413F63-8C17-4629-A7D4-886923534F6A}" srcOrd="2" destOrd="0" presId="urn:microsoft.com/office/officeart/2005/8/layout/StepDownProcess"/>
    <dgm:cxn modelId="{07844E4C-1C46-403C-8974-418F846F08F6}" type="presParOf" srcId="{24413F63-8C17-4629-A7D4-886923534F6A}" destId="{54B135A9-50C9-4A74-87A5-166F794B984A}" srcOrd="0" destOrd="0" presId="urn:microsoft.com/office/officeart/2005/8/layout/StepDownProcess"/>
    <dgm:cxn modelId="{1E80FFEE-A0B1-483B-88B3-5F4A3284825E}" type="presParOf" srcId="{24413F63-8C17-4629-A7D4-886923534F6A}" destId="{165FD18E-BC64-4DBA-A703-E67EB19248B2}" srcOrd="1" destOrd="0" presId="urn:microsoft.com/office/officeart/2005/8/layout/StepDownProcess"/>
    <dgm:cxn modelId="{789E026B-D8FC-4800-85A4-38652EE95AF1}" type="presParOf" srcId="{24413F63-8C17-4629-A7D4-886923534F6A}" destId="{EF15BDF8-8AC3-4ACF-8D1D-3ABF3852F50A}" srcOrd="2" destOrd="0" presId="urn:microsoft.com/office/officeart/2005/8/layout/StepDownProcess"/>
    <dgm:cxn modelId="{6035411D-5AAC-4A0C-B4CD-24D8165A3CFF}" type="presParOf" srcId="{F8658309-E3D7-41A2-BF07-6A624DE41C2F}" destId="{0C005779-EC4E-4D67-AF04-F9F132987F55}" srcOrd="3" destOrd="0" presId="urn:microsoft.com/office/officeart/2005/8/layout/StepDownProcess"/>
    <dgm:cxn modelId="{2A9322BC-8D33-4476-AB78-EAF7A48913CE}" type="presParOf" srcId="{F8658309-E3D7-41A2-BF07-6A624DE41C2F}" destId="{1AEC3D52-9C84-4AD0-85BD-806F4DCDEE32}" srcOrd="4" destOrd="0" presId="urn:microsoft.com/office/officeart/2005/8/layout/StepDownProcess"/>
    <dgm:cxn modelId="{420FD088-6C9B-43C0-BF8D-F411F8F5A3BE}" type="presParOf" srcId="{1AEC3D52-9C84-4AD0-85BD-806F4DCDEE32}" destId="{FA8EDD24-E615-440F-8352-94D5EFE5F9A3}" srcOrd="0" destOrd="0" presId="urn:microsoft.com/office/officeart/2005/8/layout/StepDownProcess"/>
    <dgm:cxn modelId="{B000E6F0-6233-41A7-8431-C880E2A73257}" type="presParOf" srcId="{1AEC3D52-9C84-4AD0-85BD-806F4DCDEE32}" destId="{2F38ED4C-D0FA-4D3F-AE0D-49E8D8E2AA88}"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94FA4-E983-414E-8D13-D870D6A0A743}" type="doc">
      <dgm:prSet loTypeId="urn:microsoft.com/office/officeart/2005/8/layout/process1" loCatId="process" qsTypeId="urn:microsoft.com/office/officeart/2005/8/quickstyle/simple2" qsCatId="simple" csTypeId="urn:microsoft.com/office/officeart/2005/8/colors/accent1_2" csCatId="accent1" phldr="1"/>
      <dgm:spPr/>
    </dgm:pt>
    <dgm:pt modelId="{90CA9DCF-28A2-4EC9-9374-0581D1B7D2D7}">
      <dgm:prSet phldrT="[Text]"/>
      <dgm:spPr/>
      <dgm:t>
        <a:bodyPr/>
        <a:lstStyle/>
        <a:p>
          <a:r>
            <a:rPr lang="en-US" dirty="0"/>
            <a:t>Before</a:t>
          </a:r>
        </a:p>
      </dgm:t>
    </dgm:pt>
    <dgm:pt modelId="{45E28C1C-D9F3-45EF-8688-7B50BAAA288E}" type="parTrans" cxnId="{827A675F-298D-4054-85F1-C9732686CAC0}">
      <dgm:prSet/>
      <dgm:spPr/>
      <dgm:t>
        <a:bodyPr/>
        <a:lstStyle/>
        <a:p>
          <a:endParaRPr lang="en-US"/>
        </a:p>
      </dgm:t>
    </dgm:pt>
    <dgm:pt modelId="{3ADB0AE2-9F08-494C-A5AD-521083E49AE0}" type="sibTrans" cxnId="{827A675F-298D-4054-85F1-C9732686CAC0}">
      <dgm:prSet/>
      <dgm:spPr/>
      <dgm:t>
        <a:bodyPr/>
        <a:lstStyle/>
        <a:p>
          <a:endParaRPr lang="en-US"/>
        </a:p>
      </dgm:t>
    </dgm:pt>
    <dgm:pt modelId="{35AE1287-7E6C-4CF4-91E3-9429F734D04C}">
      <dgm:prSet phldrT="[Text]"/>
      <dgm:spPr/>
      <dgm:t>
        <a:bodyPr/>
        <a:lstStyle/>
        <a:p>
          <a:r>
            <a:rPr lang="en-US" dirty="0"/>
            <a:t>gulp move</a:t>
          </a:r>
        </a:p>
      </dgm:t>
    </dgm:pt>
    <dgm:pt modelId="{CDEE36BB-C9D5-4A96-85A1-68BBCA94FF64}" type="parTrans" cxnId="{20F59C15-C523-4FBE-9373-09C367B1B702}">
      <dgm:prSet/>
      <dgm:spPr/>
      <dgm:t>
        <a:bodyPr/>
        <a:lstStyle/>
        <a:p>
          <a:endParaRPr lang="en-US"/>
        </a:p>
      </dgm:t>
    </dgm:pt>
    <dgm:pt modelId="{761CCB24-2568-4B68-B081-8DEEB5BF3A47}" type="sibTrans" cxnId="{20F59C15-C523-4FBE-9373-09C367B1B702}">
      <dgm:prSet/>
      <dgm:spPr/>
      <dgm:t>
        <a:bodyPr/>
        <a:lstStyle/>
        <a:p>
          <a:endParaRPr lang="en-US"/>
        </a:p>
      </dgm:t>
    </dgm:pt>
    <dgm:pt modelId="{43A7178A-CEF9-446B-9BE1-8A78726E2EF3}">
      <dgm:prSet phldrT="[Text]"/>
      <dgm:spPr/>
      <dgm:t>
        <a:bodyPr/>
        <a:lstStyle/>
        <a:p>
          <a:r>
            <a:rPr lang="en-US" dirty="0"/>
            <a:t>After</a:t>
          </a:r>
        </a:p>
      </dgm:t>
    </dgm:pt>
    <dgm:pt modelId="{81FBF12A-16A5-420A-8797-D322C4E1B9A8}" type="parTrans" cxnId="{3ADF6DC0-A6CA-4AF2-946A-8CEA43CF4E64}">
      <dgm:prSet/>
      <dgm:spPr/>
      <dgm:t>
        <a:bodyPr/>
        <a:lstStyle/>
        <a:p>
          <a:endParaRPr lang="en-US"/>
        </a:p>
      </dgm:t>
    </dgm:pt>
    <dgm:pt modelId="{41FD1DA2-F5A7-4335-9FF3-436E4D755B09}" type="sibTrans" cxnId="{3ADF6DC0-A6CA-4AF2-946A-8CEA43CF4E64}">
      <dgm:prSet/>
      <dgm:spPr/>
      <dgm:t>
        <a:bodyPr/>
        <a:lstStyle/>
        <a:p>
          <a:endParaRPr lang="en-US"/>
        </a:p>
      </dgm:t>
    </dgm:pt>
    <dgm:pt modelId="{E9658933-C79B-4BB1-BB40-CC07C8E1C214}" type="pres">
      <dgm:prSet presAssocID="{AE394FA4-E983-414E-8D13-D870D6A0A743}" presName="Name0" presStyleCnt="0">
        <dgm:presLayoutVars>
          <dgm:dir/>
          <dgm:resizeHandles val="exact"/>
        </dgm:presLayoutVars>
      </dgm:prSet>
      <dgm:spPr/>
    </dgm:pt>
    <dgm:pt modelId="{CDD54883-470E-4C1C-81CD-D69E2B8716A1}" type="pres">
      <dgm:prSet presAssocID="{90CA9DCF-28A2-4EC9-9374-0581D1B7D2D7}" presName="node" presStyleLbl="node1" presStyleIdx="0" presStyleCnt="3">
        <dgm:presLayoutVars>
          <dgm:bulletEnabled val="1"/>
        </dgm:presLayoutVars>
      </dgm:prSet>
      <dgm:spPr/>
    </dgm:pt>
    <dgm:pt modelId="{FE49C6AC-1450-456F-8A06-EE064EED01FD}" type="pres">
      <dgm:prSet presAssocID="{3ADB0AE2-9F08-494C-A5AD-521083E49AE0}" presName="sibTrans" presStyleLbl="sibTrans2D1" presStyleIdx="0" presStyleCnt="2"/>
      <dgm:spPr/>
    </dgm:pt>
    <dgm:pt modelId="{D1BF371C-0541-4999-AFA6-A35CB193FC2D}" type="pres">
      <dgm:prSet presAssocID="{3ADB0AE2-9F08-494C-A5AD-521083E49AE0}" presName="connectorText" presStyleLbl="sibTrans2D1" presStyleIdx="0" presStyleCnt="2"/>
      <dgm:spPr/>
    </dgm:pt>
    <dgm:pt modelId="{C5533554-48AA-4278-943B-D78BA91E8378}" type="pres">
      <dgm:prSet presAssocID="{35AE1287-7E6C-4CF4-91E3-9429F734D04C}" presName="node" presStyleLbl="node1" presStyleIdx="1" presStyleCnt="3">
        <dgm:presLayoutVars>
          <dgm:bulletEnabled val="1"/>
        </dgm:presLayoutVars>
      </dgm:prSet>
      <dgm:spPr/>
    </dgm:pt>
    <dgm:pt modelId="{AF3A9E7C-EF03-4BC0-BB3A-D0F95442246F}" type="pres">
      <dgm:prSet presAssocID="{761CCB24-2568-4B68-B081-8DEEB5BF3A47}" presName="sibTrans" presStyleLbl="sibTrans2D1" presStyleIdx="1" presStyleCnt="2"/>
      <dgm:spPr/>
    </dgm:pt>
    <dgm:pt modelId="{2CB11331-512C-491A-8930-DFA0B2C922DA}" type="pres">
      <dgm:prSet presAssocID="{761CCB24-2568-4B68-B081-8DEEB5BF3A47}" presName="connectorText" presStyleLbl="sibTrans2D1" presStyleIdx="1" presStyleCnt="2"/>
      <dgm:spPr/>
    </dgm:pt>
    <dgm:pt modelId="{D79DBB39-464A-4581-8694-463103D47A0C}" type="pres">
      <dgm:prSet presAssocID="{43A7178A-CEF9-446B-9BE1-8A78726E2EF3}" presName="node" presStyleLbl="node1" presStyleIdx="2" presStyleCnt="3">
        <dgm:presLayoutVars>
          <dgm:bulletEnabled val="1"/>
        </dgm:presLayoutVars>
      </dgm:prSet>
      <dgm:spPr/>
    </dgm:pt>
  </dgm:ptLst>
  <dgm:cxnLst>
    <dgm:cxn modelId="{20F59C15-C523-4FBE-9373-09C367B1B702}" srcId="{AE394FA4-E983-414E-8D13-D870D6A0A743}" destId="{35AE1287-7E6C-4CF4-91E3-9429F734D04C}" srcOrd="1" destOrd="0" parTransId="{CDEE36BB-C9D5-4A96-85A1-68BBCA94FF64}" sibTransId="{761CCB24-2568-4B68-B081-8DEEB5BF3A47}"/>
    <dgm:cxn modelId="{827A675F-298D-4054-85F1-C9732686CAC0}" srcId="{AE394FA4-E983-414E-8D13-D870D6A0A743}" destId="{90CA9DCF-28A2-4EC9-9374-0581D1B7D2D7}" srcOrd="0" destOrd="0" parTransId="{45E28C1C-D9F3-45EF-8688-7B50BAAA288E}" sibTransId="{3ADB0AE2-9F08-494C-A5AD-521083E49AE0}"/>
    <dgm:cxn modelId="{A69F7F44-73F8-46AE-9F6E-6C85EF662FD1}" type="presOf" srcId="{43A7178A-CEF9-446B-9BE1-8A78726E2EF3}" destId="{D79DBB39-464A-4581-8694-463103D47A0C}" srcOrd="0" destOrd="0" presId="urn:microsoft.com/office/officeart/2005/8/layout/process1"/>
    <dgm:cxn modelId="{2D8F554E-3A0D-489F-B504-E68FFCF99809}" type="presOf" srcId="{35AE1287-7E6C-4CF4-91E3-9429F734D04C}" destId="{C5533554-48AA-4278-943B-D78BA91E8378}" srcOrd="0" destOrd="0" presId="urn:microsoft.com/office/officeart/2005/8/layout/process1"/>
    <dgm:cxn modelId="{BC5C889F-FB80-4A30-8C28-F81AD456651A}" type="presOf" srcId="{90CA9DCF-28A2-4EC9-9374-0581D1B7D2D7}" destId="{CDD54883-470E-4C1C-81CD-D69E2B8716A1}" srcOrd="0" destOrd="0" presId="urn:microsoft.com/office/officeart/2005/8/layout/process1"/>
    <dgm:cxn modelId="{3ADF6DC0-A6CA-4AF2-946A-8CEA43CF4E64}" srcId="{AE394FA4-E983-414E-8D13-D870D6A0A743}" destId="{43A7178A-CEF9-446B-9BE1-8A78726E2EF3}" srcOrd="2" destOrd="0" parTransId="{81FBF12A-16A5-420A-8797-D322C4E1B9A8}" sibTransId="{41FD1DA2-F5A7-4335-9FF3-436E4D755B09}"/>
    <dgm:cxn modelId="{A23677DF-AE2A-4CF7-B47E-2277EB2E7E90}" type="presOf" srcId="{3ADB0AE2-9F08-494C-A5AD-521083E49AE0}" destId="{FE49C6AC-1450-456F-8A06-EE064EED01FD}" srcOrd="0" destOrd="0" presId="urn:microsoft.com/office/officeart/2005/8/layout/process1"/>
    <dgm:cxn modelId="{EA4F45EF-621D-412F-8C34-4BEBEEA54A90}" type="presOf" srcId="{761CCB24-2568-4B68-B081-8DEEB5BF3A47}" destId="{2CB11331-512C-491A-8930-DFA0B2C922DA}" srcOrd="1" destOrd="0" presId="urn:microsoft.com/office/officeart/2005/8/layout/process1"/>
    <dgm:cxn modelId="{7DC65EF3-FD81-4EC5-8DD7-BAB487498DB0}" type="presOf" srcId="{761CCB24-2568-4B68-B081-8DEEB5BF3A47}" destId="{AF3A9E7C-EF03-4BC0-BB3A-D0F95442246F}" srcOrd="0" destOrd="0" presId="urn:microsoft.com/office/officeart/2005/8/layout/process1"/>
    <dgm:cxn modelId="{BF8EBDFA-04E5-4348-939B-9C552AC3CCCC}" type="presOf" srcId="{AE394FA4-E983-414E-8D13-D870D6A0A743}" destId="{E9658933-C79B-4BB1-BB40-CC07C8E1C214}" srcOrd="0" destOrd="0" presId="urn:microsoft.com/office/officeart/2005/8/layout/process1"/>
    <dgm:cxn modelId="{ECA545FD-B206-447A-9F70-EB09F5CBD3B7}" type="presOf" srcId="{3ADB0AE2-9F08-494C-A5AD-521083E49AE0}" destId="{D1BF371C-0541-4999-AFA6-A35CB193FC2D}" srcOrd="1" destOrd="0" presId="urn:microsoft.com/office/officeart/2005/8/layout/process1"/>
    <dgm:cxn modelId="{39773BAC-C83A-48E4-B7FD-78A72E8F096E}" type="presParOf" srcId="{E9658933-C79B-4BB1-BB40-CC07C8E1C214}" destId="{CDD54883-470E-4C1C-81CD-D69E2B8716A1}" srcOrd="0" destOrd="0" presId="urn:microsoft.com/office/officeart/2005/8/layout/process1"/>
    <dgm:cxn modelId="{4246D4EC-3C18-4138-96CB-AA05571DD7EA}" type="presParOf" srcId="{E9658933-C79B-4BB1-BB40-CC07C8E1C214}" destId="{FE49C6AC-1450-456F-8A06-EE064EED01FD}" srcOrd="1" destOrd="0" presId="urn:microsoft.com/office/officeart/2005/8/layout/process1"/>
    <dgm:cxn modelId="{42359B2A-0828-48BC-8DB3-18FFD6BD20A6}" type="presParOf" srcId="{FE49C6AC-1450-456F-8A06-EE064EED01FD}" destId="{D1BF371C-0541-4999-AFA6-A35CB193FC2D}" srcOrd="0" destOrd="0" presId="urn:microsoft.com/office/officeart/2005/8/layout/process1"/>
    <dgm:cxn modelId="{7C6C3094-2CC9-42CE-B524-4451518477F2}" type="presParOf" srcId="{E9658933-C79B-4BB1-BB40-CC07C8E1C214}" destId="{C5533554-48AA-4278-943B-D78BA91E8378}" srcOrd="2" destOrd="0" presId="urn:microsoft.com/office/officeart/2005/8/layout/process1"/>
    <dgm:cxn modelId="{0408ADFB-20AF-422D-A26A-C29EA79AA81C}" type="presParOf" srcId="{E9658933-C79B-4BB1-BB40-CC07C8E1C214}" destId="{AF3A9E7C-EF03-4BC0-BB3A-D0F95442246F}" srcOrd="3" destOrd="0" presId="urn:microsoft.com/office/officeart/2005/8/layout/process1"/>
    <dgm:cxn modelId="{37E4109B-64AA-4854-8B19-2A8213216008}" type="presParOf" srcId="{AF3A9E7C-EF03-4BC0-BB3A-D0F95442246F}" destId="{2CB11331-512C-491A-8930-DFA0B2C922DA}" srcOrd="0" destOrd="0" presId="urn:microsoft.com/office/officeart/2005/8/layout/process1"/>
    <dgm:cxn modelId="{DA373D47-8472-4716-8E41-5C9DD0212424}" type="presParOf" srcId="{E9658933-C79B-4BB1-BB40-CC07C8E1C214}" destId="{D79DBB39-464A-4581-8694-463103D47A0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8E8A6-84B7-4096-B6EA-E242DDD74CA7}">
      <dsp:nvSpPr>
        <dsp:cNvPr id="0" name=""/>
        <dsp:cNvSpPr/>
      </dsp:nvSpPr>
      <dsp:spPr>
        <a:xfrm>
          <a:off x="2270759" y="2194560"/>
          <a:ext cx="2682240" cy="2682240"/>
        </a:xfrm>
        <a:prstGeom prst="gear9">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Customized Gulp Tasks</a:t>
          </a:r>
        </a:p>
      </dsp:txBody>
      <dsp:txXfrm>
        <a:off x="2810009" y="2822862"/>
        <a:ext cx="1603740" cy="1378727"/>
      </dsp:txXfrm>
    </dsp:sp>
    <dsp:sp modelId="{4DC547E9-25A2-4186-B9EB-B815FBA421CC}">
      <dsp:nvSpPr>
        <dsp:cNvPr id="0" name=""/>
        <dsp:cNvSpPr/>
      </dsp:nvSpPr>
      <dsp:spPr>
        <a:xfrm>
          <a:off x="710183" y="1560576"/>
          <a:ext cx="1950720" cy="1950720"/>
        </a:xfrm>
        <a:prstGeom prst="gear6">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Gulp-Plugins</a:t>
          </a:r>
        </a:p>
      </dsp:txBody>
      <dsp:txXfrm>
        <a:off x="1201283" y="2054644"/>
        <a:ext cx="968520" cy="962584"/>
      </dsp:txXfrm>
    </dsp:sp>
    <dsp:sp modelId="{A4545F7D-4C13-4EC9-9170-89749CFC5C38}">
      <dsp:nvSpPr>
        <dsp:cNvPr id="0" name=""/>
        <dsp:cNvSpPr/>
      </dsp:nvSpPr>
      <dsp:spPr>
        <a:xfrm rot="20700000">
          <a:off x="1802786" y="214778"/>
          <a:ext cx="1911307" cy="1911307"/>
        </a:xfrm>
        <a:prstGeom prst="gear6">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Gulp</a:t>
          </a:r>
        </a:p>
      </dsp:txBody>
      <dsp:txXfrm rot="-20700000">
        <a:off x="2221992" y="633984"/>
        <a:ext cx="1072896" cy="1072896"/>
      </dsp:txXfrm>
    </dsp:sp>
    <dsp:sp modelId="{7A1A1EA0-8C2A-49B9-AE8F-BA217B719BF4}">
      <dsp:nvSpPr>
        <dsp:cNvPr id="0" name=""/>
        <dsp:cNvSpPr/>
      </dsp:nvSpPr>
      <dsp:spPr>
        <a:xfrm>
          <a:off x="2072077" y="1785499"/>
          <a:ext cx="3433267" cy="3433267"/>
        </a:xfrm>
        <a:prstGeom prst="circularArrow">
          <a:avLst>
            <a:gd name="adj1" fmla="val 4687"/>
            <a:gd name="adj2" fmla="val 299029"/>
            <a:gd name="adj3" fmla="val 2530361"/>
            <a:gd name="adj4" fmla="val 15831030"/>
            <a:gd name="adj5" fmla="val 5469"/>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345A0AD-A82E-4B9F-AC30-0DBD9B14F7B8}">
      <dsp:nvSpPr>
        <dsp:cNvPr id="0" name=""/>
        <dsp:cNvSpPr/>
      </dsp:nvSpPr>
      <dsp:spPr>
        <a:xfrm>
          <a:off x="364715" y="1126026"/>
          <a:ext cx="2494483" cy="249448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647A7DC8-9AEC-4638-B53D-928951217A1A}">
      <dsp:nvSpPr>
        <dsp:cNvPr id="0" name=""/>
        <dsp:cNvSpPr/>
      </dsp:nvSpPr>
      <dsp:spPr>
        <a:xfrm>
          <a:off x="1360681" y="-206798"/>
          <a:ext cx="2689555" cy="268955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50224-13C5-49AF-AFD5-774185059049}">
      <dsp:nvSpPr>
        <dsp:cNvPr id="0" name=""/>
        <dsp:cNvSpPr/>
      </dsp:nvSpPr>
      <dsp:spPr>
        <a:xfrm rot="5400000">
          <a:off x="2611040" y="1579961"/>
          <a:ext cx="1393064" cy="158595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EE6F15-1D11-4E07-9039-D582D77194D2}">
      <dsp:nvSpPr>
        <dsp:cNvPr id="0" name=""/>
        <dsp:cNvSpPr/>
      </dsp:nvSpPr>
      <dsp:spPr>
        <a:xfrm>
          <a:off x="1821510" y="30887"/>
          <a:ext cx="2345100" cy="164149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Tahoma" panose="020B0604030504040204" pitchFamily="34" charset="0"/>
              <a:ea typeface="Tahoma" panose="020B0604030504040204" pitchFamily="34" charset="0"/>
              <a:cs typeface="Tahoma" panose="020B0604030504040204" pitchFamily="34" charset="0"/>
            </a:rPr>
            <a:t>Terminal$:</a:t>
          </a:r>
        </a:p>
        <a:p>
          <a:pPr marL="0" lvl="0" indent="0" algn="ctr" defTabSz="1422400">
            <a:lnSpc>
              <a:spcPct val="90000"/>
            </a:lnSpc>
            <a:spcBef>
              <a:spcPct val="0"/>
            </a:spcBef>
            <a:spcAft>
              <a:spcPct val="35000"/>
            </a:spcAft>
            <a:buNone/>
          </a:pPr>
          <a:r>
            <a:rPr lang="en-US" sz="3200" b="0" kern="1200" dirty="0">
              <a:latin typeface="Tahoma" panose="020B0604030504040204" pitchFamily="34" charset="0"/>
              <a:ea typeface="Tahoma" panose="020B0604030504040204" pitchFamily="34" charset="0"/>
              <a:cs typeface="Tahoma" panose="020B0604030504040204" pitchFamily="34" charset="0"/>
            </a:rPr>
            <a:t>gulp</a:t>
          </a:r>
        </a:p>
      </dsp:txBody>
      <dsp:txXfrm>
        <a:off x="1901656" y="111033"/>
        <a:ext cx="2184808" cy="1481202"/>
      </dsp:txXfrm>
    </dsp:sp>
    <dsp:sp modelId="{E104D2EB-E016-4694-B87A-C9B2C3E13EB3}">
      <dsp:nvSpPr>
        <dsp:cNvPr id="0" name=""/>
        <dsp:cNvSpPr/>
      </dsp:nvSpPr>
      <dsp:spPr>
        <a:xfrm>
          <a:off x="4166611" y="187441"/>
          <a:ext cx="1705602" cy="1326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228600" lvl="1" indent="-228600" algn="l" defTabSz="1111250">
            <a:lnSpc>
              <a:spcPct val="90000"/>
            </a:lnSpc>
            <a:spcBef>
              <a:spcPct val="0"/>
            </a:spcBef>
            <a:spcAft>
              <a:spcPct val="15000"/>
            </a:spcAft>
            <a:buChar char="•"/>
          </a:pPr>
          <a:endParaRPr lang="en-US" sz="2500" kern="1200" dirty="0"/>
        </a:p>
      </dsp:txBody>
      <dsp:txXfrm>
        <a:off x="4166611" y="187441"/>
        <a:ext cx="1705602" cy="1326728"/>
      </dsp:txXfrm>
    </dsp:sp>
    <dsp:sp modelId="{54B135A9-50C9-4A74-87A5-166F794B984A}">
      <dsp:nvSpPr>
        <dsp:cNvPr id="0" name=""/>
        <dsp:cNvSpPr/>
      </dsp:nvSpPr>
      <dsp:spPr>
        <a:xfrm rot="5400000">
          <a:off x="5301085" y="3419067"/>
          <a:ext cx="1393064" cy="1585954"/>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5FD18E-BC64-4DBA-A703-E67EB19248B2}">
      <dsp:nvSpPr>
        <dsp:cNvPr id="0" name=""/>
        <dsp:cNvSpPr/>
      </dsp:nvSpPr>
      <dsp:spPr>
        <a:xfrm>
          <a:off x="4076714" y="1849220"/>
          <a:ext cx="4677421" cy="1641494"/>
        </a:xfrm>
        <a:prstGeom prst="roundRect">
          <a:avLst>
            <a:gd name="adj" fmla="val 1667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4156860" y="1929366"/>
        <a:ext cx="4517129" cy="1481202"/>
      </dsp:txXfrm>
    </dsp:sp>
    <dsp:sp modelId="{EF15BDF8-8AC3-4ACF-8D1D-3ABF3852F50A}">
      <dsp:nvSpPr>
        <dsp:cNvPr id="0" name=""/>
        <dsp:cNvSpPr/>
      </dsp:nvSpPr>
      <dsp:spPr>
        <a:xfrm>
          <a:off x="7277109" y="2031381"/>
          <a:ext cx="1705602" cy="1326728"/>
        </a:xfrm>
        <a:prstGeom prst="rect">
          <a:avLst/>
        </a:prstGeom>
        <a:noFill/>
        <a:ln>
          <a:noFill/>
        </a:ln>
        <a:effectLst/>
      </dsp:spPr>
      <dsp:style>
        <a:lnRef idx="0">
          <a:scrgbClr r="0" g="0" b="0"/>
        </a:lnRef>
        <a:fillRef idx="0">
          <a:scrgbClr r="0" g="0" b="0"/>
        </a:fillRef>
        <a:effectRef idx="0">
          <a:scrgbClr r="0" g="0" b="0"/>
        </a:effectRef>
        <a:fontRef idx="minor"/>
      </dsp:style>
    </dsp:sp>
    <dsp:sp modelId="{FA8EDD24-E615-440F-8352-94D5EFE5F9A3}">
      <dsp:nvSpPr>
        <dsp:cNvPr id="0" name=""/>
        <dsp:cNvSpPr/>
      </dsp:nvSpPr>
      <dsp:spPr>
        <a:xfrm>
          <a:off x="6857995" y="3657605"/>
          <a:ext cx="2345100" cy="164149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ahoma" panose="020B0604030504040204" pitchFamily="34" charset="0"/>
              <a:ea typeface="Tahoma" panose="020B0604030504040204" pitchFamily="34" charset="0"/>
              <a:cs typeface="Tahoma" panose="020B0604030504040204" pitchFamily="34" charset="0"/>
            </a:rPr>
            <a:t>Execute Gulp Tasks</a:t>
          </a:r>
        </a:p>
      </dsp:txBody>
      <dsp:txXfrm>
        <a:off x="6938141" y="3737751"/>
        <a:ext cx="2184808" cy="1481202"/>
      </dsp:txXfrm>
    </dsp:sp>
    <dsp:sp modelId="{2F38ED4C-D0FA-4D3F-AE0D-49E8D8E2AA88}">
      <dsp:nvSpPr>
        <dsp:cNvPr id="0" name=""/>
        <dsp:cNvSpPr/>
      </dsp:nvSpPr>
      <dsp:spPr>
        <a:xfrm>
          <a:off x="8055286" y="3875321"/>
          <a:ext cx="1705602" cy="1326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8055286" y="3875321"/>
        <a:ext cx="1705602" cy="1326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54883-470E-4C1C-81CD-D69E2B8716A1}">
      <dsp:nvSpPr>
        <dsp:cNvPr id="0" name=""/>
        <dsp:cNvSpPr/>
      </dsp:nvSpPr>
      <dsp:spPr>
        <a:xfrm>
          <a:off x="7143" y="66410"/>
          <a:ext cx="2135187" cy="128111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Before</a:t>
          </a:r>
        </a:p>
      </dsp:txBody>
      <dsp:txXfrm>
        <a:off x="44665" y="103932"/>
        <a:ext cx="2060143" cy="1206068"/>
      </dsp:txXfrm>
    </dsp:sp>
    <dsp:sp modelId="{FE49C6AC-1450-456F-8A06-EE064EED01FD}">
      <dsp:nvSpPr>
        <dsp:cNvPr id="0" name=""/>
        <dsp:cNvSpPr/>
      </dsp:nvSpPr>
      <dsp:spPr>
        <a:xfrm>
          <a:off x="2355850" y="44220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55850" y="548108"/>
        <a:ext cx="316861" cy="317716"/>
      </dsp:txXfrm>
    </dsp:sp>
    <dsp:sp modelId="{C5533554-48AA-4278-943B-D78BA91E8378}">
      <dsp:nvSpPr>
        <dsp:cNvPr id="0" name=""/>
        <dsp:cNvSpPr/>
      </dsp:nvSpPr>
      <dsp:spPr>
        <a:xfrm>
          <a:off x="2996406" y="66410"/>
          <a:ext cx="2135187" cy="128111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gulp move</a:t>
          </a:r>
        </a:p>
      </dsp:txBody>
      <dsp:txXfrm>
        <a:off x="3033928" y="103932"/>
        <a:ext cx="2060143" cy="1206068"/>
      </dsp:txXfrm>
    </dsp:sp>
    <dsp:sp modelId="{AF3A9E7C-EF03-4BC0-BB3A-D0F95442246F}">
      <dsp:nvSpPr>
        <dsp:cNvPr id="0" name=""/>
        <dsp:cNvSpPr/>
      </dsp:nvSpPr>
      <dsp:spPr>
        <a:xfrm>
          <a:off x="5345112" y="44220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45112" y="548108"/>
        <a:ext cx="316861" cy="317716"/>
      </dsp:txXfrm>
    </dsp:sp>
    <dsp:sp modelId="{D79DBB39-464A-4581-8694-463103D47A0C}">
      <dsp:nvSpPr>
        <dsp:cNvPr id="0" name=""/>
        <dsp:cNvSpPr/>
      </dsp:nvSpPr>
      <dsp:spPr>
        <a:xfrm>
          <a:off x="5985668" y="66410"/>
          <a:ext cx="2135187" cy="128111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After</a:t>
          </a:r>
        </a:p>
      </dsp:txBody>
      <dsp:txXfrm>
        <a:off x="6023190" y="103932"/>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73330-0875-4F54-B846-34A9C5D83194}" type="datetimeFigureOut">
              <a:rPr lang="en-US" smtClean="0"/>
              <a:pPr/>
              <a:t>2017-08-28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154A2-EB67-47E5-A054-B18F240BFCCF}" type="slidenum">
              <a:rPr lang="en-US" smtClean="0"/>
              <a:pPr/>
              <a:t>‹#›</a:t>
            </a:fld>
            <a:endParaRPr lang="en-US"/>
          </a:p>
        </p:txBody>
      </p:sp>
    </p:spTree>
    <p:extLst>
      <p:ext uri="{BB962C8B-B14F-4D97-AF65-F5344CB8AC3E}">
        <p14:creationId xmlns:p14="http://schemas.microsoft.com/office/powerpoint/2010/main" val="365805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a:t>
            </a:fld>
            <a:endParaRPr lang="en-US"/>
          </a:p>
        </p:txBody>
      </p:sp>
    </p:spTree>
    <p:extLst>
      <p:ext uri="{BB962C8B-B14F-4D97-AF65-F5344CB8AC3E}">
        <p14:creationId xmlns:p14="http://schemas.microsoft.com/office/powerpoint/2010/main" val="347193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11</a:t>
            </a:fld>
            <a:endParaRPr lang="en-US"/>
          </a:p>
        </p:txBody>
      </p:sp>
    </p:spTree>
    <p:extLst>
      <p:ext uri="{BB962C8B-B14F-4D97-AF65-F5344CB8AC3E}">
        <p14:creationId xmlns:p14="http://schemas.microsoft.com/office/powerpoint/2010/main" val="2289105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跟</a:t>
            </a:r>
            <a:r>
              <a:rPr lang="en-US" altLang="zh-CN" dirty="0"/>
              <a:t>maven</a:t>
            </a:r>
            <a:r>
              <a:rPr lang="zh-CN" altLang="en-US" dirty="0"/>
              <a:t>的</a:t>
            </a:r>
            <a:r>
              <a:rPr lang="en-US" altLang="zh-CN" dirty="0"/>
              <a:t>pom.xml</a:t>
            </a:r>
            <a:r>
              <a:rPr lang="zh-CN" altLang="en-US" dirty="0"/>
              <a:t>一样</a:t>
            </a:r>
            <a:endParaRPr lang="en-US" altLang="zh-CN" dirty="0"/>
          </a:p>
          <a:p>
            <a:r>
              <a:rPr lang="zh-CN" altLang="en-US" dirty="0"/>
              <a:t>和</a:t>
            </a:r>
            <a:r>
              <a:rPr lang="en-US" altLang="zh-CN" dirty="0"/>
              <a:t>gradle</a:t>
            </a:r>
            <a:r>
              <a:rPr lang="zh-CN" altLang="en-US" baseline="0" dirty="0"/>
              <a:t>的</a:t>
            </a:r>
            <a:r>
              <a:rPr lang="en-US" altLang="zh-CN" baseline="0" dirty="0" err="1"/>
              <a:t>build.gradle</a:t>
            </a:r>
            <a:r>
              <a:rPr lang="zh-CN" altLang="en-US" baseline="0" dirty="0"/>
              <a:t>一样</a:t>
            </a:r>
            <a:endParaRPr lang="en-US" altLang="zh-CN" dirty="0"/>
          </a:p>
          <a:p>
            <a:r>
              <a:rPr lang="zh-CN" altLang="en-US" dirty="0"/>
              <a:t>在</a:t>
            </a:r>
            <a:r>
              <a:rPr lang="en-US" altLang="zh-CN" dirty="0"/>
              <a:t>gulp</a:t>
            </a:r>
            <a:r>
              <a:rPr lang="zh-CN" altLang="en-US" dirty="0"/>
              <a:t>的体系里面</a:t>
            </a:r>
            <a:r>
              <a:rPr lang="en-US" altLang="zh-CN" dirty="0"/>
              <a:t>,gulpfile.js</a:t>
            </a:r>
            <a:r>
              <a:rPr lang="en-US" altLang="zh-CN" baseline="0" dirty="0"/>
              <a:t> </a:t>
            </a:r>
            <a:r>
              <a:rPr lang="zh-CN" altLang="en-US" baseline="0" dirty="0"/>
              <a:t>是默认定义</a:t>
            </a:r>
            <a:r>
              <a:rPr lang="en-US" altLang="zh-CN" baseline="0" dirty="0"/>
              <a:t>tasks</a:t>
            </a:r>
            <a:r>
              <a:rPr lang="zh-CN" altLang="en-US" baseline="0" dirty="0"/>
              <a:t>的</a:t>
            </a:r>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12</a:t>
            </a:fld>
            <a:endParaRPr lang="en-US"/>
          </a:p>
        </p:txBody>
      </p:sp>
    </p:spTree>
    <p:extLst>
      <p:ext uri="{BB962C8B-B14F-4D97-AF65-F5344CB8AC3E}">
        <p14:creationId xmlns:p14="http://schemas.microsoft.com/office/powerpoint/2010/main" val="3175860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Gulp API </a:t>
            </a:r>
            <a:r>
              <a:rPr lang="zh-CN" altLang="en-US" dirty="0"/>
              <a:t>以介绍为主</a:t>
            </a:r>
            <a:r>
              <a:rPr lang="en-US" altLang="zh-CN" dirty="0"/>
              <a:t>,</a:t>
            </a:r>
            <a:r>
              <a:rPr lang="zh-CN" altLang="en-US" dirty="0"/>
              <a:t>日后实践的时候加深印象</a:t>
            </a:r>
            <a:r>
              <a:rPr lang="en-US" altLang="zh-CN" dirty="0"/>
              <a:t>.</a:t>
            </a:r>
            <a:endParaRPr lang="en-US" dirty="0"/>
          </a:p>
          <a:p>
            <a:endParaRPr lang="en-US" dirty="0"/>
          </a:p>
          <a:p>
            <a:pPr marL="228600" indent="-228600">
              <a:buAutoNum type="arabicPeriod"/>
            </a:pPr>
            <a:r>
              <a:rPr lang="en-US" dirty="0"/>
              <a:t>gulp.src</a:t>
            </a:r>
            <a:r>
              <a:rPr lang="en-US" baseline="0" dirty="0"/>
              <a:t> </a:t>
            </a:r>
            <a:r>
              <a:rPr lang="zh-CN" altLang="en-US" sz="1200" b="0" i="0" kern="1200" dirty="0">
                <a:solidFill>
                  <a:schemeClr val="tx1"/>
                </a:solidFill>
                <a:effectLst/>
                <a:latin typeface="+mn-lt"/>
                <a:ea typeface="+mn-ea"/>
                <a:cs typeface="+mn-cs"/>
              </a:rPr>
              <a:t>用于初始化创建一个虚拟文件对象流</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其中</a:t>
            </a:r>
            <a:r>
              <a:rPr lang="en-US" altLang="zh-CN" dirty="0"/>
              <a:t>globs</a:t>
            </a:r>
            <a:r>
              <a:rPr lang="zh-CN" altLang="en-US" sz="1200" b="0" i="0" kern="1200" dirty="0">
                <a:solidFill>
                  <a:schemeClr val="tx1"/>
                </a:solidFill>
                <a:effectLst/>
                <a:latin typeface="+mn-lt"/>
                <a:ea typeface="+mn-ea"/>
                <a:cs typeface="+mn-cs"/>
              </a:rPr>
              <a:t>参数用于文件匹配，可以是一个字符串也可以是字符串数组。在</a:t>
            </a:r>
            <a:r>
              <a:rPr lang="en-US" altLang="zh-CN" sz="1200" b="0" i="0" kern="1200" dirty="0">
                <a:solidFill>
                  <a:schemeClr val="tx1"/>
                </a:solidFill>
                <a:effectLst/>
                <a:latin typeface="+mn-lt"/>
                <a:ea typeface="+mn-ea"/>
                <a:cs typeface="+mn-cs"/>
              </a:rPr>
              <a:t>gulp</a:t>
            </a:r>
            <a:r>
              <a:rPr lang="zh-CN" altLang="en-US" sz="1200" b="0" i="0" kern="1200" dirty="0">
                <a:solidFill>
                  <a:schemeClr val="tx1"/>
                </a:solidFill>
                <a:effectLst/>
                <a:latin typeface="+mn-lt"/>
                <a:ea typeface="+mn-ea"/>
                <a:cs typeface="+mn-cs"/>
              </a:rPr>
              <a:t>内部，使用的</a:t>
            </a:r>
            <a:r>
              <a:rPr lang="en-US" altLang="zh-CN" sz="1200" b="0" i="0" kern="1200" dirty="0">
                <a:solidFill>
                  <a:schemeClr val="tx1"/>
                </a:solidFill>
                <a:effectLst/>
                <a:latin typeface="+mn-lt"/>
                <a:ea typeface="+mn-ea"/>
                <a:cs typeface="+mn-cs"/>
              </a:rPr>
              <a:t>node-glob</a:t>
            </a:r>
            <a:r>
              <a:rPr lang="zh-CN" altLang="en-US" sz="1200" b="0" i="0" kern="1200" dirty="0">
                <a:solidFill>
                  <a:schemeClr val="tx1"/>
                </a:solidFill>
                <a:effectLst/>
                <a:latin typeface="+mn-lt"/>
                <a:ea typeface="+mn-ea"/>
                <a:cs typeface="+mn-cs"/>
              </a:rPr>
              <a:t>模块来实现这个文件匹配的功能，这里列举一下常用</a:t>
            </a:r>
            <a:r>
              <a:rPr lang="en-US" altLang="zh-CN" sz="1200" b="0" i="0" kern="1200" dirty="0">
                <a:solidFill>
                  <a:schemeClr val="tx1"/>
                </a:solidFill>
                <a:effectLst/>
                <a:latin typeface="+mn-lt"/>
                <a:ea typeface="+mn-ea"/>
                <a:cs typeface="+mn-cs"/>
              </a:rPr>
              <a:t>glob</a:t>
            </a:r>
            <a:r>
              <a:rPr lang="zh-CN" altLang="en-US" sz="1200" b="0" i="0" kern="1200" dirty="0">
                <a:solidFill>
                  <a:schemeClr val="tx1"/>
                </a:solidFill>
                <a:effectLst/>
                <a:latin typeface="+mn-lt"/>
                <a:ea typeface="+mn-ea"/>
                <a:cs typeface="+mn-cs"/>
              </a:rPr>
              <a:t>模式：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*：匹配单个文件或目录</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：能匹配带后缀的文件</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：能匹配 </a:t>
            </a:r>
            <a:r>
              <a:rPr lang="en-US" altLang="zh-CN" sz="1200" b="0" i="0" kern="1200" dirty="0">
                <a:solidFill>
                  <a:schemeClr val="tx1"/>
                </a:solidFill>
                <a:effectLst/>
                <a:latin typeface="+mn-lt"/>
                <a:ea typeface="+mn-ea"/>
                <a:cs typeface="+mn-cs"/>
              </a:rPr>
              <a:t>a/b/c.js</a:t>
            </a:r>
            <a:r>
              <a:rPr lang="zh-CN" altLang="en-US" sz="1200" b="0" i="0" kern="1200" dirty="0">
                <a:solidFill>
                  <a:schemeClr val="tx1"/>
                </a:solidFill>
                <a:effectLst/>
                <a:latin typeface="+mn-lt"/>
                <a:ea typeface="+mn-ea"/>
                <a:cs typeface="+mn-cs"/>
              </a:rPr>
              <a:t>，但不能匹配</a:t>
            </a:r>
            <a:r>
              <a:rPr lang="en-US" altLang="zh-CN" sz="1200" b="0" i="0" kern="1200" dirty="0">
                <a:solidFill>
                  <a:schemeClr val="tx1"/>
                </a:solidFill>
                <a:effectLst/>
                <a:latin typeface="+mn-lt"/>
                <a:ea typeface="+mn-ea"/>
                <a:cs typeface="+mn-cs"/>
              </a:rPr>
              <a:t>a/b.js</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a/b/c/d.js</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能匹配所有的目录和文件</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能匹配多级目录下的</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文件（也包含当前目录下）</a:t>
            </a:r>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能匹配单字符名的</a:t>
            </a:r>
            <a:r>
              <a:rPr lang="en-US" altLang="zh-CN" sz="1200" b="0" i="0" kern="1200" dirty="0">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文件，如</a:t>
            </a:r>
            <a:r>
              <a:rPr lang="en-US" altLang="zh-CN" sz="1200" b="0" i="0" kern="1200" dirty="0">
                <a:solidFill>
                  <a:schemeClr val="tx1"/>
                </a:solidFill>
                <a:effectLst/>
                <a:latin typeface="+mn-lt"/>
                <a:ea typeface="+mn-ea"/>
                <a:cs typeface="+mn-cs"/>
              </a:rPr>
              <a:t>a.js</a:t>
            </a:r>
          </a:p>
          <a:p>
            <a:pPr marL="228600" indent="-228600">
              <a:buAutoNum type="arabicPeriod"/>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2.</a:t>
            </a:r>
            <a:r>
              <a:rPr lang="en-US" altLang="zh-CN" sz="1200" b="0" i="0" kern="1200" baseline="0" dirty="0">
                <a:solidFill>
                  <a:schemeClr val="tx1"/>
                </a:solidFill>
                <a:effectLst/>
                <a:latin typeface="+mn-lt"/>
                <a:ea typeface="+mn-ea"/>
                <a:cs typeface="+mn-cs"/>
              </a:rPr>
              <a:t> </a:t>
            </a:r>
            <a:r>
              <a:rPr lang="en-US" altLang="zh-CN" dirty="0" err="1"/>
              <a:t>gulp.dest</a:t>
            </a:r>
            <a:r>
              <a:rPr lang="en-US" altLang="zh-CN" baseline="0" dirty="0"/>
              <a:t> </a:t>
            </a:r>
            <a:r>
              <a:rPr lang="zh-CN" altLang="en-US" sz="1200" b="0" i="0" kern="1200" dirty="0">
                <a:solidFill>
                  <a:schemeClr val="tx1"/>
                </a:solidFill>
                <a:effectLst/>
                <a:latin typeface="+mn-lt"/>
                <a:ea typeface="+mn-ea"/>
                <a:cs typeface="+mn-cs"/>
              </a:rPr>
              <a:t>方法是用来写文件的，第一个参数即最终输出的目录名。注意，它无法允许我们指明最终输出的文件名，只能指定输出文件夹名，而且在文件夹不存在的情况下会自动创建</a:t>
            </a:r>
            <a:endParaRPr lang="en-US" sz="1200" b="0" i="0" kern="1200" dirty="0">
              <a:solidFill>
                <a:schemeClr val="tx1"/>
              </a:solidFill>
              <a:effectLst/>
              <a:latin typeface="+mn-lt"/>
              <a:ea typeface="+mn-ea"/>
              <a:cs typeface="+mn-cs"/>
            </a:endParaRPr>
          </a:p>
          <a:p>
            <a:pPr marL="0" indent="0">
              <a:buNone/>
            </a:pPr>
            <a:endParaRPr lang="en-US" altLang="zh-CN" sz="1200" b="0" i="0" kern="1200" dirty="0">
              <a:solidFill>
                <a:schemeClr val="tx1"/>
              </a:solidFill>
              <a:effectLst/>
              <a:latin typeface="+mn-lt"/>
              <a:ea typeface="+mn-ea"/>
              <a:cs typeface="+mn-cs"/>
            </a:endParaRPr>
          </a:p>
          <a:p>
            <a:pPr marL="0" indent="0">
              <a:buNone/>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 </a:t>
            </a:r>
            <a:r>
              <a:rPr lang="en-US" sz="1200" b="0" i="0" kern="1200" dirty="0" err="1">
                <a:solidFill>
                  <a:schemeClr val="tx1"/>
                </a:solidFill>
                <a:effectLst/>
                <a:latin typeface="+mn-lt"/>
                <a:ea typeface="+mn-ea"/>
                <a:cs typeface="+mn-cs"/>
              </a:rPr>
              <a:t>gulp.task</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用于定义任务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所以如果任务是有异步执行操作，而且需要等到异步操作完成后才可以开始另一个任务的时候，有依赖关系的任务就需要我们再做点别的事情来保证正确的执行顺序。有三种方法可以指明这种任务间的依赖：</a:t>
            </a:r>
          </a:p>
          <a:p>
            <a:r>
              <a:rPr lang="zh-CN" altLang="en-US" sz="1200" b="0" i="0" kern="1200" dirty="0">
                <a:solidFill>
                  <a:schemeClr val="tx1"/>
                </a:solidFill>
                <a:effectLst/>
                <a:latin typeface="+mn-lt"/>
                <a:ea typeface="+mn-ea"/>
                <a:cs typeface="+mn-cs"/>
              </a:rPr>
              <a:t>定义任务时，需要在执行函数中接收一个回调参数</a:t>
            </a:r>
          </a:p>
          <a:p>
            <a:r>
              <a:rPr lang="zh-CN" altLang="en-US" sz="1200" b="0" i="0" kern="1200" dirty="0">
                <a:solidFill>
                  <a:schemeClr val="tx1"/>
                </a:solidFill>
                <a:effectLst/>
                <a:latin typeface="+mn-lt"/>
                <a:ea typeface="+mn-ea"/>
                <a:cs typeface="+mn-cs"/>
              </a:rPr>
              <a:t>定义任务时，执行函数返回一个</a:t>
            </a:r>
            <a:r>
              <a:rPr lang="en-US" altLang="zh-CN" sz="1200" b="0" i="0" kern="1200" dirty="0">
                <a:solidFill>
                  <a:schemeClr val="tx1"/>
                </a:solidFill>
                <a:effectLst/>
                <a:latin typeface="+mn-lt"/>
                <a:ea typeface="+mn-ea"/>
                <a:cs typeface="+mn-cs"/>
              </a:rPr>
              <a:t>Promise</a:t>
            </a:r>
            <a:r>
              <a:rPr lang="zh-CN" altLang="en-US" sz="1200" b="0" i="0" kern="1200" dirty="0">
                <a:solidFill>
                  <a:schemeClr val="tx1"/>
                </a:solidFill>
                <a:effectLst/>
                <a:latin typeface="+mn-lt"/>
                <a:ea typeface="+mn-ea"/>
                <a:cs typeface="+mn-cs"/>
              </a:rPr>
              <a:t>对象或</a:t>
            </a:r>
            <a:r>
              <a:rPr lang="en-US" altLang="zh-CN" sz="1200" b="0" i="0" kern="1200" dirty="0">
                <a:solidFill>
                  <a:schemeClr val="tx1"/>
                </a:solidFill>
                <a:effectLst/>
                <a:latin typeface="+mn-lt"/>
                <a:ea typeface="+mn-ea"/>
                <a:cs typeface="+mn-cs"/>
              </a:rPr>
              <a:t>Stream</a:t>
            </a:r>
            <a:r>
              <a:rPr lang="zh-CN" altLang="en-US" sz="1200" b="0" i="0" kern="1200" dirty="0">
                <a:solidFill>
                  <a:schemeClr val="tx1"/>
                </a:solidFill>
                <a:effectLst/>
                <a:latin typeface="+mn-lt"/>
                <a:ea typeface="+mn-ea"/>
                <a:cs typeface="+mn-cs"/>
              </a:rPr>
              <a:t>流对象</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 </a:t>
            </a:r>
            <a:r>
              <a:rPr lang="en-US" sz="1200" b="0" i="0" kern="1200" dirty="0" err="1">
                <a:solidFill>
                  <a:schemeClr val="tx1"/>
                </a:solidFill>
                <a:effectLst/>
                <a:latin typeface="+mn-lt"/>
                <a:ea typeface="+mn-ea"/>
                <a:cs typeface="+mn-cs"/>
              </a:rPr>
              <a:t>gulp.watch</a:t>
            </a:r>
            <a:r>
              <a:rPr lang="zh-CN" altLang="en-US" sz="1200" b="0" i="0" kern="1200" dirty="0">
                <a:solidFill>
                  <a:schemeClr val="tx1"/>
                </a:solidFill>
                <a:effectLst/>
                <a:latin typeface="+mn-lt"/>
                <a:ea typeface="+mn-ea"/>
                <a:cs typeface="+mn-cs"/>
              </a:rPr>
              <a:t>开发过程中，我们不可能每次都手工调用</a:t>
            </a:r>
            <a:r>
              <a:rPr lang="en-US" altLang="zh-CN" dirty="0"/>
              <a:t>gulp task</a:t>
            </a:r>
            <a:r>
              <a:rPr lang="zh-CN" altLang="en-US" sz="1200" b="0" i="0" kern="1200" dirty="0">
                <a:solidFill>
                  <a:schemeClr val="tx1"/>
                </a:solidFill>
                <a:effectLst/>
                <a:latin typeface="+mn-lt"/>
                <a:ea typeface="+mn-ea"/>
                <a:cs typeface="+mn-cs"/>
              </a:rPr>
              <a:t>来重新构建我们的修改，这时，监听文件变化并自动重新构建对应文件</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references:</a:t>
            </a:r>
            <a:r>
              <a:rPr lang="en-US" altLang="zh-CN"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http://octman.com/blog/2015-09-30-gulp-introduction/</a:t>
            </a:r>
          </a:p>
          <a:p>
            <a:pPr marL="228600" indent="-228600">
              <a:buAutoNum type="arabicPeriod"/>
            </a:pPr>
            <a:endParaRPr lang="en-US" altLang="zh-CN" sz="1200" b="0" i="0" kern="1200" dirty="0">
              <a:solidFill>
                <a:schemeClr val="tx1"/>
              </a:solidFill>
              <a:effectLst/>
              <a:latin typeface="+mn-lt"/>
              <a:ea typeface="+mn-ea"/>
              <a:cs typeface="+mn-cs"/>
            </a:endParaRPr>
          </a:p>
          <a:p>
            <a:pPr marL="228600" indent="-228600">
              <a:buAutoNum type="arabicPeriod"/>
            </a:pP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8154A2-EB67-47E5-A054-B18F240BFCCF}" type="slidenum">
              <a:rPr lang="en-US" smtClean="0"/>
              <a:pPr/>
              <a:t>13</a:t>
            </a:fld>
            <a:endParaRPr lang="en-US"/>
          </a:p>
        </p:txBody>
      </p:sp>
    </p:spTree>
    <p:extLst>
      <p:ext uri="{BB962C8B-B14F-4D97-AF65-F5344CB8AC3E}">
        <p14:creationId xmlns:p14="http://schemas.microsoft.com/office/powerpoint/2010/main" val="3977855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8154A2-EB67-47E5-A054-B18F240BFCCF}" type="slidenum">
              <a:rPr lang="en-US" smtClean="0"/>
              <a:pPr/>
              <a:t>14</a:t>
            </a:fld>
            <a:endParaRPr lang="en-US"/>
          </a:p>
        </p:txBody>
      </p:sp>
    </p:spTree>
    <p:extLst>
      <p:ext uri="{BB962C8B-B14F-4D97-AF65-F5344CB8AC3E}">
        <p14:creationId xmlns:p14="http://schemas.microsoft.com/office/powerpoint/2010/main" val="46452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8154A2-EB67-47E5-A054-B18F240BFCCF}" type="slidenum">
              <a:rPr lang="en-US" smtClean="0"/>
              <a:pPr/>
              <a:t>15</a:t>
            </a:fld>
            <a:endParaRPr lang="en-US"/>
          </a:p>
        </p:txBody>
      </p:sp>
    </p:spTree>
    <p:extLst>
      <p:ext uri="{BB962C8B-B14F-4D97-AF65-F5344CB8AC3E}">
        <p14:creationId xmlns:p14="http://schemas.microsoft.com/office/powerpoint/2010/main" val="30721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假设一个情景</a:t>
            </a:r>
            <a:r>
              <a:rPr lang="en-US" altLang="zh-CN" dirty="0"/>
              <a:t>:</a:t>
            </a:r>
          </a:p>
          <a:p>
            <a:endParaRPr lang="en-US" dirty="0"/>
          </a:p>
          <a:p>
            <a:r>
              <a:rPr lang="en-US" altLang="zh-CN" dirty="0"/>
              <a:t>maven</a:t>
            </a:r>
            <a:r>
              <a:rPr lang="zh-CN" altLang="en-US" dirty="0"/>
              <a:t>的一个构建的</a:t>
            </a:r>
            <a:r>
              <a:rPr lang="en-US" altLang="zh-CN" dirty="0"/>
              <a:t>task</a:t>
            </a:r>
            <a:r>
              <a:rPr lang="zh-CN" altLang="en-US" dirty="0"/>
              <a:t>命令</a:t>
            </a:r>
            <a:r>
              <a:rPr lang="en-US" altLang="zh-CN" dirty="0"/>
              <a:t>:</a:t>
            </a:r>
            <a:r>
              <a:rPr lang="en-US" altLang="zh-CN" baseline="0" dirty="0"/>
              <a:t> mvn clean build</a:t>
            </a:r>
            <a:br>
              <a:rPr lang="en-US" altLang="zh-CN" baseline="0" dirty="0"/>
            </a:br>
            <a:r>
              <a:rPr lang="zh-CN" altLang="en-US" baseline="0" dirty="0"/>
              <a:t>意思为先执行</a:t>
            </a:r>
            <a:r>
              <a:rPr lang="en-US" altLang="zh-CN" baseline="0" dirty="0"/>
              <a:t>mvn clean </a:t>
            </a:r>
            <a:r>
              <a:rPr lang="zh-CN" altLang="en-US" baseline="0" dirty="0"/>
              <a:t>再执行 </a:t>
            </a:r>
            <a:r>
              <a:rPr lang="en-US" altLang="zh-CN" baseline="0" dirty="0"/>
              <a:t>mvn build</a:t>
            </a:r>
          </a:p>
          <a:p>
            <a:endParaRPr lang="en-US" altLang="zh-CN" baseline="0" dirty="0"/>
          </a:p>
          <a:p>
            <a:r>
              <a:rPr lang="zh-CN" altLang="en-US" baseline="0" dirty="0"/>
              <a:t>那如果需要用</a:t>
            </a:r>
            <a:r>
              <a:rPr lang="en-US" altLang="zh-CN" baseline="0" dirty="0"/>
              <a:t>gulp</a:t>
            </a:r>
            <a:r>
              <a:rPr lang="zh-CN" altLang="en-US" baseline="0" dirty="0"/>
              <a:t>来实现这个流程</a:t>
            </a:r>
            <a:r>
              <a:rPr lang="en-US" altLang="zh-CN" baseline="0" dirty="0"/>
              <a:t>(</a:t>
            </a:r>
            <a:r>
              <a:rPr lang="zh-CN" altLang="en-US" baseline="0" dirty="0"/>
              <a:t>非内容实现</a:t>
            </a:r>
            <a:r>
              <a:rPr lang="en-US" altLang="zh-CN" baseline="0" dirty="0"/>
              <a:t>,</a:t>
            </a:r>
            <a:r>
              <a:rPr lang="zh-CN" altLang="en-US" baseline="0" dirty="0"/>
              <a:t>仅仅是</a:t>
            </a:r>
            <a:r>
              <a:rPr lang="en-US" altLang="zh-CN" baseline="0" dirty="0"/>
              <a:t>task</a:t>
            </a:r>
            <a:r>
              <a:rPr lang="zh-CN" altLang="en-US" baseline="0" dirty="0"/>
              <a:t>名字来打比方</a:t>
            </a:r>
            <a:r>
              <a:rPr lang="en-US" altLang="zh-CN" baseline="0" dirty="0"/>
              <a:t>)</a:t>
            </a:r>
          </a:p>
          <a:p>
            <a:r>
              <a:rPr lang="zh-CN" altLang="en-US" baseline="0" dirty="0"/>
              <a:t>要怎么做呢</a:t>
            </a:r>
            <a:r>
              <a:rPr lang="en-US" altLang="zh-CN" baseline="0" dirty="0"/>
              <a:t>?</a:t>
            </a:r>
          </a:p>
          <a:p>
            <a:endParaRPr lang="en-US" altLang="zh-CN" baseline="0" dirty="0"/>
          </a:p>
          <a:p>
            <a:endParaRPr lang="en-US" altLang="zh-CN"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16</a:t>
            </a:fld>
            <a:endParaRPr lang="en-US"/>
          </a:p>
        </p:txBody>
      </p:sp>
    </p:spTree>
    <p:extLst>
      <p:ext uri="{BB962C8B-B14F-4D97-AF65-F5344CB8AC3E}">
        <p14:creationId xmlns:p14="http://schemas.microsoft.com/office/powerpoint/2010/main" val="4232151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假设一个情景</a:t>
            </a:r>
            <a:r>
              <a:rPr lang="en-US" altLang="zh-CN" dirty="0"/>
              <a:t>:</a:t>
            </a:r>
          </a:p>
          <a:p>
            <a:endParaRPr lang="en-US" dirty="0"/>
          </a:p>
          <a:p>
            <a:r>
              <a:rPr lang="en-US" altLang="zh-CN" dirty="0"/>
              <a:t>maven</a:t>
            </a:r>
            <a:r>
              <a:rPr lang="zh-CN" altLang="en-US" dirty="0"/>
              <a:t>的一个构建的</a:t>
            </a:r>
            <a:r>
              <a:rPr lang="en-US" altLang="zh-CN" dirty="0"/>
              <a:t>task</a:t>
            </a:r>
            <a:r>
              <a:rPr lang="zh-CN" altLang="en-US" dirty="0"/>
              <a:t>命令</a:t>
            </a:r>
            <a:r>
              <a:rPr lang="en-US" altLang="zh-CN" dirty="0"/>
              <a:t>:</a:t>
            </a:r>
            <a:r>
              <a:rPr lang="en-US" altLang="zh-CN" baseline="0" dirty="0"/>
              <a:t> mvn clean build</a:t>
            </a:r>
            <a:br>
              <a:rPr lang="en-US" altLang="zh-CN" baseline="0" dirty="0"/>
            </a:br>
            <a:r>
              <a:rPr lang="zh-CN" altLang="en-US" baseline="0" dirty="0"/>
              <a:t>意思为先执行</a:t>
            </a:r>
            <a:r>
              <a:rPr lang="en-US" altLang="zh-CN" baseline="0" dirty="0"/>
              <a:t>mvn clean </a:t>
            </a:r>
            <a:r>
              <a:rPr lang="zh-CN" altLang="en-US" baseline="0" dirty="0"/>
              <a:t>再执行 </a:t>
            </a:r>
            <a:r>
              <a:rPr lang="en-US" altLang="zh-CN" baseline="0" dirty="0"/>
              <a:t>mvn build</a:t>
            </a:r>
          </a:p>
          <a:p>
            <a:endParaRPr lang="en-US" altLang="zh-CN" baseline="0" dirty="0"/>
          </a:p>
          <a:p>
            <a:r>
              <a:rPr lang="zh-CN" altLang="en-US" baseline="0" dirty="0"/>
              <a:t>那如果需要用</a:t>
            </a:r>
            <a:r>
              <a:rPr lang="en-US" altLang="zh-CN" baseline="0" dirty="0"/>
              <a:t>gulp</a:t>
            </a:r>
            <a:r>
              <a:rPr lang="zh-CN" altLang="en-US" baseline="0" dirty="0"/>
              <a:t>来实现这个流程</a:t>
            </a:r>
            <a:r>
              <a:rPr lang="en-US" altLang="zh-CN" baseline="0" dirty="0"/>
              <a:t>(</a:t>
            </a:r>
            <a:r>
              <a:rPr lang="zh-CN" altLang="en-US" baseline="0" dirty="0"/>
              <a:t>非内容实现</a:t>
            </a:r>
            <a:r>
              <a:rPr lang="en-US" altLang="zh-CN" baseline="0" dirty="0"/>
              <a:t>,</a:t>
            </a:r>
            <a:r>
              <a:rPr lang="zh-CN" altLang="en-US" baseline="0" dirty="0"/>
              <a:t>仅仅是</a:t>
            </a:r>
            <a:r>
              <a:rPr lang="en-US" altLang="zh-CN" baseline="0" dirty="0"/>
              <a:t>task</a:t>
            </a:r>
            <a:r>
              <a:rPr lang="zh-CN" altLang="en-US" baseline="0" dirty="0"/>
              <a:t>名字来打比方</a:t>
            </a:r>
            <a:r>
              <a:rPr lang="en-US" altLang="zh-CN" baseline="0" dirty="0"/>
              <a:t>)</a:t>
            </a:r>
          </a:p>
          <a:p>
            <a:r>
              <a:rPr lang="zh-CN" altLang="en-US" baseline="0" dirty="0"/>
              <a:t>要怎么做呢</a:t>
            </a:r>
            <a:r>
              <a:rPr lang="en-US" altLang="zh-CN" baseline="0" dirty="0"/>
              <a:t>?</a:t>
            </a:r>
            <a:endParaRPr lang="en-US" altLang="zh-CN"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17</a:t>
            </a:fld>
            <a:endParaRPr lang="en-US"/>
          </a:p>
        </p:txBody>
      </p:sp>
    </p:spTree>
    <p:extLst>
      <p:ext uri="{BB962C8B-B14F-4D97-AF65-F5344CB8AC3E}">
        <p14:creationId xmlns:p14="http://schemas.microsoft.com/office/powerpoint/2010/main" val="3593664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
            </a:r>
            <a:r>
              <a:rPr lang="en-US" altLang="zh-CN" dirty="0"/>
              <a:t>ulp</a:t>
            </a:r>
            <a:r>
              <a:rPr lang="zh-CN" altLang="en-US" dirty="0"/>
              <a:t>的社区拥有大量高质量的插件</a:t>
            </a:r>
            <a:r>
              <a:rPr lang="en-US" altLang="zh-CN" dirty="0"/>
              <a:t>,</a:t>
            </a:r>
            <a:r>
              <a:rPr lang="en-US" altLang="zh-CN" baseline="0" dirty="0"/>
              <a:t> </a:t>
            </a:r>
            <a:r>
              <a:rPr lang="zh-CN" altLang="en-US" baseline="0" dirty="0"/>
              <a:t>实际上大部分插件都能够覆盖日常自定义</a:t>
            </a:r>
            <a:r>
              <a:rPr lang="en-US" altLang="zh-CN" baseline="0" dirty="0"/>
              <a:t>Task</a:t>
            </a:r>
            <a:r>
              <a:rPr lang="zh-CN" altLang="en-US" baseline="0" dirty="0"/>
              <a:t>的各种需求</a:t>
            </a:r>
            <a:r>
              <a:rPr lang="en-US" altLang="zh-CN" baseline="0" dirty="0"/>
              <a:t>.</a:t>
            </a:r>
          </a:p>
          <a:p>
            <a:r>
              <a:rPr lang="zh-CN" altLang="en-US" baseline="0" dirty="0"/>
              <a:t>所以</a:t>
            </a:r>
            <a:r>
              <a:rPr lang="en-US" altLang="zh-CN" baseline="0" dirty="0"/>
              <a:t>60%</a:t>
            </a:r>
            <a:r>
              <a:rPr lang="zh-CN" altLang="en-US" baseline="0" dirty="0"/>
              <a:t>的时间可能都是在现有的</a:t>
            </a:r>
            <a:r>
              <a:rPr lang="en-US" altLang="zh-CN" baseline="0" dirty="0"/>
              <a:t> </a:t>
            </a:r>
            <a:r>
              <a:rPr lang="zh-CN" altLang="en-US" baseline="0" dirty="0"/>
              <a:t>调用</a:t>
            </a:r>
            <a:r>
              <a:rPr lang="en-US" altLang="zh-CN" baseline="0" dirty="0"/>
              <a:t>Gulp</a:t>
            </a:r>
            <a:r>
              <a:rPr lang="zh-CN" altLang="en-US" baseline="0" dirty="0"/>
              <a:t>插件</a:t>
            </a:r>
            <a:r>
              <a:rPr lang="en-US" altLang="zh-CN" baseline="0" dirty="0"/>
              <a:t>,</a:t>
            </a:r>
            <a:r>
              <a:rPr lang="zh-CN" altLang="en-US" baseline="0" dirty="0"/>
              <a:t>查看</a:t>
            </a:r>
            <a:r>
              <a:rPr lang="en-US" altLang="zh-CN" baseline="0" dirty="0"/>
              <a:t>Gulp</a:t>
            </a:r>
            <a:r>
              <a:rPr lang="zh-CN" altLang="en-US" baseline="0" dirty="0"/>
              <a:t>插件说明</a:t>
            </a:r>
            <a:r>
              <a:rPr lang="en-US" altLang="zh-CN" baseline="0" dirty="0"/>
              <a:t>,</a:t>
            </a:r>
            <a:r>
              <a:rPr lang="zh-CN" altLang="en-US" baseline="0" dirty="0"/>
              <a:t>然后写进</a:t>
            </a:r>
            <a:r>
              <a:rPr lang="en-US" altLang="zh-CN" baseline="0" dirty="0"/>
              <a:t>task</a:t>
            </a:r>
            <a:r>
              <a:rPr lang="zh-CN" altLang="en-US" baseline="0" dirty="0"/>
              <a:t>里面</a:t>
            </a:r>
            <a:r>
              <a:rPr lang="en-US" altLang="zh-CN" baseline="0" dirty="0"/>
              <a:t>.</a:t>
            </a:r>
          </a:p>
          <a:p>
            <a:endParaRPr lang="en-US" baseline="0" dirty="0"/>
          </a:p>
          <a:p>
            <a:r>
              <a:rPr lang="zh-CN" altLang="en-US" baseline="0" dirty="0"/>
              <a:t>这时候就要求</a:t>
            </a:r>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19</a:t>
            </a:fld>
            <a:endParaRPr lang="en-US"/>
          </a:p>
        </p:txBody>
      </p:sp>
    </p:spTree>
    <p:extLst>
      <p:ext uri="{BB962C8B-B14F-4D97-AF65-F5344CB8AC3E}">
        <p14:creationId xmlns:p14="http://schemas.microsoft.com/office/powerpoint/2010/main" val="15316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2</a:t>
            </a:fld>
            <a:endParaRPr lang="en-US"/>
          </a:p>
        </p:txBody>
      </p:sp>
    </p:spTree>
    <p:extLst>
      <p:ext uri="{BB962C8B-B14F-4D97-AF65-F5344CB8AC3E}">
        <p14:creationId xmlns:p14="http://schemas.microsoft.com/office/powerpoint/2010/main" val="3208334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为什么需要构建工具</a:t>
            </a:r>
            <a:r>
              <a:rPr lang="en-US" altLang="zh-CN" dirty="0"/>
              <a:t>?</a:t>
            </a:r>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3</a:t>
            </a:fld>
            <a:endParaRPr lang="en-US"/>
          </a:p>
        </p:txBody>
      </p:sp>
    </p:spTree>
    <p:extLst>
      <p:ext uri="{BB962C8B-B14F-4D97-AF65-F5344CB8AC3E}">
        <p14:creationId xmlns:p14="http://schemas.microsoft.com/office/powerpoint/2010/main" val="265845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US" altLang="zh-CN" dirty="0"/>
              <a:t>eferences: </a:t>
            </a:r>
          </a:p>
          <a:p>
            <a:r>
              <a:rPr lang="en-US" altLang="zh-CN" dirty="0"/>
              <a:t>1.Maven bundle command  http://felix.apache.org/components/bundle-plugin/</a:t>
            </a:r>
          </a:p>
          <a:p>
            <a:r>
              <a:rPr lang="en-US" altLang="zh-CN" dirty="0"/>
              <a:t>https://maven.apache.org/run.html</a:t>
            </a:r>
          </a:p>
          <a:p>
            <a:r>
              <a:rPr lang="en-US" dirty="0"/>
              <a:t>2.Gradle</a:t>
            </a:r>
            <a:r>
              <a:rPr lang="en-US" baseline="0" dirty="0"/>
              <a:t> VS Maven https://dzone.com/articles/gradle-vs-maven</a:t>
            </a:r>
          </a:p>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4</a:t>
            </a:fld>
            <a:endParaRPr lang="en-US"/>
          </a:p>
        </p:txBody>
      </p:sp>
    </p:spTree>
    <p:extLst>
      <p:ext uri="{BB962C8B-B14F-4D97-AF65-F5344CB8AC3E}">
        <p14:creationId xmlns:p14="http://schemas.microsoft.com/office/powerpoint/2010/main" val="1044050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为什么需要构建工具</a:t>
            </a:r>
            <a:r>
              <a:rPr lang="en-US" altLang="zh-CN" dirty="0"/>
              <a:t>?</a:t>
            </a:r>
          </a:p>
          <a:p>
            <a:r>
              <a:rPr lang="en-US" dirty="0"/>
              <a:t>B</a:t>
            </a:r>
            <a:r>
              <a:rPr lang="en-US" altLang="zh-CN" dirty="0"/>
              <a:t>ackground</a:t>
            </a:r>
          </a:p>
          <a:p>
            <a:r>
              <a:rPr lang="zh-CN" altLang="en-US" dirty="0"/>
              <a:t>因为</a:t>
            </a:r>
            <a:r>
              <a:rPr lang="en-US" altLang="zh-CN" dirty="0" err="1"/>
              <a:t>npm</a:t>
            </a:r>
            <a:r>
              <a:rPr lang="zh-CN" altLang="en-US" dirty="0"/>
              <a:t>本身内置的命令太少了</a:t>
            </a:r>
            <a:r>
              <a:rPr lang="en-US" altLang="zh-CN" dirty="0"/>
              <a:t>..</a:t>
            </a:r>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5</a:t>
            </a:fld>
            <a:endParaRPr lang="en-US"/>
          </a:p>
        </p:txBody>
      </p:sp>
    </p:spTree>
    <p:extLst>
      <p:ext uri="{BB962C8B-B14F-4D97-AF65-F5344CB8AC3E}">
        <p14:creationId xmlns:p14="http://schemas.microsoft.com/office/powerpoint/2010/main" val="80831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6</a:t>
            </a:fld>
            <a:endParaRPr lang="en-US"/>
          </a:p>
        </p:txBody>
      </p:sp>
    </p:spTree>
    <p:extLst>
      <p:ext uri="{BB962C8B-B14F-4D97-AF65-F5344CB8AC3E}">
        <p14:creationId xmlns:p14="http://schemas.microsoft.com/office/powerpoint/2010/main" val="165996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a:t>
            </a:r>
            <a:r>
              <a:rPr lang="en-US" baseline="0" dirty="0"/>
              <a:t> : </a:t>
            </a:r>
            <a:r>
              <a:rPr lang="zh-CN" altLang="en-US" baseline="0" dirty="0"/>
              <a:t>没有</a:t>
            </a:r>
            <a:endParaRPr lang="en-US" altLang="zh-CN" baseline="0" dirty="0"/>
          </a:p>
          <a:p>
            <a:r>
              <a:rPr lang="zh-CN" altLang="en-US" baseline="0" dirty="0"/>
              <a:t>一颗星</a:t>
            </a:r>
            <a:r>
              <a:rPr lang="en-US" altLang="zh-CN" baseline="0" dirty="0"/>
              <a:t>: </a:t>
            </a:r>
            <a:r>
              <a:rPr lang="zh-CN" altLang="en-US" baseline="0" dirty="0"/>
              <a:t>有但是很难用</a:t>
            </a:r>
            <a:r>
              <a:rPr lang="en-US" altLang="zh-CN" baseline="0" dirty="0"/>
              <a:t>,</a:t>
            </a:r>
            <a:r>
              <a:rPr lang="zh-CN" altLang="en-US" baseline="0" dirty="0"/>
              <a:t>比如</a:t>
            </a:r>
            <a:r>
              <a:rPr lang="en-US" altLang="zh-CN" baseline="0" dirty="0"/>
              <a:t>maven</a:t>
            </a:r>
            <a:r>
              <a:rPr lang="zh-CN" altLang="en-US" baseline="0" dirty="0"/>
              <a:t>的自定义</a:t>
            </a:r>
            <a:r>
              <a:rPr lang="en-US" altLang="zh-CN" baseline="0" dirty="0"/>
              <a:t>task,</a:t>
            </a:r>
            <a:r>
              <a:rPr lang="zh-CN" altLang="en-US" baseline="0" dirty="0"/>
              <a:t>槽点很多</a:t>
            </a:r>
            <a:r>
              <a:rPr lang="en-US" altLang="zh-CN" baseline="0" dirty="0"/>
              <a:t>,</a:t>
            </a:r>
            <a:r>
              <a:rPr lang="zh-CN" altLang="en-US" baseline="0" dirty="0"/>
              <a:t>用</a:t>
            </a:r>
            <a:r>
              <a:rPr lang="en-US" altLang="zh-CN" baseline="0" dirty="0"/>
              <a:t>xml</a:t>
            </a:r>
            <a:r>
              <a:rPr lang="zh-CN" altLang="en-US" baseline="0" dirty="0"/>
              <a:t>去写</a:t>
            </a:r>
            <a:r>
              <a:rPr lang="en-US" altLang="zh-CN" baseline="0" dirty="0" err="1"/>
              <a:t>ifelse</a:t>
            </a:r>
            <a:r>
              <a:rPr lang="en-US" altLang="zh-CN" baseline="0" dirty="0"/>
              <a:t> </a:t>
            </a:r>
            <a:r>
              <a:rPr lang="zh-CN" altLang="en-US" baseline="0" dirty="0"/>
              <a:t>条件真是</a:t>
            </a:r>
            <a:r>
              <a:rPr lang="en-US" altLang="zh-CN" baseline="0" dirty="0" err="1"/>
              <a:t>rlg</a:t>
            </a:r>
            <a:r>
              <a:rPr lang="zh-CN" altLang="en-US" baseline="0" dirty="0"/>
              <a:t>哈哈</a:t>
            </a:r>
            <a:endParaRPr lang="en-US" altLang="zh-CN" baseline="0" dirty="0"/>
          </a:p>
          <a:p>
            <a:r>
              <a:rPr lang="zh-CN" altLang="en-US" baseline="0" dirty="0"/>
              <a:t>二颗星</a:t>
            </a:r>
            <a:r>
              <a:rPr lang="en-US" altLang="zh-CN" baseline="0" dirty="0"/>
              <a:t>: </a:t>
            </a:r>
            <a:r>
              <a:rPr lang="zh-CN" altLang="en-US" baseline="0" dirty="0"/>
              <a:t>有而且这个功能是作者团队原本主打的功能</a:t>
            </a:r>
            <a:r>
              <a:rPr lang="en-US" altLang="zh-CN" baseline="0" dirty="0"/>
              <a:t>,</a:t>
            </a:r>
            <a:r>
              <a:rPr lang="zh-CN" altLang="en-US" baseline="0" dirty="0"/>
              <a:t>但是相对超难用</a:t>
            </a:r>
            <a:endParaRPr lang="en-US" altLang="zh-CN" baseline="0" dirty="0"/>
          </a:p>
          <a:p>
            <a:r>
              <a:rPr lang="zh-CN" altLang="en-US" baseline="0" dirty="0"/>
              <a:t>三颗星</a:t>
            </a:r>
            <a:r>
              <a:rPr lang="en-US" altLang="zh-CN" baseline="0" dirty="0"/>
              <a:t>: </a:t>
            </a:r>
            <a:r>
              <a:rPr lang="zh-CN" altLang="en-US" baseline="0" dirty="0"/>
              <a:t>模棱两可</a:t>
            </a:r>
            <a:r>
              <a:rPr lang="en-US" altLang="zh-CN" baseline="0" dirty="0"/>
              <a:t>,</a:t>
            </a:r>
            <a:r>
              <a:rPr lang="zh-CN" altLang="en-US" baseline="0" dirty="0"/>
              <a:t>中规中矩</a:t>
            </a:r>
            <a:r>
              <a:rPr lang="en-US" altLang="zh-CN" baseline="0" dirty="0"/>
              <a:t>,</a:t>
            </a:r>
            <a:r>
              <a:rPr lang="zh-CN" altLang="en-US" baseline="0" dirty="0"/>
              <a:t>处于没有更好用但是垄断地位的</a:t>
            </a:r>
            <a:endParaRPr lang="en-US" altLang="zh-CN" baseline="0" dirty="0"/>
          </a:p>
          <a:p>
            <a:r>
              <a:rPr lang="zh-CN" altLang="en-US" baseline="0" dirty="0"/>
              <a:t>四颗星</a:t>
            </a:r>
            <a:r>
              <a:rPr lang="en-US" altLang="zh-CN" baseline="0" dirty="0"/>
              <a:t>: </a:t>
            </a:r>
            <a:r>
              <a:rPr lang="zh-CN" altLang="en-US" baseline="0" dirty="0"/>
              <a:t>推荐使用</a:t>
            </a:r>
            <a:r>
              <a:rPr lang="en-US" altLang="zh-CN" baseline="0" dirty="0"/>
              <a:t>,</a:t>
            </a:r>
            <a:r>
              <a:rPr lang="zh-CN" altLang="en-US" baseline="0" dirty="0"/>
              <a:t>跌过足够的坑之后集合社区评论得出的结论</a:t>
            </a:r>
            <a:endParaRPr lang="en-US" altLang="zh-CN" baseline="0" dirty="0"/>
          </a:p>
          <a:p>
            <a:r>
              <a:rPr lang="zh-CN" altLang="en-US" baseline="0" dirty="0"/>
              <a:t>五颗星</a:t>
            </a:r>
            <a:r>
              <a:rPr lang="en-US" altLang="zh-CN" baseline="0" dirty="0"/>
              <a:t>: </a:t>
            </a:r>
            <a:r>
              <a:rPr lang="zh-CN" altLang="en-US" baseline="0" dirty="0"/>
              <a:t>无脑安利</a:t>
            </a:r>
            <a:r>
              <a:rPr lang="en-US" altLang="zh-CN" baseline="0" dirty="0"/>
              <a:t>,</a:t>
            </a:r>
            <a:r>
              <a:rPr lang="zh-CN" altLang="en-US" baseline="0" dirty="0"/>
              <a:t>概念超前</a:t>
            </a:r>
            <a:r>
              <a:rPr lang="en-US" altLang="zh-CN" baseline="0" dirty="0"/>
              <a:t>,</a:t>
            </a:r>
            <a:r>
              <a:rPr lang="zh-CN" altLang="en-US" baseline="0" dirty="0"/>
              <a:t>开发体验超好</a:t>
            </a:r>
            <a:endParaRPr lang="en-US" altLang="zh-CN" baseline="0" dirty="0"/>
          </a:p>
          <a:p>
            <a:endParaRPr lang="en-US" baseline="0" dirty="0"/>
          </a:p>
          <a:p>
            <a:r>
              <a:rPr lang="en-US" baseline="0" dirty="0" err="1"/>
              <a:t>G</a:t>
            </a:r>
            <a:r>
              <a:rPr lang="en-US" altLang="zh-CN" baseline="0" dirty="0" err="1"/>
              <a:t>ithub</a:t>
            </a:r>
            <a:r>
              <a:rPr lang="en-US" altLang="zh-CN" baseline="0" dirty="0"/>
              <a:t> Start </a:t>
            </a:r>
          </a:p>
          <a:p>
            <a:r>
              <a:rPr lang="en-US" altLang="zh-CN" baseline="0" dirty="0"/>
              <a:t>Apache Maven : 809 (</a:t>
            </a:r>
            <a:r>
              <a:rPr lang="zh-CN" altLang="en-US" baseline="0" dirty="0"/>
              <a:t>属于</a:t>
            </a:r>
            <a:r>
              <a:rPr lang="en-US" altLang="zh-CN" baseline="0" dirty="0"/>
              <a:t>mirror,</a:t>
            </a:r>
            <a:r>
              <a:rPr lang="zh-CN" altLang="en-US" baseline="0" dirty="0"/>
              <a:t>不是</a:t>
            </a:r>
            <a:r>
              <a:rPr lang="en-US" altLang="zh-CN" baseline="0" dirty="0"/>
              <a:t>main repo)</a:t>
            </a:r>
          </a:p>
          <a:p>
            <a:r>
              <a:rPr lang="en-US" baseline="0" dirty="0"/>
              <a:t>G</a:t>
            </a:r>
            <a:r>
              <a:rPr lang="en-US" altLang="zh-CN" baseline="0" dirty="0"/>
              <a:t>radle: 5.2K</a:t>
            </a:r>
          </a:p>
          <a:p>
            <a:r>
              <a:rPr lang="en-US" baseline="0" dirty="0" err="1"/>
              <a:t>Npm</a:t>
            </a:r>
            <a:r>
              <a:rPr lang="en-US" baseline="0" dirty="0"/>
              <a:t> :13.4K</a:t>
            </a:r>
          </a:p>
          <a:p>
            <a:r>
              <a:rPr lang="en-US" baseline="0" dirty="0"/>
              <a:t>Grunt: 11.5K</a:t>
            </a:r>
          </a:p>
          <a:p>
            <a:r>
              <a:rPr lang="en-US" baseline="0" dirty="0"/>
              <a:t>Gulp: 27k</a:t>
            </a:r>
          </a:p>
          <a:p>
            <a:endParaRPr lang="en-US" baseline="0" dirty="0"/>
          </a:p>
          <a:p>
            <a:pPr algn="just"/>
            <a:r>
              <a:rPr lang="zh-CN" altLang="en-US" baseline="0" dirty="0"/>
              <a:t>抛开</a:t>
            </a:r>
            <a:r>
              <a:rPr lang="en-US" altLang="zh-CN" baseline="0" dirty="0"/>
              <a:t>JavaScript</a:t>
            </a:r>
            <a:r>
              <a:rPr lang="zh-CN" altLang="en-US" baseline="0" dirty="0"/>
              <a:t>界浮躁的气息</a:t>
            </a:r>
            <a:r>
              <a:rPr lang="en-US" altLang="zh-CN" baseline="0" dirty="0"/>
              <a:t>,</a:t>
            </a:r>
            <a:r>
              <a:rPr lang="zh-CN" altLang="en-US" baseline="0" dirty="0"/>
              <a:t>应该还是</a:t>
            </a:r>
            <a:r>
              <a:rPr lang="en-US" altLang="zh-CN" baseline="0" dirty="0"/>
              <a:t>Gulp</a:t>
            </a:r>
            <a:r>
              <a:rPr lang="zh-CN" altLang="en-US" baseline="0" dirty="0"/>
              <a:t>在</a:t>
            </a:r>
            <a:r>
              <a:rPr lang="en-US" altLang="zh-CN" baseline="0" dirty="0"/>
              <a:t>JavaScript</a:t>
            </a:r>
            <a:r>
              <a:rPr lang="zh-CN" altLang="en-US" baseline="0" dirty="0"/>
              <a:t>里面最受欢迎</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7</a:t>
            </a:fld>
            <a:endParaRPr lang="en-US"/>
          </a:p>
        </p:txBody>
      </p:sp>
    </p:spTree>
    <p:extLst>
      <p:ext uri="{BB962C8B-B14F-4D97-AF65-F5344CB8AC3E}">
        <p14:creationId xmlns:p14="http://schemas.microsoft.com/office/powerpoint/2010/main" val="23712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8154A2-EB67-47E5-A054-B18F240BFCCF}" type="slidenum">
              <a:rPr lang="en-US" smtClean="0"/>
              <a:pPr/>
              <a:t>9</a:t>
            </a:fld>
            <a:endParaRPr lang="en-US"/>
          </a:p>
        </p:txBody>
      </p:sp>
    </p:spTree>
    <p:extLst>
      <p:ext uri="{BB962C8B-B14F-4D97-AF65-F5344CB8AC3E}">
        <p14:creationId xmlns:p14="http://schemas.microsoft.com/office/powerpoint/2010/main" val="167543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Getting Start with Gulp</a:t>
            </a:r>
          </a:p>
        </p:txBody>
      </p:sp>
      <p:sp>
        <p:nvSpPr>
          <p:cNvPr id="4" name="Slide Number Placeholder 3"/>
          <p:cNvSpPr>
            <a:spLocks noGrp="1"/>
          </p:cNvSpPr>
          <p:nvPr>
            <p:ph type="sldNum" sz="quarter" idx="10"/>
          </p:nvPr>
        </p:nvSpPr>
        <p:spPr/>
        <p:txBody>
          <a:bodyPr/>
          <a:lstStyle/>
          <a:p>
            <a:fld id="{AA8154A2-EB67-47E5-A054-B18F240BFCCF}" type="slidenum">
              <a:rPr lang="en-US" smtClean="0"/>
              <a:pPr/>
              <a:t>10</a:t>
            </a:fld>
            <a:endParaRPr lang="en-US"/>
          </a:p>
        </p:txBody>
      </p:sp>
    </p:spTree>
    <p:extLst>
      <p:ext uri="{BB962C8B-B14F-4D97-AF65-F5344CB8AC3E}">
        <p14:creationId xmlns:p14="http://schemas.microsoft.com/office/powerpoint/2010/main" val="241934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Content Placeholder 9"/>
          <p:cNvSpPr>
            <a:spLocks noGrp="1"/>
          </p:cNvSpPr>
          <p:nvPr>
            <p:ph sz="quarter" idx="10" hasCustomPrompt="1"/>
          </p:nvPr>
        </p:nvSpPr>
        <p:spPr>
          <a:xfrm>
            <a:off x="0" y="4038600"/>
            <a:ext cx="11988800" cy="523220"/>
          </a:xfrm>
          <a:prstGeom prst="rect">
            <a:avLst/>
          </a:prstGeom>
        </p:spPr>
        <p:txBody>
          <a:bodyPr>
            <a:normAutofit/>
          </a:bodyPr>
          <a:lstStyle>
            <a:lvl1pPr marL="0" indent="0" algn="r">
              <a:spcBef>
                <a:spcPts val="0"/>
              </a:spcBef>
              <a:buNone/>
              <a:defRPr sz="2800" b="1" baseline="0">
                <a:solidFill>
                  <a:srgbClr val="333333"/>
                </a:solidFill>
                <a:latin typeface="Arial" pitchFamily="34" charset="0"/>
                <a:cs typeface="Arial" pitchFamily="34" charset="0"/>
              </a:defRPr>
            </a:lvl1pPr>
            <a:lvl2pPr algn="r">
              <a:defRPr sz="2000" b="1">
                <a:solidFill>
                  <a:srgbClr val="404040"/>
                </a:solidFill>
                <a:latin typeface="Arial" pitchFamily="34" charset="0"/>
                <a:cs typeface="Arial" pitchFamily="34" charset="0"/>
              </a:defRPr>
            </a:lvl2pPr>
            <a:lvl3pPr algn="r">
              <a:defRPr sz="1800" b="1">
                <a:solidFill>
                  <a:srgbClr val="404040"/>
                </a:solidFill>
                <a:latin typeface="Arial" pitchFamily="34" charset="0"/>
                <a:cs typeface="Arial" pitchFamily="34" charset="0"/>
              </a:defRPr>
            </a:lvl3pPr>
            <a:lvl4pPr algn="r">
              <a:defRPr sz="1600" b="1">
                <a:solidFill>
                  <a:srgbClr val="404040"/>
                </a:solidFill>
                <a:latin typeface="Arial" pitchFamily="34" charset="0"/>
                <a:cs typeface="Arial" pitchFamily="34" charset="0"/>
              </a:defRPr>
            </a:lvl4pPr>
            <a:lvl5pPr algn="r">
              <a:defRPr sz="1400" b="1">
                <a:solidFill>
                  <a:srgbClr val="404040"/>
                </a:solidFill>
                <a:latin typeface="Arial" pitchFamily="34" charset="0"/>
                <a:cs typeface="Arial" pitchFamily="34" charset="0"/>
              </a:defRPr>
            </a:lvl5pPr>
          </a:lstStyle>
          <a:p>
            <a:pPr lvl="0"/>
            <a:r>
              <a:rPr lang="en-US" dirty="0"/>
              <a:t>Click to Add Presentation Title Here</a:t>
            </a:r>
          </a:p>
        </p:txBody>
      </p:sp>
      <p:sp>
        <p:nvSpPr>
          <p:cNvPr id="18" name="Text Placeholder 11"/>
          <p:cNvSpPr>
            <a:spLocks noGrp="1"/>
          </p:cNvSpPr>
          <p:nvPr>
            <p:ph type="body" sz="quarter" idx="11" hasCustomPrompt="1"/>
          </p:nvPr>
        </p:nvSpPr>
        <p:spPr>
          <a:xfrm>
            <a:off x="0" y="4552890"/>
            <a:ext cx="11988800" cy="400110"/>
          </a:xfrm>
          <a:prstGeom prst="rect">
            <a:avLst/>
          </a:prstGeom>
        </p:spPr>
        <p:txBody>
          <a:bodyPr wrap="square">
            <a:spAutoFit/>
          </a:bodyPr>
          <a:lstStyle>
            <a:lvl1pPr marL="0" indent="0" algn="r">
              <a:spcBef>
                <a:spcPts val="0"/>
              </a:spcBef>
              <a:buFont typeface="Arial" pitchFamily="34" charset="0"/>
              <a:buChar char="-"/>
              <a:defRPr sz="2000" b="1" baseline="0">
                <a:solidFill>
                  <a:srgbClr val="333333"/>
                </a:solidFill>
                <a:latin typeface="Arial" pitchFamily="34" charset="0"/>
                <a:cs typeface="Arial" pitchFamily="34" charset="0"/>
              </a:defRPr>
            </a:lvl1pPr>
          </a:lstStyle>
          <a:p>
            <a:pPr lvl="0"/>
            <a:r>
              <a:rPr lang="en-US" dirty="0"/>
              <a:t> Click to Add Subtitle Here</a:t>
            </a:r>
          </a:p>
        </p:txBody>
      </p:sp>
      <p:sp>
        <p:nvSpPr>
          <p:cNvPr id="19" name="Text Placeholder 11"/>
          <p:cNvSpPr>
            <a:spLocks noGrp="1"/>
          </p:cNvSpPr>
          <p:nvPr>
            <p:ph type="body" sz="quarter" idx="12" hasCustomPrompt="1"/>
          </p:nvPr>
        </p:nvSpPr>
        <p:spPr>
          <a:xfrm>
            <a:off x="0" y="6093026"/>
            <a:ext cx="11988800" cy="307777"/>
          </a:xfrm>
          <a:prstGeom prst="rect">
            <a:avLst/>
          </a:prstGeom>
        </p:spPr>
        <p:txBody>
          <a:bodyPr wrap="square">
            <a:spAutoFit/>
          </a:bodyPr>
          <a:lstStyle>
            <a:lvl1pPr marL="0" indent="0" algn="r">
              <a:spcBef>
                <a:spcPts val="0"/>
              </a:spcBef>
              <a:buFont typeface="Arial" pitchFamily="34" charset="0"/>
              <a:buNone/>
              <a:defRPr sz="1400" b="0" baseline="0">
                <a:solidFill>
                  <a:srgbClr val="333333"/>
                </a:solidFill>
                <a:latin typeface="Arial" pitchFamily="34" charset="0"/>
                <a:cs typeface="Arial" pitchFamily="34" charset="0"/>
              </a:defRPr>
            </a:lvl1pPr>
          </a:lstStyle>
          <a:p>
            <a:pPr lvl="0"/>
            <a:r>
              <a:rPr lang="en-US" dirty="0"/>
              <a:t>Presenter</a:t>
            </a:r>
          </a:p>
        </p:txBody>
      </p:sp>
      <p:sp>
        <p:nvSpPr>
          <p:cNvPr id="20" name="Text Placeholder 11"/>
          <p:cNvSpPr>
            <a:spLocks noGrp="1"/>
          </p:cNvSpPr>
          <p:nvPr>
            <p:ph type="body" sz="quarter" idx="13" hasCustomPrompt="1"/>
          </p:nvPr>
        </p:nvSpPr>
        <p:spPr>
          <a:xfrm>
            <a:off x="0" y="6321626"/>
            <a:ext cx="11988800" cy="307777"/>
          </a:xfrm>
          <a:prstGeom prst="rect">
            <a:avLst/>
          </a:prstGeom>
        </p:spPr>
        <p:txBody>
          <a:bodyPr wrap="square">
            <a:spAutoFit/>
          </a:bodyPr>
          <a:lstStyle>
            <a:lvl1pPr marL="0" indent="0" algn="r">
              <a:spcBef>
                <a:spcPts val="0"/>
              </a:spcBef>
              <a:buFont typeface="Arial" pitchFamily="34" charset="0"/>
              <a:buNone/>
              <a:defRPr sz="1400" b="0" baseline="0">
                <a:solidFill>
                  <a:srgbClr val="333333"/>
                </a:solidFill>
                <a:latin typeface="Arial" pitchFamily="34" charset="0"/>
                <a:cs typeface="Arial" pitchFamily="34" charset="0"/>
              </a:defRPr>
            </a:lvl1pPr>
          </a:lstStyle>
          <a:p>
            <a:pPr lvl="0"/>
            <a:r>
              <a:rPr lang="en-US" dirty="0"/>
              <a:t> YYYY.MM.DD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33528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3860800" y="1143001"/>
            <a:ext cx="3860800" cy="22860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0" name="Content Placeholder 6"/>
          <p:cNvSpPr>
            <a:spLocks noGrp="1"/>
          </p:cNvSpPr>
          <p:nvPr>
            <p:ph sz="quarter" idx="17"/>
          </p:nvPr>
        </p:nvSpPr>
        <p:spPr>
          <a:xfrm>
            <a:off x="7924800" y="1143001"/>
            <a:ext cx="3860800" cy="22860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8"/>
          </p:nvPr>
        </p:nvSpPr>
        <p:spPr>
          <a:xfrm>
            <a:off x="3860800" y="3581400"/>
            <a:ext cx="7924800" cy="29718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57912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6096000" y="1143000"/>
            <a:ext cx="57912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6" name="TextBox 5"/>
          <p:cNvSpPr txBox="1"/>
          <p:nvPr userDrawn="1"/>
        </p:nvSpPr>
        <p:spPr>
          <a:xfrm>
            <a:off x="9042400" y="4242137"/>
            <a:ext cx="2743200" cy="923330"/>
          </a:xfrm>
          <a:prstGeom prst="rect">
            <a:avLst/>
          </a:prstGeom>
          <a:noFill/>
        </p:spPr>
        <p:txBody>
          <a:bodyPr wrap="square" rtlCol="0">
            <a:spAutoFit/>
          </a:bodyPr>
          <a:lstStyle/>
          <a:p>
            <a:r>
              <a:rPr lang="en-US" sz="5400" b="1" dirty="0">
                <a:solidFill>
                  <a:srgbClr val="1D54A5"/>
                </a:solidFill>
                <a:latin typeface="Arial" pitchFamily="34" charset="0"/>
                <a:cs typeface="Arial" pitchFamily="34" charset="0"/>
              </a:rPr>
              <a:t>Q</a:t>
            </a:r>
            <a:r>
              <a:rPr lang="en-US" sz="5400" b="1" dirty="0">
                <a:solidFill>
                  <a:srgbClr val="606060"/>
                </a:solidFill>
                <a:latin typeface="Arial" pitchFamily="34" charset="0"/>
                <a:cs typeface="Arial" pitchFamily="34" charset="0"/>
              </a:rPr>
              <a:t>&amp;</a:t>
            </a:r>
            <a:r>
              <a:rPr lang="en-US" sz="5400" b="1" dirty="0">
                <a:solidFill>
                  <a:srgbClr val="009444"/>
                </a:solidFill>
                <a:latin typeface="Arial" pitchFamily="34" charset="0"/>
                <a:cs typeface="Arial" pitchFamily="34" charset="0"/>
              </a:rPr>
              <a:t>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2"/>
          <p:cNvSpPr txBox="1"/>
          <p:nvPr userDrawn="1"/>
        </p:nvSpPr>
        <p:spPr>
          <a:xfrm>
            <a:off x="6604000" y="4242137"/>
            <a:ext cx="5080000" cy="923330"/>
          </a:xfrm>
          <a:prstGeom prst="rect">
            <a:avLst/>
          </a:prstGeom>
          <a:noFill/>
        </p:spPr>
        <p:txBody>
          <a:bodyPr wrap="square" rtlCol="0">
            <a:spAutoFit/>
          </a:bodyPr>
          <a:lstStyle/>
          <a:p>
            <a:r>
              <a:rPr lang="en-US" sz="5400" b="1" dirty="0">
                <a:solidFill>
                  <a:srgbClr val="1D54A5"/>
                </a:solidFill>
                <a:latin typeface="Arial" pitchFamily="34" charset="0"/>
                <a:cs typeface="Arial" pitchFamily="34" charset="0"/>
              </a:rPr>
              <a:t>Thank </a:t>
            </a:r>
            <a:r>
              <a:rPr lang="en-US" sz="5400" b="1" dirty="0">
                <a:solidFill>
                  <a:srgbClr val="009444"/>
                </a:solidFill>
                <a:latin typeface="Arial" pitchFamily="34" charset="0"/>
                <a:cs typeface="Arial" pitchFamily="34" charset="0"/>
              </a:rPr>
              <a:t>You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1"/>
          <p:cNvSpPr>
            <a:spLocks noGrp="1"/>
          </p:cNvSpPr>
          <p:nvPr>
            <p:ph type="body" sz="quarter" idx="13" hasCustomPrompt="1"/>
          </p:nvPr>
        </p:nvSpPr>
        <p:spPr>
          <a:xfrm>
            <a:off x="203200" y="228600"/>
            <a:ext cx="10668000" cy="523220"/>
          </a:xfrm>
          <a:prstGeom prst="rect">
            <a:avLst/>
          </a:prstGeom>
        </p:spPr>
        <p:txBody>
          <a:bodyPr wrap="square">
            <a:spAutoFit/>
          </a:bodyPr>
          <a:lstStyle>
            <a:lvl1pPr marL="0" indent="0" algn="l">
              <a:spcBef>
                <a:spcPts val="0"/>
              </a:spcBef>
              <a:buFont typeface="Arial" pitchFamily="34" charset="0"/>
              <a:buNone/>
              <a:defRPr sz="2800" b="1" cap="all" baseline="0">
                <a:solidFill>
                  <a:srgbClr val="333333"/>
                </a:solidFill>
                <a:latin typeface="Arial" pitchFamily="34" charset="0"/>
                <a:cs typeface="Arial" pitchFamily="34" charset="0"/>
              </a:defRPr>
            </a:lvl1pPr>
          </a:lstStyle>
          <a:p>
            <a:pPr lvl="0"/>
            <a:r>
              <a:rPr lang="en-US" dirty="0"/>
              <a:t> </a:t>
            </a:r>
            <a:r>
              <a:rPr lang="en-US" altLang="zh-CN" dirty="0"/>
              <a:t>Click here to add agenda/Content</a:t>
            </a:r>
            <a:endParaRPr lang="en-US" dirty="0"/>
          </a:p>
        </p:txBody>
      </p:sp>
      <p:sp>
        <p:nvSpPr>
          <p:cNvPr id="4" name="Text Placeholder 11"/>
          <p:cNvSpPr>
            <a:spLocks noGrp="1"/>
          </p:cNvSpPr>
          <p:nvPr>
            <p:ph type="body" sz="quarter" idx="14" hasCustomPrompt="1"/>
          </p:nvPr>
        </p:nvSpPr>
        <p:spPr>
          <a:xfrm>
            <a:off x="3860800" y="14478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13" name="Text Placeholder 9"/>
          <p:cNvSpPr>
            <a:spLocks noGrp="1"/>
          </p:cNvSpPr>
          <p:nvPr>
            <p:ph type="body" sz="quarter" idx="11" hasCustomPrompt="1"/>
          </p:nvPr>
        </p:nvSpPr>
        <p:spPr>
          <a:xfrm>
            <a:off x="3149115" y="14478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1</a:t>
            </a:r>
          </a:p>
        </p:txBody>
      </p:sp>
      <p:sp>
        <p:nvSpPr>
          <p:cNvPr id="28" name="Text Placeholder 11"/>
          <p:cNvSpPr>
            <a:spLocks noGrp="1"/>
          </p:cNvSpPr>
          <p:nvPr>
            <p:ph type="body" sz="quarter" idx="15" hasCustomPrompt="1"/>
          </p:nvPr>
        </p:nvSpPr>
        <p:spPr>
          <a:xfrm>
            <a:off x="3860800" y="19812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29" name="Text Placeholder 9"/>
          <p:cNvSpPr>
            <a:spLocks noGrp="1"/>
          </p:cNvSpPr>
          <p:nvPr>
            <p:ph type="body" sz="quarter" idx="16" hasCustomPrompt="1"/>
          </p:nvPr>
        </p:nvSpPr>
        <p:spPr>
          <a:xfrm>
            <a:off x="3149115" y="19812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2</a:t>
            </a:r>
          </a:p>
        </p:txBody>
      </p:sp>
      <p:sp>
        <p:nvSpPr>
          <p:cNvPr id="30" name="Text Placeholder 11"/>
          <p:cNvSpPr>
            <a:spLocks noGrp="1"/>
          </p:cNvSpPr>
          <p:nvPr>
            <p:ph type="body" sz="quarter" idx="17" hasCustomPrompt="1"/>
          </p:nvPr>
        </p:nvSpPr>
        <p:spPr>
          <a:xfrm>
            <a:off x="3860800" y="25146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1" name="Text Placeholder 9"/>
          <p:cNvSpPr>
            <a:spLocks noGrp="1"/>
          </p:cNvSpPr>
          <p:nvPr>
            <p:ph type="body" sz="quarter" idx="18" hasCustomPrompt="1"/>
          </p:nvPr>
        </p:nvSpPr>
        <p:spPr>
          <a:xfrm>
            <a:off x="3149115" y="25146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3</a:t>
            </a:r>
          </a:p>
        </p:txBody>
      </p:sp>
      <p:sp>
        <p:nvSpPr>
          <p:cNvPr id="32" name="Text Placeholder 11"/>
          <p:cNvSpPr>
            <a:spLocks noGrp="1"/>
          </p:cNvSpPr>
          <p:nvPr>
            <p:ph type="body" sz="quarter" idx="19" hasCustomPrompt="1"/>
          </p:nvPr>
        </p:nvSpPr>
        <p:spPr>
          <a:xfrm>
            <a:off x="3860800" y="30480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3" name="Text Placeholder 9"/>
          <p:cNvSpPr>
            <a:spLocks noGrp="1"/>
          </p:cNvSpPr>
          <p:nvPr>
            <p:ph type="body" sz="quarter" idx="20" hasCustomPrompt="1"/>
          </p:nvPr>
        </p:nvSpPr>
        <p:spPr>
          <a:xfrm>
            <a:off x="3149115" y="30480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4</a:t>
            </a:r>
          </a:p>
        </p:txBody>
      </p:sp>
      <p:sp>
        <p:nvSpPr>
          <p:cNvPr id="34" name="Text Placeholder 11"/>
          <p:cNvSpPr>
            <a:spLocks noGrp="1"/>
          </p:cNvSpPr>
          <p:nvPr>
            <p:ph type="body" sz="quarter" idx="21" hasCustomPrompt="1"/>
          </p:nvPr>
        </p:nvSpPr>
        <p:spPr>
          <a:xfrm>
            <a:off x="3860800" y="35814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5" name="Text Placeholder 9"/>
          <p:cNvSpPr>
            <a:spLocks noGrp="1"/>
          </p:cNvSpPr>
          <p:nvPr>
            <p:ph type="body" sz="quarter" idx="22" hasCustomPrompt="1"/>
          </p:nvPr>
        </p:nvSpPr>
        <p:spPr>
          <a:xfrm>
            <a:off x="3149115" y="35814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5</a:t>
            </a:r>
          </a:p>
        </p:txBody>
      </p:sp>
      <p:sp>
        <p:nvSpPr>
          <p:cNvPr id="36" name="Text Placeholder 11"/>
          <p:cNvSpPr>
            <a:spLocks noGrp="1"/>
          </p:cNvSpPr>
          <p:nvPr>
            <p:ph type="body" sz="quarter" idx="23" hasCustomPrompt="1"/>
          </p:nvPr>
        </p:nvSpPr>
        <p:spPr>
          <a:xfrm>
            <a:off x="3860800" y="41148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7" name="Text Placeholder 9"/>
          <p:cNvSpPr>
            <a:spLocks noGrp="1"/>
          </p:cNvSpPr>
          <p:nvPr>
            <p:ph type="body" sz="quarter" idx="24" hasCustomPrompt="1"/>
          </p:nvPr>
        </p:nvSpPr>
        <p:spPr>
          <a:xfrm>
            <a:off x="3149115" y="41148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6</a:t>
            </a:r>
          </a:p>
        </p:txBody>
      </p:sp>
      <p:sp>
        <p:nvSpPr>
          <p:cNvPr id="38" name="Text Placeholder 11"/>
          <p:cNvSpPr>
            <a:spLocks noGrp="1"/>
          </p:cNvSpPr>
          <p:nvPr>
            <p:ph type="body" sz="quarter" idx="25" hasCustomPrompt="1"/>
          </p:nvPr>
        </p:nvSpPr>
        <p:spPr>
          <a:xfrm>
            <a:off x="3860800" y="46482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39" name="Text Placeholder 9"/>
          <p:cNvSpPr>
            <a:spLocks noGrp="1"/>
          </p:cNvSpPr>
          <p:nvPr>
            <p:ph type="body" sz="quarter" idx="26" hasCustomPrompt="1"/>
          </p:nvPr>
        </p:nvSpPr>
        <p:spPr>
          <a:xfrm>
            <a:off x="3149115" y="46482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7</a:t>
            </a:r>
          </a:p>
        </p:txBody>
      </p:sp>
      <p:sp>
        <p:nvSpPr>
          <p:cNvPr id="40" name="Text Placeholder 11"/>
          <p:cNvSpPr>
            <a:spLocks noGrp="1"/>
          </p:cNvSpPr>
          <p:nvPr>
            <p:ph type="body" sz="quarter" idx="27" hasCustomPrompt="1"/>
          </p:nvPr>
        </p:nvSpPr>
        <p:spPr>
          <a:xfrm>
            <a:off x="3860800" y="5181600"/>
            <a:ext cx="8026400" cy="400110"/>
          </a:xfrm>
          <a:prstGeom prst="rect">
            <a:avLst/>
          </a:prstGeom>
        </p:spPr>
        <p:txBody>
          <a:bodyPr wrap="square">
            <a:spAutoFit/>
          </a:bodyPr>
          <a:lstStyle>
            <a:lvl1pPr marL="0" indent="0" algn="l">
              <a:spcBef>
                <a:spcPts val="0"/>
              </a:spcBef>
              <a:buFont typeface="Arial" pitchFamily="34" charset="0"/>
              <a:buNone/>
              <a:defRPr sz="20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41" name="Text Placeholder 9"/>
          <p:cNvSpPr>
            <a:spLocks noGrp="1"/>
          </p:cNvSpPr>
          <p:nvPr>
            <p:ph type="body" sz="quarter" idx="28" hasCustomPrompt="1"/>
          </p:nvPr>
        </p:nvSpPr>
        <p:spPr>
          <a:xfrm>
            <a:off x="3149115" y="5181600"/>
            <a:ext cx="508487" cy="381000"/>
          </a:xfrm>
          <a:prstGeom prst="roundRect">
            <a:avLst>
              <a:gd name="adj" fmla="val 0"/>
            </a:avLst>
          </a:prstGeom>
          <a:solidFill>
            <a:srgbClr val="2D75BC"/>
          </a:solidFill>
        </p:spPr>
        <p:txBody>
          <a:bodyPr anchor="ctr" anchorCtr="0"/>
          <a:lstStyle>
            <a:lvl1pPr marL="0" indent="0" algn="ctr">
              <a:spcBef>
                <a:spcPts val="0"/>
              </a:spcBef>
              <a:buNone/>
              <a:defRPr sz="2000" b="1">
                <a:solidFill>
                  <a:schemeClr val="bg1"/>
                </a:solidFill>
                <a:latin typeface="Arial" pitchFamily="34" charset="0"/>
                <a:cs typeface="Arial" pitchFamily="34" charset="0"/>
              </a:defRPr>
            </a:lvl1pPr>
          </a:lstStyle>
          <a:p>
            <a:pPr lvl="0"/>
            <a:r>
              <a:rPr lang="en-US" dirty="0"/>
              <a:t>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115824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11"/>
          <p:cNvSpPr>
            <a:spLocks noGrp="1"/>
          </p:cNvSpPr>
          <p:nvPr>
            <p:ph type="body" sz="quarter" idx="14" hasCustomPrompt="1"/>
          </p:nvPr>
        </p:nvSpPr>
        <p:spPr>
          <a:xfrm>
            <a:off x="1374775" y="1712745"/>
            <a:ext cx="8026400" cy="646331"/>
          </a:xfrm>
          <a:prstGeom prst="rect">
            <a:avLst/>
          </a:prstGeom>
        </p:spPr>
        <p:txBody>
          <a:bodyPr wrap="square">
            <a:spAutoFit/>
          </a:bodyPr>
          <a:lstStyle>
            <a:lvl1pPr marL="0" indent="0" algn="l">
              <a:spcBef>
                <a:spcPts val="0"/>
              </a:spcBef>
              <a:buFont typeface="Arial" pitchFamily="34" charset="0"/>
              <a:buNone/>
              <a:defRPr sz="36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8" name="Text Placeholder 9"/>
          <p:cNvSpPr>
            <a:spLocks noGrp="1"/>
          </p:cNvSpPr>
          <p:nvPr>
            <p:ph type="body" sz="quarter" idx="11" hasCustomPrompt="1"/>
          </p:nvPr>
        </p:nvSpPr>
        <p:spPr>
          <a:xfrm>
            <a:off x="406402" y="1712742"/>
            <a:ext cx="866775" cy="649458"/>
          </a:xfrm>
          <a:prstGeom prst="roundRect">
            <a:avLst>
              <a:gd name="adj" fmla="val 0"/>
            </a:avLst>
          </a:prstGeom>
          <a:solidFill>
            <a:srgbClr val="2D75BC"/>
          </a:solidFill>
        </p:spPr>
        <p:txBody>
          <a:bodyPr anchor="ctr" anchorCtr="0"/>
          <a:lstStyle>
            <a:lvl1pPr marL="0" indent="0" algn="ctr">
              <a:spcBef>
                <a:spcPts val="0"/>
              </a:spcBef>
              <a:buNone/>
              <a:defRPr sz="3600" b="1">
                <a:solidFill>
                  <a:schemeClr val="bg1"/>
                </a:solidFill>
                <a:latin typeface="Arial" pitchFamily="34" charset="0"/>
                <a:cs typeface="Arial" pitchFamily="34" charset="0"/>
              </a:defRPr>
            </a:lvl1pPr>
          </a:lstStyle>
          <a:p>
            <a:pPr lvl="0"/>
            <a:r>
              <a:rPr lang="en-US" dirty="0"/>
              <a:t>1</a:t>
            </a:r>
          </a:p>
        </p:txBody>
      </p:sp>
      <p:sp>
        <p:nvSpPr>
          <p:cNvPr id="5"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Arial" charset="0"/>
              <a:ea typeface="굴림" pitchFamily="34" charset="-127"/>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11"/>
          <p:cNvSpPr>
            <a:spLocks noGrp="1"/>
          </p:cNvSpPr>
          <p:nvPr>
            <p:ph type="body" sz="quarter" idx="14" hasCustomPrompt="1"/>
          </p:nvPr>
        </p:nvSpPr>
        <p:spPr>
          <a:xfrm>
            <a:off x="1374775" y="1712745"/>
            <a:ext cx="8026400" cy="646331"/>
          </a:xfrm>
          <a:prstGeom prst="rect">
            <a:avLst/>
          </a:prstGeom>
        </p:spPr>
        <p:txBody>
          <a:bodyPr wrap="square">
            <a:spAutoFit/>
          </a:bodyPr>
          <a:lstStyle>
            <a:lvl1pPr marL="0" indent="0" algn="l">
              <a:spcBef>
                <a:spcPts val="0"/>
              </a:spcBef>
              <a:buFont typeface="Arial" pitchFamily="34" charset="0"/>
              <a:buNone/>
              <a:defRPr sz="3600" b="1" cap="none" baseline="0">
                <a:solidFill>
                  <a:srgbClr val="2E2E2E"/>
                </a:solidFill>
                <a:latin typeface="Arial" pitchFamily="34" charset="0"/>
                <a:cs typeface="Arial" pitchFamily="34" charset="0"/>
              </a:defRPr>
            </a:lvl1pPr>
          </a:lstStyle>
          <a:p>
            <a:pPr lvl="0"/>
            <a:r>
              <a:rPr lang="en-US" dirty="0"/>
              <a:t>Click Here to Add Title </a:t>
            </a:r>
          </a:p>
        </p:txBody>
      </p:sp>
      <p:sp>
        <p:nvSpPr>
          <p:cNvPr id="8" name="Text Placeholder 9"/>
          <p:cNvSpPr>
            <a:spLocks noGrp="1"/>
          </p:cNvSpPr>
          <p:nvPr>
            <p:ph type="body" sz="quarter" idx="11" hasCustomPrompt="1"/>
          </p:nvPr>
        </p:nvSpPr>
        <p:spPr>
          <a:xfrm>
            <a:off x="406402" y="1712742"/>
            <a:ext cx="866775" cy="649458"/>
          </a:xfrm>
          <a:prstGeom prst="roundRect">
            <a:avLst>
              <a:gd name="adj" fmla="val 0"/>
            </a:avLst>
          </a:prstGeom>
          <a:solidFill>
            <a:srgbClr val="2D75BC"/>
          </a:solidFill>
        </p:spPr>
        <p:txBody>
          <a:bodyPr anchor="ctr" anchorCtr="0"/>
          <a:lstStyle>
            <a:lvl1pPr marL="0" indent="0" algn="ctr">
              <a:spcBef>
                <a:spcPts val="0"/>
              </a:spcBef>
              <a:buNone/>
              <a:defRPr sz="3600" b="1">
                <a:solidFill>
                  <a:schemeClr val="bg1"/>
                </a:solidFill>
                <a:latin typeface="Arial" pitchFamily="34" charset="0"/>
                <a:cs typeface="Arial" pitchFamily="34" charset="0"/>
              </a:defRPr>
            </a:lvl1pPr>
          </a:lstStyle>
          <a:p>
            <a:pPr lvl="0"/>
            <a:r>
              <a:rPr lang="en-US" dirty="0"/>
              <a:t>1</a:t>
            </a:r>
          </a:p>
        </p:txBody>
      </p:sp>
      <p:sp>
        <p:nvSpPr>
          <p:cNvPr id="5"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Arial" charset="0"/>
              <a:ea typeface="굴림" pitchFamily="34" charset="-127"/>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11582400" cy="5391807"/>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ext Placeholder 11"/>
          <p:cNvSpPr>
            <a:spLocks noGrp="1"/>
          </p:cNvSpPr>
          <p:nvPr>
            <p:ph type="body" sz="quarter" idx="13" hasCustomPrompt="1"/>
          </p:nvPr>
        </p:nvSpPr>
        <p:spPr>
          <a:xfrm>
            <a:off x="203200" y="228600"/>
            <a:ext cx="609600" cy="523220"/>
          </a:xfrm>
          <a:prstGeom prst="rect">
            <a:avLst/>
          </a:prstGeom>
        </p:spPr>
        <p:txBody>
          <a:bodyPr wrap="square">
            <a:normAutofit/>
          </a:bodyPr>
          <a:lstStyle>
            <a:lvl1pPr marL="0" indent="0" algn="ctr">
              <a:spcBef>
                <a:spcPts val="0"/>
              </a:spcBef>
              <a:buFont typeface="Arial" pitchFamily="34" charset="0"/>
              <a:buNone/>
              <a:defRPr sz="2800" b="1" cap="none" baseline="0">
                <a:solidFill>
                  <a:srgbClr val="2D75BC"/>
                </a:solidFill>
                <a:latin typeface="Arial" pitchFamily="34" charset="0"/>
                <a:cs typeface="Arial" pitchFamily="34" charset="0"/>
              </a:defRPr>
            </a:lvl1pPr>
          </a:lstStyle>
          <a:p>
            <a:pPr lvl="0"/>
            <a:r>
              <a:rPr lang="en-US" altLang="zh-CN" dirty="0"/>
              <a:t>1</a:t>
            </a:r>
            <a:endParaRPr lang="en-US" dirty="0"/>
          </a:p>
        </p:txBody>
      </p:sp>
      <p:sp>
        <p:nvSpPr>
          <p:cNvPr id="5" name="Text Placeholder 11"/>
          <p:cNvSpPr>
            <a:spLocks noGrp="1"/>
          </p:cNvSpPr>
          <p:nvPr>
            <p:ph type="body" sz="quarter" idx="14" hasCustomPrompt="1"/>
          </p:nvPr>
        </p:nvSpPr>
        <p:spPr>
          <a:xfrm>
            <a:off x="812800" y="228600"/>
            <a:ext cx="10668000" cy="523220"/>
          </a:xfrm>
          <a:prstGeom prst="rect">
            <a:avLst/>
          </a:prstGeom>
        </p:spPr>
        <p:txBody>
          <a:bodyPr wrap="square">
            <a:normAutofit/>
          </a:bodyPr>
          <a:lstStyle>
            <a:lvl1pPr marL="0" indent="0" algn="l">
              <a:spcBef>
                <a:spcPts val="0"/>
              </a:spcBef>
              <a:buFont typeface="Arial" pitchFamily="34" charset="0"/>
              <a:buNone/>
              <a:defRPr sz="2800" b="1" cap="none" baseline="0">
                <a:solidFill>
                  <a:srgbClr val="333333"/>
                </a:solidFill>
                <a:latin typeface="Arial" pitchFamily="34" charset="0"/>
                <a:cs typeface="Arial" pitchFamily="34" charset="0"/>
              </a:defRPr>
            </a:lvl1pPr>
          </a:lstStyle>
          <a:p>
            <a:pPr lvl="0"/>
            <a:r>
              <a:rPr lang="en-US" dirty="0"/>
              <a:t> </a:t>
            </a:r>
            <a:r>
              <a:rPr lang="en-US" altLang="zh-CN" dirty="0"/>
              <a:t>Click Here to Add Title</a:t>
            </a:r>
            <a:endParaRPr lang="en-US" dirty="0"/>
          </a:p>
        </p:txBody>
      </p:sp>
      <p:sp>
        <p:nvSpPr>
          <p:cNvPr id="7" name="Content Placeholder 6"/>
          <p:cNvSpPr>
            <a:spLocks noGrp="1"/>
          </p:cNvSpPr>
          <p:nvPr>
            <p:ph sz="quarter" idx="15"/>
          </p:nvPr>
        </p:nvSpPr>
        <p:spPr>
          <a:xfrm>
            <a:off x="304800" y="1143000"/>
            <a:ext cx="57912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Slide Number Placeholder 5"/>
          <p:cNvSpPr txBox="1">
            <a:spLocks/>
          </p:cNvSpPr>
          <p:nvPr userDrawn="1"/>
        </p:nvSpPr>
        <p:spPr>
          <a:xfrm>
            <a:off x="11480802" y="6492878"/>
            <a:ext cx="609599" cy="365125"/>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08E299C-DCA1-49B6-ADA0-44CE9D0A323A}" type="slidenum">
              <a:rPr kumimoji="0" lang="en-US" sz="1600" b="0" i="0" u="none" strike="noStrike" kern="1200" cap="none" spc="0" normalizeH="0" baseline="0" noProof="0" smtClean="0">
                <a:ln>
                  <a:noFill/>
                </a:ln>
                <a:solidFill>
                  <a:schemeClr val="bg1">
                    <a:lumMod val="50000"/>
                  </a:schemeClr>
                </a:solidFill>
                <a:effectLst/>
                <a:uLnTx/>
                <a:uFillTx/>
                <a:latin typeface="Arial" charset="0"/>
                <a:ea typeface="굴림" pitchFamily="34" charset="-127"/>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bg1">
                  <a:lumMod val="50000"/>
                </a:schemeClr>
              </a:solidFill>
              <a:effectLst/>
              <a:uLnTx/>
              <a:uFillTx/>
              <a:latin typeface="Arial" charset="0"/>
              <a:ea typeface="굴림" pitchFamily="34" charset="-127"/>
              <a:cs typeface="+mn-cs"/>
            </a:endParaRPr>
          </a:p>
        </p:txBody>
      </p:sp>
      <p:sp>
        <p:nvSpPr>
          <p:cNvPr id="6" name="Content Placeholder 6"/>
          <p:cNvSpPr>
            <a:spLocks noGrp="1"/>
          </p:cNvSpPr>
          <p:nvPr>
            <p:ph sz="quarter" idx="16"/>
          </p:nvPr>
        </p:nvSpPr>
        <p:spPr>
          <a:xfrm>
            <a:off x="6096000" y="1143000"/>
            <a:ext cx="5791200" cy="5410200"/>
          </a:xfrm>
          <a:prstGeom prst="rect">
            <a:avLst/>
          </a:prstGeom>
        </p:spPr>
        <p:txBody>
          <a:bodyPr/>
          <a:lstStyle>
            <a:lvl1pPr marL="228600" indent="-228600">
              <a:defRPr sz="2400">
                <a:latin typeface="Arial" pitchFamily="34" charset="0"/>
                <a:cs typeface="Arial" pitchFamily="34" charset="0"/>
              </a:defRPr>
            </a:lvl1pPr>
            <a:lvl2pPr marL="628650" indent="-285750">
              <a:defRPr sz="2000">
                <a:latin typeface="Arial" pitchFamily="34" charset="0"/>
                <a:cs typeface="Arial" pitchFamily="34" charset="0"/>
              </a:defRPr>
            </a:lvl2pPr>
            <a:lvl3pPr marL="914400" indent="-228600">
              <a:buFont typeface="Wingdings" pitchFamily="2" charset="2"/>
              <a:buChar char="§"/>
              <a:defRPr sz="1800">
                <a:latin typeface="Arial" pitchFamily="34" charset="0"/>
                <a:cs typeface="Arial" pitchFamily="34" charset="0"/>
              </a:defRPr>
            </a:lvl3pPr>
            <a:lvl4pPr marL="1257300" indent="-228600">
              <a:defRPr sz="1600">
                <a:latin typeface="Arial" pitchFamily="34" charset="0"/>
                <a:cs typeface="Arial" pitchFamily="34" charset="0"/>
              </a:defRPr>
            </a:lvl4pPr>
            <a:lvl5pPr marL="1543050" indent="-228600">
              <a:defRPr sz="1400">
                <a:latin typeface="Arial" pitchFamily="34" charset="0"/>
                <a:cs typeface="Arial" pitchFamily="34" charset="0"/>
              </a:defRPr>
            </a:lvl5pPr>
          </a:lstStyle>
          <a:p>
            <a:pPr lvl="0"/>
            <a:r>
              <a:rPr lang="en-US" dirty="0"/>
              <a:t>Click to edit Master text </a:t>
            </a:r>
          </a:p>
          <a:p>
            <a:pPr lvl="1"/>
            <a:r>
              <a:rPr lang="en-US" dirty="0"/>
              <a:t>Second level </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1027" name="Picture 3" descr="D:\1_RebeccaWJChen\OLP\Project\Non_Applicattion\ITA_PPT_Template\Resource\IT Academy.png"/>
          <p:cNvPicPr>
            <a:picLocks noChangeAspect="1" noChangeArrowheads="1"/>
          </p:cNvPicPr>
          <p:nvPr/>
        </p:nvPicPr>
        <p:blipFill>
          <a:blip r:embed="rId5" cstate="print"/>
          <a:srcRect/>
          <a:stretch>
            <a:fillRect/>
          </a:stretch>
        </p:blipFill>
        <p:spPr bwMode="auto">
          <a:xfrm>
            <a:off x="397865" y="5486400"/>
            <a:ext cx="1227737" cy="1067900"/>
          </a:xfrm>
          <a:prstGeom prst="rect">
            <a:avLst/>
          </a:prstGeom>
          <a:noFill/>
        </p:spPr>
      </p:pic>
      <p:pic>
        <p:nvPicPr>
          <p:cNvPr id="2" name="Picture 2" descr="D:\1_RebeccaWJChen\OLP\Project\Non_Applicattion\ITA_PPT_Template\20141216_ITAPPT.png"/>
          <p:cNvPicPr>
            <a:picLocks noChangeAspect="1" noChangeArrowheads="1"/>
          </p:cNvPicPr>
          <p:nvPr userDrawn="1"/>
        </p:nvPicPr>
        <p:blipFill>
          <a:blip r:embed="rId6" cstate="print"/>
          <a:stretch>
            <a:fillRect/>
          </a:stretch>
        </p:blipFill>
        <p:spPr bwMode="auto">
          <a:xfrm>
            <a:off x="0" y="0"/>
            <a:ext cx="12192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7" name="Picture 3" descr="D:\1_RebeccaWJChen\OLP\Project\Non_Applicattion\ITA_PPT_Template\Resource\IT Academy.png"/>
          <p:cNvPicPr>
            <a:picLocks noChangeAspect="1" noChangeArrowheads="1"/>
          </p:cNvPicPr>
          <p:nvPr/>
        </p:nvPicPr>
        <p:blipFill>
          <a:blip r:embed="rId5" cstate="print"/>
          <a:srcRect b="28645"/>
          <a:stretch>
            <a:fillRect/>
          </a:stretch>
        </p:blipFill>
        <p:spPr bwMode="auto">
          <a:xfrm>
            <a:off x="10972802" y="76203"/>
            <a:ext cx="1024537" cy="635883"/>
          </a:xfrm>
          <a:prstGeom prst="rect">
            <a:avLst/>
          </a:prstGeom>
          <a:noFill/>
        </p:spPr>
      </p:pic>
      <p:pic>
        <p:nvPicPr>
          <p:cNvPr id="2050" name="Picture 2" descr="C:\Users\chenre3\Desktop\banner.png"/>
          <p:cNvPicPr>
            <a:picLocks noChangeAspect="1" noChangeArrowheads="1"/>
          </p:cNvPicPr>
          <p:nvPr/>
        </p:nvPicPr>
        <p:blipFill>
          <a:blip r:embed="rId6" cstate="print"/>
          <a:srcRect/>
          <a:stretch>
            <a:fillRect/>
          </a:stretch>
        </p:blipFill>
        <p:spPr bwMode="auto">
          <a:xfrm>
            <a:off x="0" y="842962"/>
            <a:ext cx="12192000" cy="223838"/>
          </a:xfrm>
          <a:prstGeom prst="rect">
            <a:avLst/>
          </a:prstGeom>
          <a:noFill/>
        </p:spPr>
      </p:pic>
    </p:spTree>
  </p:cSld>
  <p:clrMap bg1="lt1" tx1="dk1" bg2="lt2" tx2="dk2" accent1="accent1" accent2="accent2" accent3="accent3" accent4="accent4" accent5="accent5" accent6="accent6" hlink="hlink" folHlink="folHlink"/>
  <p:sldLayoutIdLst>
    <p:sldLayoutId id="2147483660" r:id="rId1"/>
    <p:sldLayoutId id="2147483703" r:id="rId2"/>
    <p:sldLayoutId id="214748370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1027" name="Picture 3" descr="C:\Users\chenre3\Desktop\Banner_ContentTitle.png"/>
          <p:cNvPicPr>
            <a:picLocks noChangeAspect="1" noChangeArrowheads="1"/>
          </p:cNvPicPr>
          <p:nvPr userDrawn="1"/>
        </p:nvPicPr>
        <p:blipFill>
          <a:blip r:embed="rId3" cstate="print"/>
          <a:srcRect t="42222"/>
          <a:stretch>
            <a:fillRect/>
          </a:stretch>
        </p:blipFill>
        <p:spPr bwMode="auto">
          <a:xfrm>
            <a:off x="0" y="2895600"/>
            <a:ext cx="12192000" cy="3962400"/>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1F1F1">
            <a:alpha val="0"/>
          </a:srgbClr>
        </a:solidFill>
        <a:effectLst/>
      </p:bgPr>
    </p:bg>
    <p:spTree>
      <p:nvGrpSpPr>
        <p:cNvPr id="1" name=""/>
        <p:cNvGrpSpPr/>
        <p:nvPr/>
      </p:nvGrpSpPr>
      <p:grpSpPr>
        <a:xfrm>
          <a:off x="0" y="0"/>
          <a:ext cx="0" cy="0"/>
          <a:chOff x="0" y="0"/>
          <a:chExt cx="0" cy="0"/>
        </a:xfrm>
      </p:grpSpPr>
      <p:pic>
        <p:nvPicPr>
          <p:cNvPr id="8" name="Picture 3" descr="D:\1_RebeccaWJChen\OLP\Project\Non_Applicattion\ITA_PPT_Template\Resource\IT Academy.png"/>
          <p:cNvPicPr>
            <a:picLocks noChangeAspect="1" noChangeArrowheads="1"/>
          </p:cNvPicPr>
          <p:nvPr userDrawn="1"/>
        </p:nvPicPr>
        <p:blipFill>
          <a:blip r:embed="rId6" cstate="print"/>
          <a:srcRect b="28645"/>
          <a:stretch>
            <a:fillRect/>
          </a:stretch>
        </p:blipFill>
        <p:spPr bwMode="auto">
          <a:xfrm>
            <a:off x="10972802" y="76203"/>
            <a:ext cx="1024537" cy="635883"/>
          </a:xfrm>
          <a:prstGeom prst="rect">
            <a:avLst/>
          </a:prstGeom>
          <a:noFill/>
        </p:spPr>
      </p:pic>
      <p:pic>
        <p:nvPicPr>
          <p:cNvPr id="9" name="Picture 2" descr="C:\Users\chenre3\Desktop\banner.png"/>
          <p:cNvPicPr>
            <a:picLocks noChangeAspect="1" noChangeArrowheads="1"/>
          </p:cNvPicPr>
          <p:nvPr userDrawn="1"/>
        </p:nvPicPr>
        <p:blipFill>
          <a:blip r:embed="rId7" cstate="print"/>
          <a:srcRect/>
          <a:stretch>
            <a:fillRect/>
          </a:stretch>
        </p:blipFill>
        <p:spPr bwMode="auto">
          <a:xfrm>
            <a:off x="0" y="842962"/>
            <a:ext cx="12192000" cy="223838"/>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73" r:id="rId2"/>
    <p:sldLayoutId id="2147483670" r:id="rId3"/>
    <p:sldLayoutId id="214748369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image" Target="../media/image25.png"/><Relationship Id="rId5" Type="http://schemas.openxmlformats.org/officeDocument/2006/relationships/diagramQuickStyle" Target="../diagrams/quickStyle3.xml"/><Relationship Id="rId10" Type="http://schemas.openxmlformats.org/officeDocument/2006/relationships/image" Target="../media/image24.png"/><Relationship Id="rId4" Type="http://schemas.openxmlformats.org/officeDocument/2006/relationships/diagramLayout" Target="../diagrams/layout3.xml"/><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npmjs.com/" TargetMode="Externa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latin typeface="Calibri Light" panose="020F0302020204030204" pitchFamily="34" charset="0"/>
              </a:rPr>
              <a:t>Introduction: Customize JavaScript build flow tools</a:t>
            </a:r>
          </a:p>
        </p:txBody>
      </p:sp>
      <p:sp>
        <p:nvSpPr>
          <p:cNvPr id="6" name="Content Placeholder 5"/>
          <p:cNvSpPr>
            <a:spLocks noGrp="1"/>
          </p:cNvSpPr>
          <p:nvPr>
            <p:ph sz="quarter" idx="10"/>
          </p:nvPr>
        </p:nvSpPr>
        <p:spPr/>
        <p:txBody>
          <a:bodyPr/>
          <a:lstStyle/>
          <a:p>
            <a:r>
              <a:rPr lang="en-US" dirty="0">
                <a:latin typeface="Calibri Light" panose="020F0302020204030204" pitchFamily="34" charset="0"/>
              </a:rPr>
              <a:t>Gulp</a:t>
            </a:r>
          </a:p>
        </p:txBody>
      </p:sp>
      <p:sp>
        <p:nvSpPr>
          <p:cNvPr id="7" name="Text Placeholder 6"/>
          <p:cNvSpPr>
            <a:spLocks noGrp="1"/>
          </p:cNvSpPr>
          <p:nvPr>
            <p:ph type="body" sz="quarter" idx="12"/>
          </p:nvPr>
        </p:nvSpPr>
        <p:spPr/>
        <p:txBody>
          <a:bodyPr/>
          <a:lstStyle/>
          <a:p>
            <a:r>
              <a:rPr lang="en-US" dirty="0"/>
              <a:t>Jason Cui</a:t>
            </a:r>
          </a:p>
        </p:txBody>
      </p:sp>
      <p:sp>
        <p:nvSpPr>
          <p:cNvPr id="8" name="Text Placeholder 7"/>
          <p:cNvSpPr>
            <a:spLocks noGrp="1"/>
          </p:cNvSpPr>
          <p:nvPr>
            <p:ph type="body" sz="quarter" idx="13"/>
          </p:nvPr>
        </p:nvSpPr>
        <p:spPr>
          <a:xfrm>
            <a:off x="0" y="6400803"/>
            <a:ext cx="11988800" cy="307777"/>
          </a:xfrm>
        </p:spPr>
        <p:txBody>
          <a:bodyPr/>
          <a:lstStyle/>
          <a:p>
            <a:r>
              <a:rPr lang="en-US" dirty="0"/>
              <a:t>2017.08.31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latin typeface="Calibri Light" panose="020F0302020204030204" pitchFamily="34" charset="0"/>
              </a:rPr>
              <a:t>Gulp Hello World</a:t>
            </a:r>
          </a:p>
        </p:txBody>
      </p:sp>
      <p:sp>
        <p:nvSpPr>
          <p:cNvPr id="3" name="Text Placeholder 2"/>
          <p:cNvSpPr>
            <a:spLocks noGrp="1"/>
          </p:cNvSpPr>
          <p:nvPr>
            <p:ph type="body" sz="quarter" idx="11"/>
          </p:nvPr>
        </p:nvSpPr>
        <p:spPr>
          <a:xfrm>
            <a:off x="406403" y="1712742"/>
            <a:ext cx="660398" cy="646334"/>
          </a:xfrm>
        </p:spPr>
        <p:txBody>
          <a:bodyPr/>
          <a:lstStyle/>
          <a:p>
            <a:r>
              <a:rPr lang="en-US" dirty="0"/>
              <a:t>4</a:t>
            </a:r>
          </a:p>
        </p:txBody>
      </p:sp>
      <p:sp>
        <p:nvSpPr>
          <p:cNvPr id="4" name="TextBox 3"/>
          <p:cNvSpPr txBox="1"/>
          <p:nvPr/>
        </p:nvSpPr>
        <p:spPr>
          <a:xfrm>
            <a:off x="1447800" y="2743200"/>
            <a:ext cx="9067800" cy="1938992"/>
          </a:xfrm>
          <a:prstGeom prst="rect">
            <a:avLst/>
          </a:prstGeom>
          <a:noFill/>
        </p:spPr>
        <p:txBody>
          <a:bodyPr wrap="square" rtlCol="0">
            <a:spAutoFit/>
          </a:bodyPr>
          <a:lstStyle/>
          <a:p>
            <a:pPr marL="457200" indent="-457200">
              <a:buFont typeface="+mj-lt"/>
              <a:buAutoNum type="arabicPeriod"/>
            </a:pPr>
            <a:r>
              <a:rPr lang="en-US" sz="2400" dirty="0">
                <a:latin typeface="Calibri Light" panose="020F0302020204030204" pitchFamily="34" charset="0"/>
              </a:rPr>
              <a:t>Installation</a:t>
            </a:r>
          </a:p>
          <a:p>
            <a:pPr marL="457200" indent="-457200">
              <a:buFont typeface="+mj-lt"/>
              <a:buAutoNum type="arabicPeriod"/>
            </a:pPr>
            <a:r>
              <a:rPr lang="en-US" sz="2400" dirty="0" err="1">
                <a:latin typeface="Calibri Light" panose="020F0302020204030204" pitchFamily="34" charset="0"/>
              </a:rPr>
              <a:t>Gulpfile</a:t>
            </a:r>
            <a:r>
              <a:rPr lang="en-US" sz="2400" dirty="0">
                <a:latin typeface="Calibri Light" panose="020F0302020204030204" pitchFamily="34" charset="0"/>
              </a:rPr>
              <a:t> introduction</a:t>
            </a:r>
          </a:p>
          <a:p>
            <a:pPr marL="457200" indent="-457200">
              <a:buFont typeface="+mj-lt"/>
              <a:buAutoNum type="arabicPeriod"/>
            </a:pPr>
            <a:r>
              <a:rPr lang="en-US" sz="2400" dirty="0">
                <a:latin typeface="Calibri Light" panose="020F0302020204030204" pitchFamily="34" charset="0"/>
              </a:rPr>
              <a:t>Gulp API</a:t>
            </a:r>
          </a:p>
          <a:p>
            <a:pPr marL="457200" indent="-457200">
              <a:buFont typeface="+mj-lt"/>
              <a:buAutoNum type="arabicPeriod"/>
            </a:pPr>
            <a:r>
              <a:rPr lang="en-US" sz="2400" dirty="0">
                <a:latin typeface="Calibri Light" panose="020F0302020204030204" pitchFamily="34" charset="0"/>
              </a:rPr>
              <a:t>Customize task</a:t>
            </a:r>
          </a:p>
          <a:p>
            <a:pPr marL="457200" indent="-457200">
              <a:buFont typeface="+mj-lt"/>
              <a:buAutoNum type="arabicPeriod"/>
            </a:pPr>
            <a:r>
              <a:rPr lang="en-US" sz="2400" dirty="0">
                <a:latin typeface="Calibri Light" panose="020F0302020204030204" pitchFamily="34" charset="0"/>
              </a:rPr>
              <a:t>Use Gulp-Plugins</a:t>
            </a:r>
          </a:p>
        </p:txBody>
      </p:sp>
    </p:spTree>
    <p:extLst>
      <p:ext uri="{BB962C8B-B14F-4D97-AF65-F5344CB8AC3E}">
        <p14:creationId xmlns:p14="http://schemas.microsoft.com/office/powerpoint/2010/main" val="172679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4.1</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Installation</a:t>
            </a:r>
          </a:p>
        </p:txBody>
      </p:sp>
      <p:sp>
        <p:nvSpPr>
          <p:cNvPr id="4" name="Content Placeholder 3"/>
          <p:cNvSpPr>
            <a:spLocks noGrp="1"/>
          </p:cNvSpPr>
          <p:nvPr>
            <p:ph sz="quarter" idx="15"/>
          </p:nvPr>
        </p:nvSpPr>
        <p:spPr/>
        <p:txBody>
          <a:bodyPr/>
          <a:lstStyle/>
          <a:p>
            <a:pPr marL="457200" indent="-457200">
              <a:buFont typeface="+mj-lt"/>
              <a:buAutoNum type="arabicPeriod"/>
            </a:pPr>
            <a:r>
              <a:rPr lang="en-US" dirty="0">
                <a:latin typeface="Calibri Light" panose="020F0302020204030204" pitchFamily="34" charset="0"/>
              </a:rPr>
              <a:t>Global Installation </a:t>
            </a:r>
            <a:br>
              <a:rPr lang="en-US" dirty="0">
                <a:latin typeface="Calibri Light" panose="020F0302020204030204" pitchFamily="34" charset="0"/>
              </a:rPr>
            </a:br>
            <a:r>
              <a:rPr lang="en-US" dirty="0">
                <a:latin typeface="Calibri Light" panose="020F0302020204030204" pitchFamily="34" charset="0"/>
              </a:rPr>
              <a:t>$:  </a:t>
            </a:r>
            <a:r>
              <a:rPr lang="en-US" dirty="0" err="1">
                <a:latin typeface="Calibri Light" panose="020F0302020204030204" pitchFamily="34" charset="0"/>
              </a:rPr>
              <a:t>npm</a:t>
            </a:r>
            <a:r>
              <a:rPr lang="en-US" dirty="0">
                <a:latin typeface="Calibri Light" panose="020F0302020204030204" pitchFamily="34" charset="0"/>
              </a:rPr>
              <a:t> install gulp -g</a:t>
            </a:r>
          </a:p>
          <a:p>
            <a:pPr marL="457200" indent="-457200">
              <a:buFont typeface="+mj-lt"/>
              <a:buAutoNum type="arabicPeriod"/>
            </a:pPr>
            <a:r>
              <a:rPr lang="en-US" dirty="0">
                <a:latin typeface="Calibri Light" panose="020F0302020204030204" pitchFamily="34" charset="0"/>
              </a:rPr>
              <a:t>Pre-Project installation </a:t>
            </a:r>
            <a:br>
              <a:rPr lang="en-US" dirty="0">
                <a:latin typeface="Calibri Light" panose="020F0302020204030204" pitchFamily="34" charset="0"/>
              </a:rPr>
            </a:br>
            <a:r>
              <a:rPr lang="en-US" dirty="0">
                <a:latin typeface="Calibri Light" panose="020F0302020204030204" pitchFamily="34" charset="0"/>
              </a:rPr>
              <a:t>$:  </a:t>
            </a:r>
            <a:r>
              <a:rPr lang="en-US" dirty="0" err="1">
                <a:latin typeface="Calibri Light" panose="020F0302020204030204" pitchFamily="34" charset="0"/>
              </a:rPr>
              <a:t>npm</a:t>
            </a:r>
            <a:r>
              <a:rPr lang="en-US" dirty="0">
                <a:latin typeface="Calibri Light" panose="020F0302020204030204" pitchFamily="34" charset="0"/>
              </a:rPr>
              <a:t> install gulp –save-dev (yarn add gulp -D)</a:t>
            </a:r>
          </a:p>
          <a:p>
            <a:pPr marL="457200" indent="-457200">
              <a:buFont typeface="+mj-lt"/>
              <a:buAutoNum type="arabicPeriod"/>
            </a:pPr>
            <a:r>
              <a:rPr lang="en-US" dirty="0">
                <a:latin typeface="Calibri Light" panose="020F0302020204030204" pitchFamily="34" charset="0"/>
              </a:rPr>
              <a:t>Validate Installation</a:t>
            </a:r>
            <a:br>
              <a:rPr lang="en-US" dirty="0">
                <a:latin typeface="Calibri Light" panose="020F0302020204030204" pitchFamily="34" charset="0"/>
              </a:rPr>
            </a:br>
            <a:r>
              <a:rPr lang="en-US" dirty="0">
                <a:latin typeface="Calibri Light" panose="020F0302020204030204" pitchFamily="34" charset="0"/>
              </a:rPr>
              <a:t>gulp -v</a:t>
            </a:r>
          </a:p>
        </p:txBody>
      </p:sp>
      <p:pic>
        <p:nvPicPr>
          <p:cNvPr id="5" name="Picture 4"/>
          <p:cNvPicPr>
            <a:picLocks noChangeAspect="1"/>
          </p:cNvPicPr>
          <p:nvPr/>
        </p:nvPicPr>
        <p:blipFill>
          <a:blip r:embed="rId3"/>
          <a:stretch>
            <a:fillRect/>
          </a:stretch>
        </p:blipFill>
        <p:spPr>
          <a:xfrm>
            <a:off x="381000" y="3657600"/>
            <a:ext cx="7886023" cy="2514600"/>
          </a:xfrm>
          <a:prstGeom prst="rect">
            <a:avLst/>
          </a:prstGeom>
        </p:spPr>
      </p:pic>
    </p:spTree>
    <p:extLst>
      <p:ext uri="{BB962C8B-B14F-4D97-AF65-F5344CB8AC3E}">
        <p14:creationId xmlns:p14="http://schemas.microsoft.com/office/powerpoint/2010/main" val="349786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4.2</a:t>
            </a:r>
          </a:p>
        </p:txBody>
      </p:sp>
      <p:sp>
        <p:nvSpPr>
          <p:cNvPr id="3" name="Text Placeholder 2"/>
          <p:cNvSpPr>
            <a:spLocks noGrp="1"/>
          </p:cNvSpPr>
          <p:nvPr>
            <p:ph type="body" sz="quarter" idx="14"/>
          </p:nvPr>
        </p:nvSpPr>
        <p:spPr>
          <a:xfrm>
            <a:off x="990600" y="228600"/>
            <a:ext cx="10210800" cy="523220"/>
          </a:xfrm>
        </p:spPr>
        <p:txBody>
          <a:bodyPr/>
          <a:lstStyle/>
          <a:p>
            <a:r>
              <a:rPr lang="en-US" dirty="0" err="1">
                <a:latin typeface="Calibri Light" panose="020F0302020204030204" pitchFamily="34" charset="0"/>
              </a:rPr>
              <a:t>G</a:t>
            </a:r>
            <a:r>
              <a:rPr lang="en-US" altLang="zh-CN" dirty="0" err="1">
                <a:latin typeface="Calibri Light" panose="020F0302020204030204" pitchFamily="34" charset="0"/>
              </a:rPr>
              <a:t>ulpfile</a:t>
            </a:r>
            <a:r>
              <a:rPr lang="en-US" altLang="zh-CN" dirty="0">
                <a:latin typeface="Calibri Light" panose="020F0302020204030204" pitchFamily="34" charset="0"/>
              </a:rPr>
              <a:t> Introduction</a:t>
            </a:r>
            <a:endParaRPr lang="en-US" dirty="0">
              <a:latin typeface="Calibri Light" panose="020F0302020204030204" pitchFamily="34" charset="0"/>
            </a:endParaRPr>
          </a:p>
        </p:txBody>
      </p:sp>
      <p:graphicFrame>
        <p:nvGraphicFramePr>
          <p:cNvPr id="6" name="Content Placeholder 5"/>
          <p:cNvGraphicFramePr>
            <a:graphicFrameLocks noGrp="1"/>
          </p:cNvGraphicFramePr>
          <p:nvPr>
            <p:ph sz="quarter" idx="15"/>
            <p:extLst>
              <p:ext uri="{D42A27DB-BD31-4B8C-83A1-F6EECF244321}">
                <p14:modId xmlns:p14="http://schemas.microsoft.com/office/powerpoint/2010/main" val="3052188792"/>
              </p:ext>
            </p:extLst>
          </p:nvPr>
        </p:nvGraphicFramePr>
        <p:xfrm>
          <a:off x="304800" y="1143000"/>
          <a:ext cx="11582400" cy="5391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362200" y="4191000"/>
            <a:ext cx="2032864" cy="369332"/>
          </a:xfrm>
          <a:prstGeom prst="rect">
            <a:avLst/>
          </a:prstGeom>
          <a:noFill/>
        </p:spPr>
        <p:txBody>
          <a:bodyPr wrap="none" rtlCol="0">
            <a:spAutoFit/>
          </a:bodyPr>
          <a:lstStyle/>
          <a:p>
            <a:r>
              <a:rPr lang="en-US" dirty="0"/>
              <a:t>Lookup gulpfile.js …</a:t>
            </a:r>
          </a:p>
        </p:txBody>
      </p:sp>
      <p:sp>
        <p:nvSpPr>
          <p:cNvPr id="10" name="TextBox 9"/>
          <p:cNvSpPr txBox="1"/>
          <p:nvPr/>
        </p:nvSpPr>
        <p:spPr>
          <a:xfrm>
            <a:off x="3385846" y="5224075"/>
            <a:ext cx="2819400" cy="646331"/>
          </a:xfrm>
          <a:prstGeom prst="rect">
            <a:avLst/>
          </a:prstGeom>
          <a:noFill/>
        </p:spPr>
        <p:txBody>
          <a:bodyPr wrap="square" rtlCol="0">
            <a:spAutoFit/>
          </a:bodyPr>
          <a:lstStyle/>
          <a:p>
            <a:r>
              <a:rPr lang="en-US" dirty="0"/>
              <a:t>Parse gulpfile.js, load defined gulp tasks</a:t>
            </a:r>
          </a:p>
        </p:txBody>
      </p:sp>
      <p:sp>
        <p:nvSpPr>
          <p:cNvPr id="11" name="TextBox 10"/>
          <p:cNvSpPr txBox="1"/>
          <p:nvPr/>
        </p:nvSpPr>
        <p:spPr>
          <a:xfrm>
            <a:off x="9601200" y="5224074"/>
            <a:ext cx="2133600" cy="923330"/>
          </a:xfrm>
          <a:prstGeom prst="rect">
            <a:avLst/>
          </a:prstGeom>
          <a:noFill/>
        </p:spPr>
        <p:txBody>
          <a:bodyPr wrap="square" rtlCol="0">
            <a:spAutoFit/>
          </a:bodyPr>
          <a:lstStyle/>
          <a:p>
            <a:r>
              <a:rPr lang="en-US" dirty="0"/>
              <a:t>If only type ‘gulp’ </a:t>
            </a:r>
          </a:p>
          <a:p>
            <a:r>
              <a:rPr lang="en-US" dirty="0"/>
              <a:t>Will use ‘gulp default’ as fallback.</a:t>
            </a:r>
          </a:p>
        </p:txBody>
      </p:sp>
    </p:spTree>
    <p:extLst>
      <p:ext uri="{BB962C8B-B14F-4D97-AF65-F5344CB8AC3E}">
        <p14:creationId xmlns:p14="http://schemas.microsoft.com/office/powerpoint/2010/main" val="6402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4.3</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API</a:t>
            </a:r>
          </a:p>
        </p:txBody>
      </p:sp>
      <p:sp>
        <p:nvSpPr>
          <p:cNvPr id="4" name="Content Placeholder 3"/>
          <p:cNvSpPr>
            <a:spLocks noGrp="1"/>
          </p:cNvSpPr>
          <p:nvPr>
            <p:ph sz="quarter" idx="15"/>
          </p:nvPr>
        </p:nvSpPr>
        <p:spPr/>
        <p:txBody>
          <a:bodyPr anchor="ctr"/>
          <a:lstStyle/>
          <a:p>
            <a:r>
              <a:rPr lang="en-US" sz="3600" dirty="0" err="1">
                <a:latin typeface="Calibri Light" panose="020F0302020204030204" pitchFamily="34" charset="0"/>
              </a:rPr>
              <a:t>gulp.task</a:t>
            </a:r>
            <a:r>
              <a:rPr lang="en-US" sz="3600" dirty="0">
                <a:latin typeface="Calibri Light" panose="020F0302020204030204" pitchFamily="34" charset="0"/>
              </a:rPr>
              <a:t>(name,[deps],[</a:t>
            </a:r>
            <a:r>
              <a:rPr lang="en-US" sz="3600" dirty="0" err="1">
                <a:latin typeface="Calibri Light" panose="020F0302020204030204" pitchFamily="34" charset="0"/>
              </a:rPr>
              <a:t>callbackFn</a:t>
            </a:r>
            <a:r>
              <a:rPr lang="en-US" sz="3600" dirty="0">
                <a:latin typeface="Calibri Light" panose="020F0302020204030204" pitchFamily="34" charset="0"/>
              </a:rPr>
              <a:t>])</a:t>
            </a:r>
          </a:p>
          <a:p>
            <a:r>
              <a:rPr lang="en-US" sz="3600" dirty="0">
                <a:latin typeface="Calibri Light" panose="020F0302020204030204" pitchFamily="34" charset="0"/>
              </a:rPr>
              <a:t>gulp.src(globs,[options])</a:t>
            </a:r>
          </a:p>
          <a:p>
            <a:r>
              <a:rPr lang="en-US" sz="3600" dirty="0" err="1">
                <a:latin typeface="Calibri Light" panose="020F0302020204030204" pitchFamily="34" charset="0"/>
              </a:rPr>
              <a:t>gulp.dest</a:t>
            </a:r>
            <a:r>
              <a:rPr lang="en-US" sz="3600" dirty="0">
                <a:latin typeface="Calibri Light" panose="020F0302020204030204" pitchFamily="34" charset="0"/>
              </a:rPr>
              <a:t>(path,[options])</a:t>
            </a:r>
          </a:p>
          <a:p>
            <a:r>
              <a:rPr lang="en-US" sz="3600" dirty="0" err="1">
                <a:latin typeface="Calibri Light" panose="020F0302020204030204" pitchFamily="34" charset="0"/>
              </a:rPr>
              <a:t>gulp.watch</a:t>
            </a:r>
            <a:r>
              <a:rPr lang="en-US" sz="3600" dirty="0">
                <a:latin typeface="Calibri Light" panose="020F0302020204030204" pitchFamily="34" charset="0"/>
              </a:rPr>
              <a:t>(glob,[options],tasks)</a:t>
            </a:r>
          </a:p>
        </p:txBody>
      </p:sp>
    </p:spTree>
    <p:extLst>
      <p:ext uri="{BB962C8B-B14F-4D97-AF65-F5344CB8AC3E}">
        <p14:creationId xmlns:p14="http://schemas.microsoft.com/office/powerpoint/2010/main" val="256649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4.3</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API E</a:t>
            </a:r>
            <a:r>
              <a:rPr lang="en-US" altLang="zh-CN" dirty="0">
                <a:latin typeface="Calibri Light" panose="020F0302020204030204" pitchFamily="34" charset="0"/>
              </a:rPr>
              <a:t>xample: </a:t>
            </a:r>
            <a:r>
              <a:rPr lang="en-US" altLang="zh-CN" dirty="0" err="1">
                <a:latin typeface="Calibri Light" panose="020F0302020204030204" pitchFamily="34" charset="0"/>
              </a:rPr>
              <a:t>gulp.task</a:t>
            </a:r>
            <a:endParaRPr lang="en-US" dirty="0">
              <a:latin typeface="Calibri Light" panose="020F0302020204030204" pitchFamily="34" charset="0"/>
            </a:endParaRPr>
          </a:p>
        </p:txBody>
      </p:sp>
      <p:sp>
        <p:nvSpPr>
          <p:cNvPr id="4" name="Content Placeholder 3"/>
          <p:cNvSpPr>
            <a:spLocks noGrp="1"/>
          </p:cNvSpPr>
          <p:nvPr>
            <p:ph sz="quarter" idx="15"/>
          </p:nvPr>
        </p:nvSpPr>
        <p:spPr/>
        <p:txBody>
          <a:bodyPr anchor="t"/>
          <a:lstStyle/>
          <a:p>
            <a:pPr marL="0" indent="0">
              <a:buNone/>
            </a:pPr>
            <a:r>
              <a:rPr lang="en-US" sz="3600" dirty="0">
                <a:latin typeface="Calibri Light" panose="020F0302020204030204" pitchFamily="34" charset="0"/>
              </a:rPr>
              <a:t>1.Simple Sync Task</a:t>
            </a:r>
          </a:p>
          <a:p>
            <a:pPr marL="0" indent="0">
              <a:buNone/>
            </a:pPr>
            <a:r>
              <a:rPr lang="en-US" sz="3600" dirty="0">
                <a:latin typeface="Calibri Light" panose="020F0302020204030204" pitchFamily="34" charset="0"/>
              </a:rPr>
              <a:t>2.Tasks with dependencies</a:t>
            </a:r>
          </a:p>
          <a:p>
            <a:pPr marL="0" indent="0">
              <a:buNone/>
            </a:pPr>
            <a:r>
              <a:rPr lang="en-US" sz="3600" dirty="0">
                <a:latin typeface="Calibri Light" panose="020F0302020204030204" pitchFamily="34" charset="0"/>
              </a:rPr>
              <a:t>3.Simple Async Task</a:t>
            </a:r>
          </a:p>
        </p:txBody>
      </p:sp>
      <p:pic>
        <p:nvPicPr>
          <p:cNvPr id="8" name="Picture 7"/>
          <p:cNvPicPr>
            <a:picLocks noChangeAspect="1"/>
          </p:cNvPicPr>
          <p:nvPr/>
        </p:nvPicPr>
        <p:blipFill>
          <a:blip r:embed="rId3"/>
          <a:stretch>
            <a:fillRect/>
          </a:stretch>
        </p:blipFill>
        <p:spPr>
          <a:xfrm>
            <a:off x="304800" y="3067270"/>
            <a:ext cx="3077004" cy="1543265"/>
          </a:xfrm>
          <a:prstGeom prst="rect">
            <a:avLst/>
          </a:prstGeom>
        </p:spPr>
      </p:pic>
      <p:pic>
        <p:nvPicPr>
          <p:cNvPr id="9" name="Picture 8"/>
          <p:cNvPicPr>
            <a:picLocks noChangeAspect="1"/>
          </p:cNvPicPr>
          <p:nvPr/>
        </p:nvPicPr>
        <p:blipFill>
          <a:blip r:embed="rId4"/>
          <a:stretch>
            <a:fillRect/>
          </a:stretch>
        </p:blipFill>
        <p:spPr>
          <a:xfrm>
            <a:off x="314864" y="4980149"/>
            <a:ext cx="5487166" cy="981212"/>
          </a:xfrm>
          <a:prstGeom prst="rect">
            <a:avLst/>
          </a:prstGeom>
        </p:spPr>
      </p:pic>
      <p:pic>
        <p:nvPicPr>
          <p:cNvPr id="10" name="Picture 9"/>
          <p:cNvPicPr>
            <a:picLocks noChangeAspect="1"/>
          </p:cNvPicPr>
          <p:nvPr/>
        </p:nvPicPr>
        <p:blipFill>
          <a:blip r:embed="rId5"/>
          <a:stretch>
            <a:fillRect/>
          </a:stretch>
        </p:blipFill>
        <p:spPr>
          <a:xfrm>
            <a:off x="4054170" y="3058819"/>
            <a:ext cx="4363059" cy="1571844"/>
          </a:xfrm>
          <a:prstGeom prst="rect">
            <a:avLst/>
          </a:prstGeom>
        </p:spPr>
      </p:pic>
      <p:pic>
        <p:nvPicPr>
          <p:cNvPr id="11" name="Picture 10"/>
          <p:cNvPicPr>
            <a:picLocks noChangeAspect="1"/>
          </p:cNvPicPr>
          <p:nvPr/>
        </p:nvPicPr>
        <p:blipFill>
          <a:blip r:embed="rId6"/>
          <a:stretch>
            <a:fillRect/>
          </a:stretch>
        </p:blipFill>
        <p:spPr>
          <a:xfrm>
            <a:off x="3314312" y="4824854"/>
            <a:ext cx="5563376" cy="1495634"/>
          </a:xfrm>
          <a:prstGeom prst="rect">
            <a:avLst/>
          </a:prstGeom>
        </p:spPr>
      </p:pic>
      <p:pic>
        <p:nvPicPr>
          <p:cNvPr id="12" name="Picture 11"/>
          <p:cNvPicPr>
            <a:picLocks noChangeAspect="1"/>
          </p:cNvPicPr>
          <p:nvPr/>
        </p:nvPicPr>
        <p:blipFill>
          <a:blip r:embed="rId7"/>
          <a:stretch>
            <a:fillRect/>
          </a:stretch>
        </p:blipFill>
        <p:spPr>
          <a:xfrm>
            <a:off x="6512200" y="5049160"/>
            <a:ext cx="5334744" cy="1209844"/>
          </a:xfrm>
          <a:prstGeom prst="rect">
            <a:avLst/>
          </a:prstGeom>
        </p:spPr>
      </p:pic>
      <p:pic>
        <p:nvPicPr>
          <p:cNvPr id="13" name="Picture 12"/>
          <p:cNvPicPr>
            <a:picLocks noChangeAspect="1"/>
          </p:cNvPicPr>
          <p:nvPr/>
        </p:nvPicPr>
        <p:blipFill>
          <a:blip r:embed="rId8"/>
          <a:stretch>
            <a:fillRect/>
          </a:stretch>
        </p:blipFill>
        <p:spPr>
          <a:xfrm>
            <a:off x="8539002" y="3010986"/>
            <a:ext cx="3172268" cy="1762371"/>
          </a:xfrm>
          <a:prstGeom prst="rect">
            <a:avLst/>
          </a:prstGeom>
        </p:spPr>
      </p:pic>
    </p:spTree>
    <p:extLst>
      <p:ext uri="{BB962C8B-B14F-4D97-AF65-F5344CB8AC3E}">
        <p14:creationId xmlns:p14="http://schemas.microsoft.com/office/powerpoint/2010/main" val="41260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4.3</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API E</a:t>
            </a:r>
            <a:r>
              <a:rPr lang="en-US" altLang="zh-CN" dirty="0">
                <a:latin typeface="Calibri Light" panose="020F0302020204030204" pitchFamily="34" charset="0"/>
              </a:rPr>
              <a:t>xample: gulp.src &amp; </a:t>
            </a:r>
            <a:r>
              <a:rPr lang="en-US" altLang="zh-CN" dirty="0" err="1">
                <a:latin typeface="Calibri Light" panose="020F0302020204030204" pitchFamily="34" charset="0"/>
              </a:rPr>
              <a:t>gulp.dest</a:t>
            </a:r>
            <a:endParaRPr lang="en-US" dirty="0">
              <a:latin typeface="Calibri Light" panose="020F0302020204030204" pitchFamily="34" charset="0"/>
            </a:endParaRPr>
          </a:p>
        </p:txBody>
      </p:sp>
      <p:graphicFrame>
        <p:nvGraphicFramePr>
          <p:cNvPr id="9" name="Diagram 8"/>
          <p:cNvGraphicFramePr/>
          <p:nvPr>
            <p:extLst>
              <p:ext uri="{D42A27DB-BD31-4B8C-83A1-F6EECF244321}">
                <p14:modId xmlns:p14="http://schemas.microsoft.com/office/powerpoint/2010/main" val="268676259"/>
              </p:ext>
            </p:extLst>
          </p:nvPr>
        </p:nvGraphicFramePr>
        <p:xfrm>
          <a:off x="1981200" y="5181600"/>
          <a:ext cx="8128000" cy="1413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p:cNvPicPr>
            <a:picLocks noChangeAspect="1"/>
          </p:cNvPicPr>
          <p:nvPr/>
        </p:nvPicPr>
        <p:blipFill>
          <a:blip r:embed="rId8"/>
          <a:stretch>
            <a:fillRect/>
          </a:stretch>
        </p:blipFill>
        <p:spPr>
          <a:xfrm>
            <a:off x="4573382" y="1594918"/>
            <a:ext cx="2943636" cy="914528"/>
          </a:xfrm>
          <a:prstGeom prst="rect">
            <a:avLst/>
          </a:prstGeom>
        </p:spPr>
      </p:pic>
      <p:pic>
        <p:nvPicPr>
          <p:cNvPr id="11" name="Picture 10"/>
          <p:cNvPicPr>
            <a:picLocks noChangeAspect="1"/>
          </p:cNvPicPr>
          <p:nvPr/>
        </p:nvPicPr>
        <p:blipFill>
          <a:blip r:embed="rId9"/>
          <a:stretch>
            <a:fillRect/>
          </a:stretch>
        </p:blipFill>
        <p:spPr>
          <a:xfrm>
            <a:off x="1752600" y="2838431"/>
            <a:ext cx="2419688" cy="1181265"/>
          </a:xfrm>
          <a:prstGeom prst="rect">
            <a:avLst/>
          </a:prstGeom>
        </p:spPr>
      </p:pic>
      <p:pic>
        <p:nvPicPr>
          <p:cNvPr id="12" name="Picture 11"/>
          <p:cNvPicPr>
            <a:picLocks noChangeAspect="1"/>
          </p:cNvPicPr>
          <p:nvPr/>
        </p:nvPicPr>
        <p:blipFill>
          <a:blip r:embed="rId10"/>
          <a:stretch>
            <a:fillRect/>
          </a:stretch>
        </p:blipFill>
        <p:spPr>
          <a:xfrm>
            <a:off x="3344485" y="3257590"/>
            <a:ext cx="5401429" cy="762106"/>
          </a:xfrm>
          <a:prstGeom prst="rect">
            <a:avLst/>
          </a:prstGeom>
        </p:spPr>
      </p:pic>
      <p:pic>
        <p:nvPicPr>
          <p:cNvPr id="13" name="Picture 12"/>
          <p:cNvPicPr>
            <a:picLocks noChangeAspect="1"/>
          </p:cNvPicPr>
          <p:nvPr/>
        </p:nvPicPr>
        <p:blipFill>
          <a:blip r:embed="rId11"/>
          <a:stretch>
            <a:fillRect/>
          </a:stretch>
        </p:blipFill>
        <p:spPr>
          <a:xfrm>
            <a:off x="8077769" y="2676484"/>
            <a:ext cx="2353003" cy="1343212"/>
          </a:xfrm>
          <a:prstGeom prst="rect">
            <a:avLst/>
          </a:prstGeom>
        </p:spPr>
      </p:pic>
    </p:spTree>
    <p:extLst>
      <p:ext uri="{BB962C8B-B14F-4D97-AF65-F5344CB8AC3E}">
        <p14:creationId xmlns:p14="http://schemas.microsoft.com/office/powerpoint/2010/main" val="191587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863600" cy="523220"/>
          </a:xfrm>
        </p:spPr>
        <p:txBody>
          <a:bodyPr>
            <a:normAutofit/>
          </a:bodyPr>
          <a:lstStyle/>
          <a:p>
            <a:r>
              <a:rPr lang="en-US" dirty="0"/>
              <a:t>4.4</a:t>
            </a:r>
          </a:p>
        </p:txBody>
      </p:sp>
      <p:sp>
        <p:nvSpPr>
          <p:cNvPr id="3" name="Text Placeholder 2"/>
          <p:cNvSpPr>
            <a:spLocks noGrp="1"/>
          </p:cNvSpPr>
          <p:nvPr>
            <p:ph type="body" sz="quarter" idx="14"/>
          </p:nvPr>
        </p:nvSpPr>
        <p:spPr>
          <a:xfrm>
            <a:off x="1066800" y="228600"/>
            <a:ext cx="10414000" cy="523220"/>
          </a:xfrm>
        </p:spPr>
        <p:txBody>
          <a:bodyPr/>
          <a:lstStyle/>
          <a:p>
            <a:r>
              <a:rPr lang="en-US" dirty="0">
                <a:latin typeface="Calibri Light" panose="020F0302020204030204" pitchFamily="34" charset="0"/>
              </a:rPr>
              <a:t>Customize Gulp Tasks</a:t>
            </a:r>
          </a:p>
        </p:txBody>
      </p:sp>
      <p:sp>
        <p:nvSpPr>
          <p:cNvPr id="4" name="Content Placeholder 3"/>
          <p:cNvSpPr>
            <a:spLocks noGrp="1"/>
          </p:cNvSpPr>
          <p:nvPr>
            <p:ph sz="quarter" idx="15"/>
          </p:nvPr>
        </p:nvSpPr>
        <p:spPr/>
        <p:txBody>
          <a:bodyPr/>
          <a:lstStyle/>
          <a:p>
            <a:r>
              <a:rPr lang="en-US" dirty="0">
                <a:latin typeface="Calibri Light" panose="020F0302020204030204" pitchFamily="34" charset="0"/>
              </a:rPr>
              <a:t>Define Single Task. (done)</a:t>
            </a:r>
          </a:p>
          <a:p>
            <a:r>
              <a:rPr lang="en-US" dirty="0">
                <a:latin typeface="Calibri Light" panose="020F0302020204030204" pitchFamily="34" charset="0"/>
              </a:rPr>
              <a:t>Define Single Async Tasks.(done)</a:t>
            </a:r>
          </a:p>
          <a:p>
            <a:r>
              <a:rPr lang="en-US" dirty="0">
                <a:latin typeface="Calibri Light" panose="020F0302020204030204" pitchFamily="34" charset="0"/>
              </a:rPr>
              <a:t>Define Tasks with sequence/dependencies. (done)</a:t>
            </a:r>
          </a:p>
          <a:p>
            <a:r>
              <a:rPr lang="en-US" dirty="0">
                <a:latin typeface="Calibri Light" panose="020F0302020204030204" pitchFamily="34" charset="0"/>
              </a:rPr>
              <a:t>Define Async Tasks with sequence/dependencies.</a:t>
            </a:r>
          </a:p>
        </p:txBody>
      </p:sp>
      <p:pic>
        <p:nvPicPr>
          <p:cNvPr id="5" name="Picture 4"/>
          <p:cNvPicPr>
            <a:picLocks noChangeAspect="1"/>
          </p:cNvPicPr>
          <p:nvPr/>
        </p:nvPicPr>
        <p:blipFill>
          <a:blip r:embed="rId3"/>
          <a:stretch>
            <a:fillRect/>
          </a:stretch>
        </p:blipFill>
        <p:spPr>
          <a:xfrm>
            <a:off x="304800" y="3067270"/>
            <a:ext cx="3077004" cy="1543265"/>
          </a:xfrm>
          <a:prstGeom prst="rect">
            <a:avLst/>
          </a:prstGeom>
        </p:spPr>
      </p:pic>
      <p:pic>
        <p:nvPicPr>
          <p:cNvPr id="6" name="Picture 5"/>
          <p:cNvPicPr>
            <a:picLocks noChangeAspect="1"/>
          </p:cNvPicPr>
          <p:nvPr/>
        </p:nvPicPr>
        <p:blipFill>
          <a:blip r:embed="rId4"/>
          <a:stretch>
            <a:fillRect/>
          </a:stretch>
        </p:blipFill>
        <p:spPr>
          <a:xfrm>
            <a:off x="3928263" y="3064570"/>
            <a:ext cx="3172268" cy="1762371"/>
          </a:xfrm>
          <a:prstGeom prst="rect">
            <a:avLst/>
          </a:prstGeom>
        </p:spPr>
      </p:pic>
      <p:pic>
        <p:nvPicPr>
          <p:cNvPr id="7" name="Picture 6"/>
          <p:cNvPicPr>
            <a:picLocks noChangeAspect="1"/>
          </p:cNvPicPr>
          <p:nvPr/>
        </p:nvPicPr>
        <p:blipFill>
          <a:blip r:embed="rId5"/>
          <a:stretch>
            <a:fillRect/>
          </a:stretch>
        </p:blipFill>
        <p:spPr>
          <a:xfrm>
            <a:off x="7606734" y="3064570"/>
            <a:ext cx="4363059" cy="1571844"/>
          </a:xfrm>
          <a:prstGeom prst="rect">
            <a:avLst/>
          </a:prstGeom>
        </p:spPr>
      </p:pic>
    </p:spTree>
    <p:extLst>
      <p:ext uri="{BB962C8B-B14F-4D97-AF65-F5344CB8AC3E}">
        <p14:creationId xmlns:p14="http://schemas.microsoft.com/office/powerpoint/2010/main" val="218377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863600" cy="523220"/>
          </a:xfrm>
        </p:spPr>
        <p:txBody>
          <a:bodyPr>
            <a:normAutofit/>
          </a:bodyPr>
          <a:lstStyle/>
          <a:p>
            <a:r>
              <a:rPr lang="en-US" dirty="0"/>
              <a:t>4.4</a:t>
            </a:r>
          </a:p>
        </p:txBody>
      </p:sp>
      <p:sp>
        <p:nvSpPr>
          <p:cNvPr id="3" name="Text Placeholder 2"/>
          <p:cNvSpPr>
            <a:spLocks noGrp="1"/>
          </p:cNvSpPr>
          <p:nvPr>
            <p:ph type="body" sz="quarter" idx="14"/>
          </p:nvPr>
        </p:nvSpPr>
        <p:spPr>
          <a:xfrm>
            <a:off x="1066800" y="228600"/>
            <a:ext cx="10414000" cy="523220"/>
          </a:xfrm>
        </p:spPr>
        <p:txBody>
          <a:bodyPr/>
          <a:lstStyle/>
          <a:p>
            <a:r>
              <a:rPr lang="en-US" dirty="0">
                <a:latin typeface="Calibri Light" panose="020F0302020204030204" pitchFamily="34" charset="0"/>
              </a:rPr>
              <a:t>Customize Gulp Tasks</a:t>
            </a:r>
          </a:p>
        </p:txBody>
      </p:sp>
      <p:sp>
        <p:nvSpPr>
          <p:cNvPr id="4" name="Content Placeholder 3"/>
          <p:cNvSpPr>
            <a:spLocks noGrp="1"/>
          </p:cNvSpPr>
          <p:nvPr>
            <p:ph sz="quarter" idx="15"/>
          </p:nvPr>
        </p:nvSpPr>
        <p:spPr/>
        <p:txBody>
          <a:bodyPr/>
          <a:lstStyle/>
          <a:p>
            <a:pPr marL="0" indent="0">
              <a:buNone/>
            </a:pPr>
            <a:r>
              <a:rPr lang="en-US" b="1" dirty="0">
                <a:latin typeface="Calibri Light" panose="020F0302020204030204" pitchFamily="34" charset="0"/>
              </a:rPr>
              <a:t>Define Async Tasks with sequence/dependencies.</a:t>
            </a:r>
          </a:p>
          <a:p>
            <a:pPr marL="0" indent="0">
              <a:buNone/>
            </a:pPr>
            <a:endParaRPr lang="en-US" b="1" dirty="0">
              <a:latin typeface="Calibri Light" panose="020F0302020204030204" pitchFamily="34" charset="0"/>
            </a:endParaRPr>
          </a:p>
        </p:txBody>
      </p:sp>
      <p:pic>
        <p:nvPicPr>
          <p:cNvPr id="5" name="Picture 4"/>
          <p:cNvPicPr>
            <a:picLocks noChangeAspect="1"/>
          </p:cNvPicPr>
          <p:nvPr/>
        </p:nvPicPr>
        <p:blipFill>
          <a:blip r:embed="rId3"/>
          <a:stretch>
            <a:fillRect/>
          </a:stretch>
        </p:blipFill>
        <p:spPr>
          <a:xfrm>
            <a:off x="457200" y="2514743"/>
            <a:ext cx="3419952" cy="2648320"/>
          </a:xfrm>
          <a:prstGeom prst="rect">
            <a:avLst/>
          </a:prstGeom>
        </p:spPr>
      </p:pic>
      <p:sp>
        <p:nvSpPr>
          <p:cNvPr id="6" name="Arrow: Right 5"/>
          <p:cNvSpPr/>
          <p:nvPr/>
        </p:nvSpPr>
        <p:spPr>
          <a:xfrm>
            <a:off x="5029200" y="3419803"/>
            <a:ext cx="2133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7746479" y="2381375"/>
            <a:ext cx="3734321" cy="2781688"/>
          </a:xfrm>
          <a:prstGeom prst="rect">
            <a:avLst/>
          </a:prstGeom>
        </p:spPr>
      </p:pic>
      <p:pic>
        <p:nvPicPr>
          <p:cNvPr id="8" name="Picture 7"/>
          <p:cNvPicPr>
            <a:picLocks noChangeAspect="1"/>
          </p:cNvPicPr>
          <p:nvPr/>
        </p:nvPicPr>
        <p:blipFill>
          <a:blip r:embed="rId5"/>
          <a:stretch>
            <a:fillRect/>
          </a:stretch>
        </p:blipFill>
        <p:spPr>
          <a:xfrm>
            <a:off x="6243608" y="4611231"/>
            <a:ext cx="5410955" cy="1705213"/>
          </a:xfrm>
          <a:prstGeom prst="rect">
            <a:avLst/>
          </a:prstGeom>
        </p:spPr>
      </p:pic>
    </p:spTree>
    <p:extLst>
      <p:ext uri="{BB962C8B-B14F-4D97-AF65-F5344CB8AC3E}">
        <p14:creationId xmlns:p14="http://schemas.microsoft.com/office/powerpoint/2010/main" val="203806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4.5</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U</a:t>
            </a:r>
            <a:r>
              <a:rPr lang="en-US" altLang="zh-CN" dirty="0">
                <a:latin typeface="Calibri Light" panose="020F0302020204030204" pitchFamily="34" charset="0"/>
              </a:rPr>
              <a:t>se Gulp Plugins: gulp-sequence</a:t>
            </a:r>
            <a:endParaRPr lang="en-US" dirty="0">
              <a:latin typeface="Calibri Light" panose="020F0302020204030204" pitchFamily="34" charset="0"/>
            </a:endParaRPr>
          </a:p>
        </p:txBody>
      </p:sp>
      <p:pic>
        <p:nvPicPr>
          <p:cNvPr id="5" name="Picture 4"/>
          <p:cNvPicPr>
            <a:picLocks noChangeAspect="1"/>
          </p:cNvPicPr>
          <p:nvPr/>
        </p:nvPicPr>
        <p:blipFill>
          <a:blip r:embed="rId2"/>
          <a:stretch>
            <a:fillRect/>
          </a:stretch>
        </p:blipFill>
        <p:spPr>
          <a:xfrm>
            <a:off x="457200" y="2514743"/>
            <a:ext cx="3419952" cy="2648320"/>
          </a:xfrm>
          <a:prstGeom prst="rect">
            <a:avLst/>
          </a:prstGeom>
        </p:spPr>
      </p:pic>
      <p:sp>
        <p:nvSpPr>
          <p:cNvPr id="6" name="Arrow: Right 5"/>
          <p:cNvSpPr/>
          <p:nvPr/>
        </p:nvSpPr>
        <p:spPr>
          <a:xfrm>
            <a:off x="4495800" y="3419803"/>
            <a:ext cx="21336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934200" y="1524000"/>
            <a:ext cx="5058481" cy="4153480"/>
          </a:xfrm>
          <a:prstGeom prst="rect">
            <a:avLst/>
          </a:prstGeom>
        </p:spPr>
      </p:pic>
      <p:pic>
        <p:nvPicPr>
          <p:cNvPr id="8" name="Picture 7"/>
          <p:cNvPicPr>
            <a:picLocks noChangeAspect="1"/>
          </p:cNvPicPr>
          <p:nvPr/>
        </p:nvPicPr>
        <p:blipFill>
          <a:blip r:embed="rId4"/>
          <a:stretch>
            <a:fillRect/>
          </a:stretch>
        </p:blipFill>
        <p:spPr>
          <a:xfrm>
            <a:off x="2971800" y="3167238"/>
            <a:ext cx="5420481" cy="2181529"/>
          </a:xfrm>
          <a:prstGeom prst="rect">
            <a:avLst/>
          </a:prstGeom>
        </p:spPr>
      </p:pic>
    </p:spTree>
    <p:extLst>
      <p:ext uri="{BB962C8B-B14F-4D97-AF65-F5344CB8AC3E}">
        <p14:creationId xmlns:p14="http://schemas.microsoft.com/office/powerpoint/2010/main" val="114579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latin typeface="Calibri Light" panose="020F0302020204030204" pitchFamily="34" charset="0"/>
              </a:rPr>
              <a:t>Gulp Series Plugins</a:t>
            </a:r>
          </a:p>
        </p:txBody>
      </p:sp>
      <p:sp>
        <p:nvSpPr>
          <p:cNvPr id="3" name="Text Placeholder 2"/>
          <p:cNvSpPr>
            <a:spLocks noGrp="1"/>
          </p:cNvSpPr>
          <p:nvPr>
            <p:ph type="body" sz="quarter" idx="11"/>
          </p:nvPr>
        </p:nvSpPr>
        <p:spPr>
          <a:xfrm>
            <a:off x="406403" y="1712742"/>
            <a:ext cx="660398" cy="646334"/>
          </a:xfrm>
        </p:spPr>
        <p:txBody>
          <a:bodyPr/>
          <a:lstStyle/>
          <a:p>
            <a:r>
              <a:rPr lang="en-US" dirty="0"/>
              <a:t>5</a:t>
            </a:r>
          </a:p>
        </p:txBody>
      </p:sp>
      <p:sp>
        <p:nvSpPr>
          <p:cNvPr id="4" name="TextBox 3"/>
          <p:cNvSpPr txBox="1"/>
          <p:nvPr/>
        </p:nvSpPr>
        <p:spPr>
          <a:xfrm>
            <a:off x="1066801" y="2743200"/>
            <a:ext cx="700722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Light" panose="020F0302020204030204" pitchFamily="34" charset="0"/>
              </a:rPr>
              <a:t>Gulp awesome/popular plugins</a:t>
            </a:r>
          </a:p>
          <a:p>
            <a:pPr marL="285750" indent="-285750">
              <a:buFont typeface="Arial" panose="020B0604020202020204" pitchFamily="34" charset="0"/>
              <a:buChar char="•"/>
            </a:pPr>
            <a:r>
              <a:rPr lang="en-US" sz="2800" dirty="0">
                <a:latin typeface="Calibri Light" panose="020F0302020204030204" pitchFamily="34" charset="0"/>
              </a:rPr>
              <a:t>Gulp plugin selection guide</a:t>
            </a:r>
          </a:p>
        </p:txBody>
      </p:sp>
    </p:spTree>
    <p:extLst>
      <p:ext uri="{BB962C8B-B14F-4D97-AF65-F5344CB8AC3E}">
        <p14:creationId xmlns:p14="http://schemas.microsoft.com/office/powerpoint/2010/main" val="144543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9855"/>
            <a:ext cx="10668000" cy="523220"/>
          </a:xfrm>
        </p:spPr>
        <p:txBody>
          <a:bodyPr/>
          <a:lstStyle/>
          <a:p>
            <a:r>
              <a:rPr lang="en-US" dirty="0">
                <a:latin typeface="Calibri Light" panose="020F0302020204030204" pitchFamily="34" charset="0"/>
              </a:rPr>
              <a:t>Table OF Content</a:t>
            </a:r>
          </a:p>
        </p:txBody>
      </p:sp>
      <p:sp>
        <p:nvSpPr>
          <p:cNvPr id="4" name="Text Placeholder 3"/>
          <p:cNvSpPr>
            <a:spLocks noGrp="1"/>
          </p:cNvSpPr>
          <p:nvPr>
            <p:ph type="body" sz="quarter" idx="11"/>
          </p:nvPr>
        </p:nvSpPr>
        <p:spPr>
          <a:xfrm>
            <a:off x="609600" y="1426773"/>
            <a:ext cx="381001" cy="424641"/>
          </a:xfrm>
        </p:spPr>
        <p:txBody>
          <a:bodyPr/>
          <a:lstStyle/>
          <a:p>
            <a:r>
              <a:rPr lang="en-US" dirty="0"/>
              <a:t>1</a:t>
            </a:r>
          </a:p>
        </p:txBody>
      </p:sp>
      <p:sp>
        <p:nvSpPr>
          <p:cNvPr id="6" name="Text Placeholder 5"/>
          <p:cNvSpPr>
            <a:spLocks noGrp="1"/>
          </p:cNvSpPr>
          <p:nvPr>
            <p:ph type="body" sz="quarter" idx="16"/>
          </p:nvPr>
        </p:nvSpPr>
        <p:spPr>
          <a:xfrm>
            <a:off x="609600" y="1960173"/>
            <a:ext cx="381001" cy="424641"/>
          </a:xfrm>
        </p:spPr>
        <p:txBody>
          <a:bodyPr/>
          <a:lstStyle/>
          <a:p>
            <a:r>
              <a:rPr lang="en-US" dirty="0"/>
              <a:t>2</a:t>
            </a:r>
          </a:p>
        </p:txBody>
      </p:sp>
      <p:sp>
        <p:nvSpPr>
          <p:cNvPr id="8" name="Text Placeholder 7"/>
          <p:cNvSpPr>
            <a:spLocks noGrp="1"/>
          </p:cNvSpPr>
          <p:nvPr>
            <p:ph type="body" sz="quarter" idx="18"/>
          </p:nvPr>
        </p:nvSpPr>
        <p:spPr>
          <a:xfrm>
            <a:off x="609235" y="3584243"/>
            <a:ext cx="381366" cy="424641"/>
          </a:xfrm>
        </p:spPr>
        <p:txBody>
          <a:bodyPr/>
          <a:lstStyle/>
          <a:p>
            <a:r>
              <a:rPr lang="en-US" dirty="0"/>
              <a:t>5</a:t>
            </a:r>
          </a:p>
        </p:txBody>
      </p:sp>
      <p:sp>
        <p:nvSpPr>
          <p:cNvPr id="10" name="Text Placeholder 9"/>
          <p:cNvSpPr>
            <a:spLocks noGrp="1"/>
          </p:cNvSpPr>
          <p:nvPr>
            <p:ph type="body" sz="quarter" idx="20"/>
          </p:nvPr>
        </p:nvSpPr>
        <p:spPr>
          <a:xfrm>
            <a:off x="609235" y="2517443"/>
            <a:ext cx="381366" cy="424641"/>
          </a:xfrm>
        </p:spPr>
        <p:txBody>
          <a:bodyPr/>
          <a:lstStyle/>
          <a:p>
            <a:r>
              <a:rPr lang="en-US" dirty="0"/>
              <a:t>3</a:t>
            </a:r>
          </a:p>
        </p:txBody>
      </p:sp>
      <p:sp>
        <p:nvSpPr>
          <p:cNvPr id="20" name="Text Placeholder 9"/>
          <p:cNvSpPr>
            <a:spLocks noGrp="1"/>
          </p:cNvSpPr>
          <p:nvPr>
            <p:ph type="body" sz="quarter" idx="20"/>
          </p:nvPr>
        </p:nvSpPr>
        <p:spPr>
          <a:xfrm>
            <a:off x="609600" y="3050843"/>
            <a:ext cx="381366" cy="424641"/>
          </a:xfrm>
        </p:spPr>
        <p:txBody>
          <a:bodyPr/>
          <a:lstStyle/>
          <a:p>
            <a:r>
              <a:rPr lang="en-US" dirty="0"/>
              <a:t>4</a:t>
            </a:r>
          </a:p>
        </p:txBody>
      </p:sp>
      <p:sp>
        <p:nvSpPr>
          <p:cNvPr id="14" name="Text Placeholder 7"/>
          <p:cNvSpPr>
            <a:spLocks noGrp="1"/>
          </p:cNvSpPr>
          <p:nvPr>
            <p:ph type="body" sz="quarter" idx="18"/>
          </p:nvPr>
        </p:nvSpPr>
        <p:spPr>
          <a:xfrm>
            <a:off x="609600" y="4117643"/>
            <a:ext cx="381366" cy="424641"/>
          </a:xfrm>
        </p:spPr>
        <p:txBody>
          <a:bodyPr/>
          <a:lstStyle/>
          <a:p>
            <a:r>
              <a:rPr lang="en-US" dirty="0"/>
              <a:t>6</a:t>
            </a:r>
          </a:p>
        </p:txBody>
      </p:sp>
      <p:sp>
        <p:nvSpPr>
          <p:cNvPr id="16" name="Text Placeholder 7"/>
          <p:cNvSpPr>
            <a:spLocks noGrp="1"/>
          </p:cNvSpPr>
          <p:nvPr>
            <p:ph type="body" sz="quarter" idx="18"/>
          </p:nvPr>
        </p:nvSpPr>
        <p:spPr>
          <a:xfrm>
            <a:off x="609600" y="4631933"/>
            <a:ext cx="381366" cy="424641"/>
          </a:xfrm>
        </p:spPr>
        <p:txBody>
          <a:bodyPr/>
          <a:lstStyle/>
          <a:p>
            <a:r>
              <a:rPr lang="en-US" dirty="0"/>
              <a:t>7</a:t>
            </a:r>
          </a:p>
        </p:txBody>
      </p:sp>
      <p:sp>
        <p:nvSpPr>
          <p:cNvPr id="11" name="Text Placeholder 10"/>
          <p:cNvSpPr>
            <a:spLocks noGrp="1"/>
          </p:cNvSpPr>
          <p:nvPr>
            <p:ph type="body" sz="quarter" idx="17"/>
          </p:nvPr>
        </p:nvSpPr>
        <p:spPr>
          <a:xfrm>
            <a:off x="1143000" y="2493573"/>
            <a:ext cx="8026400" cy="400110"/>
          </a:xfrm>
        </p:spPr>
        <p:txBody>
          <a:bodyPr/>
          <a:lstStyle/>
          <a:p>
            <a:r>
              <a:rPr lang="en-US" dirty="0">
                <a:latin typeface="Calibri Light" panose="020F0302020204030204" pitchFamily="34" charset="0"/>
              </a:rPr>
              <a:t>How Gulp Works</a:t>
            </a:r>
          </a:p>
        </p:txBody>
      </p:sp>
      <p:sp>
        <p:nvSpPr>
          <p:cNvPr id="12" name="Text Placeholder 11"/>
          <p:cNvSpPr>
            <a:spLocks noGrp="1"/>
          </p:cNvSpPr>
          <p:nvPr>
            <p:ph type="body" sz="quarter" idx="14"/>
          </p:nvPr>
        </p:nvSpPr>
        <p:spPr>
          <a:xfrm>
            <a:off x="1143000" y="1426773"/>
            <a:ext cx="8026400" cy="400110"/>
          </a:xfrm>
        </p:spPr>
        <p:txBody>
          <a:bodyPr/>
          <a:lstStyle/>
          <a:p>
            <a:r>
              <a:rPr lang="en-US" dirty="0">
                <a:latin typeface="Calibri Light" panose="020F0302020204030204" pitchFamily="34" charset="0"/>
              </a:rPr>
              <a:t>Java Build Tools Review: Maven &amp; Gradle</a:t>
            </a:r>
          </a:p>
        </p:txBody>
      </p:sp>
      <p:sp>
        <p:nvSpPr>
          <p:cNvPr id="21" name="Text Placeholder 20"/>
          <p:cNvSpPr>
            <a:spLocks noGrp="1"/>
          </p:cNvSpPr>
          <p:nvPr>
            <p:ph type="body" sz="quarter" idx="15"/>
          </p:nvPr>
        </p:nvSpPr>
        <p:spPr>
          <a:xfrm>
            <a:off x="1143000" y="1960173"/>
            <a:ext cx="8026400" cy="400110"/>
          </a:xfrm>
        </p:spPr>
        <p:txBody>
          <a:bodyPr/>
          <a:lstStyle/>
          <a:p>
            <a:r>
              <a:rPr lang="en-US" dirty="0">
                <a:latin typeface="Calibri Light" panose="020F0302020204030204" pitchFamily="34" charset="0"/>
              </a:rPr>
              <a:t>JavaScript Build Tools Overview</a:t>
            </a:r>
          </a:p>
        </p:txBody>
      </p:sp>
      <p:sp>
        <p:nvSpPr>
          <p:cNvPr id="22" name="Text Placeholder 21"/>
          <p:cNvSpPr>
            <a:spLocks noGrp="1"/>
          </p:cNvSpPr>
          <p:nvPr>
            <p:ph type="body" sz="quarter" idx="19"/>
          </p:nvPr>
        </p:nvSpPr>
        <p:spPr>
          <a:xfrm>
            <a:off x="1143000" y="3026973"/>
            <a:ext cx="8026400" cy="400110"/>
          </a:xfrm>
        </p:spPr>
        <p:txBody>
          <a:bodyPr/>
          <a:lstStyle/>
          <a:p>
            <a:r>
              <a:rPr lang="en-US" dirty="0">
                <a:latin typeface="Calibri Light" panose="020F0302020204030204" pitchFamily="34" charset="0"/>
              </a:rPr>
              <a:t>Gulp Hello World</a:t>
            </a:r>
          </a:p>
        </p:txBody>
      </p:sp>
      <p:sp>
        <p:nvSpPr>
          <p:cNvPr id="27" name="Text Placeholder 10"/>
          <p:cNvSpPr>
            <a:spLocks noGrp="1"/>
          </p:cNvSpPr>
          <p:nvPr>
            <p:ph type="body" sz="quarter" idx="17"/>
          </p:nvPr>
        </p:nvSpPr>
        <p:spPr>
          <a:xfrm>
            <a:off x="1150345" y="4656464"/>
            <a:ext cx="8026400" cy="400110"/>
          </a:xfrm>
        </p:spPr>
        <p:txBody>
          <a:bodyPr/>
          <a:lstStyle/>
          <a:p>
            <a:r>
              <a:rPr lang="en-US" dirty="0">
                <a:latin typeface="Calibri Light" panose="020F0302020204030204" pitchFamily="34" charset="0"/>
              </a:rPr>
              <a:t>Summary</a:t>
            </a:r>
          </a:p>
        </p:txBody>
      </p:sp>
      <p:sp>
        <p:nvSpPr>
          <p:cNvPr id="28" name="Text Placeholder 11"/>
          <p:cNvSpPr>
            <a:spLocks noGrp="1"/>
          </p:cNvSpPr>
          <p:nvPr>
            <p:ph type="body" sz="quarter" idx="14"/>
          </p:nvPr>
        </p:nvSpPr>
        <p:spPr>
          <a:xfrm>
            <a:off x="1150345" y="3589664"/>
            <a:ext cx="8026400" cy="400110"/>
          </a:xfrm>
        </p:spPr>
        <p:txBody>
          <a:bodyPr/>
          <a:lstStyle/>
          <a:p>
            <a:r>
              <a:rPr lang="en-US" dirty="0">
                <a:latin typeface="Calibri Light" panose="020F0302020204030204" pitchFamily="34" charset="0"/>
              </a:rPr>
              <a:t>Gulp &amp; Series Plugin </a:t>
            </a:r>
          </a:p>
        </p:txBody>
      </p:sp>
      <p:sp>
        <p:nvSpPr>
          <p:cNvPr id="29" name="Text Placeholder 20"/>
          <p:cNvSpPr>
            <a:spLocks noGrp="1"/>
          </p:cNvSpPr>
          <p:nvPr>
            <p:ph type="body" sz="quarter" idx="15"/>
          </p:nvPr>
        </p:nvSpPr>
        <p:spPr>
          <a:xfrm>
            <a:off x="1150345" y="4123064"/>
            <a:ext cx="8026400" cy="400110"/>
          </a:xfrm>
        </p:spPr>
        <p:txBody>
          <a:bodyPr/>
          <a:lstStyle/>
          <a:p>
            <a:r>
              <a:rPr lang="en-US" dirty="0">
                <a:latin typeface="Calibri Light" panose="020F0302020204030204" pitchFamily="34" charset="0"/>
              </a:rPr>
              <a:t>Boilerplate from Open Source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4.5</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popular plugins</a:t>
            </a:r>
          </a:p>
        </p:txBody>
      </p:sp>
      <p:sp>
        <p:nvSpPr>
          <p:cNvPr id="4" name="TextBox 3"/>
          <p:cNvSpPr txBox="1"/>
          <p:nvPr/>
        </p:nvSpPr>
        <p:spPr>
          <a:xfrm>
            <a:off x="1143000" y="1524000"/>
            <a:ext cx="9753600"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Calibri Light" panose="020F0302020204030204" pitchFamily="34" charset="0"/>
              </a:rPr>
              <a:t>gulp-rename</a:t>
            </a:r>
          </a:p>
          <a:p>
            <a:pPr marL="457200" indent="-457200">
              <a:buFont typeface="Arial" panose="020B0604020202020204" pitchFamily="34" charset="0"/>
              <a:buChar char="•"/>
            </a:pPr>
            <a:r>
              <a:rPr lang="en-US" sz="2400" dirty="0">
                <a:latin typeface="Calibri Light" panose="020F0302020204030204" pitchFamily="34" charset="0"/>
              </a:rPr>
              <a:t>gulp-sequence</a:t>
            </a:r>
          </a:p>
          <a:p>
            <a:pPr marL="457200" indent="-457200">
              <a:buFont typeface="Arial" panose="020B0604020202020204" pitchFamily="34" charset="0"/>
              <a:buChar char="•"/>
            </a:pPr>
            <a:r>
              <a:rPr lang="en-US" sz="2400" dirty="0">
                <a:latin typeface="Calibri Light" panose="020F0302020204030204" pitchFamily="34" charset="0"/>
              </a:rPr>
              <a:t>gulp-inject-string</a:t>
            </a:r>
          </a:p>
          <a:p>
            <a:pPr marL="457200" indent="-457200">
              <a:buFont typeface="Arial" panose="020B0604020202020204" pitchFamily="34" charset="0"/>
              <a:buChar char="•"/>
            </a:pPr>
            <a:r>
              <a:rPr lang="en-US" sz="2400" dirty="0">
                <a:latin typeface="Calibri Light" panose="020F0302020204030204" pitchFamily="34" charset="0"/>
              </a:rPr>
              <a:t>gulp-</a:t>
            </a:r>
            <a:r>
              <a:rPr lang="en-US" sz="2400" dirty="0" err="1">
                <a:latin typeface="Calibri Light" panose="020F0302020204030204" pitchFamily="34" charset="0"/>
              </a:rPr>
              <a:t>rimraf</a:t>
            </a:r>
            <a:endParaRPr lang="en-US" sz="2400" dirty="0">
              <a:latin typeface="Calibri Light" panose="020F0302020204030204" pitchFamily="34" charset="0"/>
            </a:endParaRPr>
          </a:p>
          <a:p>
            <a:pPr marL="457200" indent="-457200">
              <a:buFont typeface="Arial" panose="020B0604020202020204" pitchFamily="34" charset="0"/>
              <a:buChar char="•"/>
            </a:pPr>
            <a:r>
              <a:rPr lang="en-US" sz="2400" dirty="0">
                <a:latin typeface="Calibri Light" panose="020F0302020204030204" pitchFamily="34" charset="0"/>
              </a:rPr>
              <a:t>gulp-</a:t>
            </a:r>
            <a:r>
              <a:rPr lang="en-US" sz="2400" dirty="0" err="1">
                <a:latin typeface="Calibri Light" panose="020F0302020204030204" pitchFamily="34" charset="0"/>
              </a:rPr>
              <a:t>util</a:t>
            </a:r>
            <a:endParaRPr lang="en-US" sz="2400" dirty="0">
              <a:latin typeface="Calibri Light" panose="020F0302020204030204" pitchFamily="34" charset="0"/>
            </a:endParaRPr>
          </a:p>
          <a:p>
            <a:pPr marL="457200" indent="-457200">
              <a:buFont typeface="Arial" panose="020B0604020202020204" pitchFamily="34" charset="0"/>
              <a:buChar char="•"/>
            </a:pPr>
            <a:r>
              <a:rPr lang="en-US" sz="2400" dirty="0">
                <a:latin typeface="Calibri Light" panose="020F0302020204030204" pitchFamily="34" charset="0"/>
              </a:rPr>
              <a:t>gulp-</a:t>
            </a:r>
            <a:r>
              <a:rPr lang="en-US" sz="2400" dirty="0" err="1">
                <a:latin typeface="Calibri Light" panose="020F0302020204030204" pitchFamily="34" charset="0"/>
              </a:rPr>
              <a:t>yaml</a:t>
            </a:r>
            <a:endParaRPr lang="en-US" sz="2400" dirty="0">
              <a:latin typeface="Calibri Light" panose="020F0302020204030204" pitchFamily="34" charset="0"/>
            </a:endParaRPr>
          </a:p>
          <a:p>
            <a:pPr marL="457200" indent="-457200">
              <a:buFont typeface="Arial" panose="020B0604020202020204" pitchFamily="34" charset="0"/>
              <a:buChar char="•"/>
            </a:pPr>
            <a:r>
              <a:rPr lang="en-US" sz="2400">
                <a:latin typeface="Calibri Light" panose="020F0302020204030204" pitchFamily="34" charset="0"/>
              </a:rPr>
              <a:t>……</a:t>
            </a:r>
          </a:p>
        </p:txBody>
      </p:sp>
    </p:spTree>
    <p:extLst>
      <p:ext uri="{BB962C8B-B14F-4D97-AF65-F5344CB8AC3E}">
        <p14:creationId xmlns:p14="http://schemas.microsoft.com/office/powerpoint/2010/main" val="186481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03200" y="228600"/>
            <a:ext cx="787400" cy="523220"/>
          </a:xfrm>
        </p:spPr>
        <p:txBody>
          <a:bodyPr>
            <a:normAutofit/>
          </a:bodyPr>
          <a:lstStyle/>
          <a:p>
            <a:r>
              <a:rPr lang="en-US" dirty="0"/>
              <a:t>4.5</a:t>
            </a:r>
          </a:p>
        </p:txBody>
      </p:sp>
      <p:sp>
        <p:nvSpPr>
          <p:cNvPr id="3" name="Text Placeholder 2"/>
          <p:cNvSpPr>
            <a:spLocks noGrp="1"/>
          </p:cNvSpPr>
          <p:nvPr>
            <p:ph type="body" sz="quarter" idx="14"/>
          </p:nvPr>
        </p:nvSpPr>
        <p:spPr>
          <a:xfrm>
            <a:off x="990600" y="228600"/>
            <a:ext cx="10490200" cy="523220"/>
          </a:xfrm>
        </p:spPr>
        <p:txBody>
          <a:bodyPr/>
          <a:lstStyle/>
          <a:p>
            <a:r>
              <a:rPr lang="en-US" dirty="0">
                <a:latin typeface="Calibri Light" panose="020F0302020204030204" pitchFamily="34" charset="0"/>
              </a:rPr>
              <a:t>Gulp plugin selection guide</a:t>
            </a:r>
          </a:p>
        </p:txBody>
      </p:sp>
      <p:sp>
        <p:nvSpPr>
          <p:cNvPr id="4" name="TextBox 3"/>
          <p:cNvSpPr txBox="1"/>
          <p:nvPr/>
        </p:nvSpPr>
        <p:spPr>
          <a:xfrm>
            <a:off x="1143000" y="1524000"/>
            <a:ext cx="9753600" cy="1569660"/>
          </a:xfrm>
          <a:prstGeom prst="rect">
            <a:avLst/>
          </a:prstGeom>
          <a:noFill/>
        </p:spPr>
        <p:txBody>
          <a:bodyPr wrap="square" rtlCol="0">
            <a:spAutoFit/>
          </a:bodyPr>
          <a:lstStyle/>
          <a:p>
            <a:pPr marL="457200" indent="-457200">
              <a:buFont typeface="+mj-lt"/>
              <a:buAutoNum type="arabicPeriod"/>
            </a:pPr>
            <a:r>
              <a:rPr lang="en-US" sz="2400" dirty="0">
                <a:latin typeface="Calibri Light" panose="020F0302020204030204" pitchFamily="34" charset="0"/>
              </a:rPr>
              <a:t>Open </a:t>
            </a:r>
            <a:r>
              <a:rPr lang="en-US" sz="2400" dirty="0">
                <a:latin typeface="Calibri Light" panose="020F0302020204030204" pitchFamily="34" charset="0"/>
                <a:hlinkClick r:id="rId2"/>
              </a:rPr>
              <a:t>https://www.npmjs.com/</a:t>
            </a:r>
            <a:endParaRPr lang="en-US" sz="2400" dirty="0">
              <a:latin typeface="Calibri Light" panose="020F0302020204030204" pitchFamily="34" charset="0"/>
            </a:endParaRPr>
          </a:p>
          <a:p>
            <a:pPr marL="457200" indent="-457200">
              <a:buFont typeface="+mj-lt"/>
              <a:buAutoNum type="arabicPeriod"/>
            </a:pPr>
            <a:r>
              <a:rPr lang="en-US" sz="2400" dirty="0">
                <a:latin typeface="Calibri Light" panose="020F0302020204030204" pitchFamily="34" charset="0"/>
              </a:rPr>
              <a:t>Refine action keywords:  rename, copy, move, sequence, remove</a:t>
            </a:r>
          </a:p>
          <a:p>
            <a:pPr marL="457200" indent="-457200">
              <a:buFont typeface="+mj-lt"/>
              <a:buAutoNum type="arabicPeriod"/>
            </a:pPr>
            <a:r>
              <a:rPr lang="en-US" sz="2400" dirty="0">
                <a:latin typeface="Calibri Light" panose="020F0302020204030204" pitchFamily="34" charset="0"/>
              </a:rPr>
              <a:t>Search</a:t>
            </a:r>
          </a:p>
          <a:p>
            <a:pPr marL="457200" indent="-457200">
              <a:buFont typeface="+mj-lt"/>
              <a:buAutoNum type="arabicPeriod"/>
            </a:pPr>
            <a:r>
              <a:rPr lang="en-US" sz="2400" dirty="0">
                <a:latin typeface="Calibri Light" panose="020F0302020204030204" pitchFamily="34" charset="0"/>
              </a:rPr>
              <a:t>Check Download Stats, </a:t>
            </a:r>
            <a:r>
              <a:rPr lang="en-US" sz="2400" dirty="0" err="1">
                <a:latin typeface="Calibri Light" panose="020F0302020204030204" pitchFamily="34" charset="0"/>
              </a:rPr>
              <a:t>Github</a:t>
            </a:r>
            <a:r>
              <a:rPr lang="en-US" sz="2400" dirty="0">
                <a:latin typeface="Calibri Light" panose="020F0302020204030204" pitchFamily="34" charset="0"/>
              </a:rPr>
              <a:t> Stars ,issues</a:t>
            </a:r>
          </a:p>
        </p:txBody>
      </p:sp>
      <p:pic>
        <p:nvPicPr>
          <p:cNvPr id="9" name="Picture 8"/>
          <p:cNvPicPr>
            <a:picLocks noChangeAspect="1"/>
          </p:cNvPicPr>
          <p:nvPr/>
        </p:nvPicPr>
        <p:blipFill>
          <a:blip r:embed="rId3"/>
          <a:stretch>
            <a:fillRect/>
          </a:stretch>
        </p:blipFill>
        <p:spPr>
          <a:xfrm>
            <a:off x="457200" y="3352800"/>
            <a:ext cx="6944694" cy="2991267"/>
          </a:xfrm>
          <a:prstGeom prst="rect">
            <a:avLst/>
          </a:prstGeom>
        </p:spPr>
      </p:pic>
      <p:pic>
        <p:nvPicPr>
          <p:cNvPr id="10" name="Picture 9"/>
          <p:cNvPicPr>
            <a:picLocks noChangeAspect="1"/>
          </p:cNvPicPr>
          <p:nvPr/>
        </p:nvPicPr>
        <p:blipFill>
          <a:blip r:embed="rId4"/>
          <a:stretch>
            <a:fillRect/>
          </a:stretch>
        </p:blipFill>
        <p:spPr>
          <a:xfrm>
            <a:off x="3352800" y="3079283"/>
            <a:ext cx="3801216" cy="3505200"/>
          </a:xfrm>
          <a:prstGeom prst="rect">
            <a:avLst/>
          </a:prstGeom>
        </p:spPr>
      </p:pic>
      <p:pic>
        <p:nvPicPr>
          <p:cNvPr id="11" name="Picture 10"/>
          <p:cNvPicPr>
            <a:picLocks noChangeAspect="1"/>
          </p:cNvPicPr>
          <p:nvPr/>
        </p:nvPicPr>
        <p:blipFill>
          <a:blip r:embed="rId5"/>
          <a:stretch>
            <a:fillRect/>
          </a:stretch>
        </p:blipFill>
        <p:spPr>
          <a:xfrm>
            <a:off x="3053124" y="4122796"/>
            <a:ext cx="8697539" cy="1571844"/>
          </a:xfrm>
          <a:prstGeom prst="rect">
            <a:avLst/>
          </a:prstGeom>
        </p:spPr>
      </p:pic>
    </p:spTree>
    <p:extLst>
      <p:ext uri="{BB962C8B-B14F-4D97-AF65-F5344CB8AC3E}">
        <p14:creationId xmlns:p14="http://schemas.microsoft.com/office/powerpoint/2010/main" val="128278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374774" y="1712745"/>
            <a:ext cx="10360025" cy="649455"/>
          </a:xfrm>
        </p:spPr>
        <p:txBody>
          <a:bodyPr/>
          <a:lstStyle/>
          <a:p>
            <a:r>
              <a:rPr lang="en-US" dirty="0">
                <a:latin typeface="Calibri Light" panose="020F0302020204030204" pitchFamily="34" charset="0"/>
              </a:rPr>
              <a:t>Popular Open-Source Project integration with Gulp</a:t>
            </a:r>
          </a:p>
        </p:txBody>
      </p:sp>
      <p:sp>
        <p:nvSpPr>
          <p:cNvPr id="3" name="Text Placeholder 2"/>
          <p:cNvSpPr>
            <a:spLocks noGrp="1"/>
          </p:cNvSpPr>
          <p:nvPr>
            <p:ph type="body" sz="quarter" idx="11"/>
          </p:nvPr>
        </p:nvSpPr>
        <p:spPr/>
        <p:txBody>
          <a:bodyPr/>
          <a:lstStyle/>
          <a:p>
            <a:r>
              <a:rPr lang="en-US" dirty="0"/>
              <a:t>6</a:t>
            </a:r>
          </a:p>
        </p:txBody>
      </p:sp>
    </p:spTree>
    <p:extLst>
      <p:ext uri="{BB962C8B-B14F-4D97-AF65-F5344CB8AC3E}">
        <p14:creationId xmlns:p14="http://schemas.microsoft.com/office/powerpoint/2010/main" val="2376229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374775" y="1712745"/>
            <a:ext cx="8026400" cy="646331"/>
          </a:xfrm>
        </p:spPr>
        <p:txBody>
          <a:bodyPr/>
          <a:lstStyle/>
          <a:p>
            <a:r>
              <a:rPr lang="en-US" dirty="0">
                <a:latin typeface="Calibri Light" panose="020F0302020204030204" pitchFamily="34" charset="0"/>
              </a:rPr>
              <a:t>Java Build Tools Review: Maven &amp; Gradle</a:t>
            </a:r>
          </a:p>
        </p:txBody>
      </p:sp>
      <p:sp>
        <p:nvSpPr>
          <p:cNvPr id="3" name="Text Placeholder 2"/>
          <p:cNvSpPr>
            <a:spLocks noGrp="1"/>
          </p:cNvSpPr>
          <p:nvPr>
            <p:ph type="body" sz="quarter" idx="11"/>
          </p:nvPr>
        </p:nvSpPr>
        <p:spPr>
          <a:xfrm>
            <a:off x="406403" y="1712742"/>
            <a:ext cx="660398" cy="646334"/>
          </a:xfrm>
        </p:spPr>
        <p:txBody>
          <a:bodyPr/>
          <a:lstStyle/>
          <a:p>
            <a:r>
              <a:rPr lang="en-US" dirty="0"/>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1</a:t>
            </a:r>
          </a:p>
        </p:txBody>
      </p:sp>
      <p:sp>
        <p:nvSpPr>
          <p:cNvPr id="3" name="Text Placeholder 2"/>
          <p:cNvSpPr>
            <a:spLocks noGrp="1"/>
          </p:cNvSpPr>
          <p:nvPr>
            <p:ph type="body" sz="quarter" idx="14"/>
          </p:nvPr>
        </p:nvSpPr>
        <p:spPr/>
        <p:txBody>
          <a:bodyPr/>
          <a:lstStyle/>
          <a:p>
            <a:r>
              <a:rPr lang="en-US" dirty="0">
                <a:latin typeface="Calibri Light" panose="020F0302020204030204" pitchFamily="34" charset="0"/>
              </a:rPr>
              <a:t>Java Build Tools Review: Maven &amp; Gradle</a:t>
            </a:r>
          </a:p>
          <a:p>
            <a:endParaRPr lang="en-US" dirty="0">
              <a:latin typeface="Calibri Light" panose="020F0302020204030204" pitchFamily="34" charset="0"/>
            </a:endParaRPr>
          </a:p>
        </p:txBody>
      </p:sp>
      <p:sp>
        <p:nvSpPr>
          <p:cNvPr id="4" name="Content Placeholder 3"/>
          <p:cNvSpPr>
            <a:spLocks noGrp="1"/>
          </p:cNvSpPr>
          <p:nvPr>
            <p:ph sz="quarter" idx="15"/>
          </p:nvPr>
        </p:nvSpPr>
        <p:spPr>
          <a:xfrm>
            <a:off x="783476" y="2133735"/>
            <a:ext cx="4648200" cy="3962263"/>
          </a:xfrm>
        </p:spPr>
        <p:txBody>
          <a:bodyPr/>
          <a:lstStyle/>
          <a:p>
            <a:pPr marL="0" indent="0">
              <a:buNone/>
            </a:pPr>
            <a:r>
              <a:rPr lang="en-US" dirty="0">
                <a:latin typeface="Calibri Light" panose="020F0302020204030204" pitchFamily="34" charset="0"/>
              </a:rPr>
              <a:t>mvn archetype:generate</a:t>
            </a:r>
          </a:p>
          <a:p>
            <a:pPr marL="0" indent="0">
              <a:buNone/>
            </a:pPr>
            <a:r>
              <a:rPr lang="en-US" b="1" dirty="0">
                <a:latin typeface="Calibri Light" panose="020F0302020204030204" pitchFamily="34" charset="0"/>
              </a:rPr>
              <a:t>mvn clean</a:t>
            </a:r>
          </a:p>
          <a:p>
            <a:pPr marL="0" indent="0">
              <a:buNone/>
            </a:pPr>
            <a:r>
              <a:rPr lang="en-US" b="1" dirty="0">
                <a:latin typeface="Calibri Light" panose="020F0302020204030204" pitchFamily="34" charset="0"/>
              </a:rPr>
              <a:t>mvn install</a:t>
            </a:r>
          </a:p>
          <a:p>
            <a:pPr marL="0" indent="0">
              <a:buNone/>
            </a:pPr>
            <a:r>
              <a:rPr lang="en-US" b="1" dirty="0">
                <a:latin typeface="Calibri Light" panose="020F0302020204030204" pitchFamily="34" charset="0"/>
              </a:rPr>
              <a:t>mvn compile</a:t>
            </a:r>
          </a:p>
          <a:p>
            <a:pPr marL="0" indent="0">
              <a:buNone/>
            </a:pPr>
            <a:r>
              <a:rPr lang="en-US" b="1" dirty="0">
                <a:latin typeface="Calibri Light" panose="020F0302020204030204" pitchFamily="34" charset="0"/>
              </a:rPr>
              <a:t>mvn package</a:t>
            </a:r>
          </a:p>
          <a:p>
            <a:pPr marL="0" indent="0">
              <a:buNone/>
            </a:pPr>
            <a:r>
              <a:rPr lang="en-US" altLang="zh-CN" dirty="0">
                <a:latin typeface="Calibri Light" panose="020F0302020204030204" pitchFamily="34" charset="0"/>
              </a:rPr>
              <a:t>mvn test-compile</a:t>
            </a:r>
          </a:p>
          <a:p>
            <a:pPr marL="0" indent="0">
              <a:buNone/>
            </a:pPr>
            <a:r>
              <a:rPr lang="en-US" b="1" dirty="0">
                <a:latin typeface="Calibri Light" panose="020F0302020204030204" pitchFamily="34" charset="0"/>
              </a:rPr>
              <a:t>mvn test </a:t>
            </a:r>
          </a:p>
        </p:txBody>
      </p:sp>
      <p:sp>
        <p:nvSpPr>
          <p:cNvPr id="5" name="AutoShape 2" descr="https://maven.apache.org/images/maven-logo-black-on-white.p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396266" y="2133735"/>
            <a:ext cx="5084534" cy="2308324"/>
          </a:xfrm>
          <a:prstGeom prst="rect">
            <a:avLst/>
          </a:prstGeom>
          <a:noFill/>
        </p:spPr>
        <p:txBody>
          <a:bodyPr wrap="square" rtlCol="0">
            <a:spAutoFit/>
          </a:bodyPr>
          <a:lstStyle/>
          <a:p>
            <a:r>
              <a:rPr lang="en-US" sz="2400" dirty="0">
                <a:latin typeface="Calibri Light" panose="020F0302020204030204" pitchFamily="34" charset="0"/>
              </a:rPr>
              <a:t>gradle init</a:t>
            </a:r>
          </a:p>
          <a:p>
            <a:r>
              <a:rPr lang="en-US" sz="2400" b="1" dirty="0">
                <a:latin typeface="Calibri Light" panose="020F0302020204030204" pitchFamily="34" charset="0"/>
              </a:rPr>
              <a:t>gradle tasks</a:t>
            </a:r>
          </a:p>
          <a:p>
            <a:r>
              <a:rPr lang="en-US" sz="2400" b="1" dirty="0">
                <a:latin typeface="Calibri Light" panose="020F0302020204030204" pitchFamily="34" charset="0"/>
              </a:rPr>
              <a:t>gradle build</a:t>
            </a:r>
          </a:p>
          <a:p>
            <a:r>
              <a:rPr lang="en-US" sz="2400" b="1" dirty="0">
                <a:latin typeface="Calibri Light" panose="020F0302020204030204" pitchFamily="34" charset="0"/>
              </a:rPr>
              <a:t>gradle run</a:t>
            </a:r>
          </a:p>
          <a:p>
            <a:r>
              <a:rPr lang="en-US" sz="2400" b="1" dirty="0">
                <a:latin typeface="Calibri Light" panose="020F0302020204030204" pitchFamily="34" charset="0"/>
              </a:rPr>
              <a:t>gradle run [</a:t>
            </a:r>
            <a:r>
              <a:rPr lang="en-US" sz="2400" b="1" dirty="0" err="1">
                <a:latin typeface="Calibri Light" panose="020F0302020204030204" pitchFamily="34" charset="0"/>
              </a:rPr>
              <a:t>taskName</a:t>
            </a:r>
            <a:r>
              <a:rPr lang="en-US" sz="2400" b="1" dirty="0">
                <a:latin typeface="Calibri Light" panose="020F0302020204030204" pitchFamily="34" charset="0"/>
              </a:rPr>
              <a:t>]</a:t>
            </a:r>
          </a:p>
          <a:p>
            <a:endParaRPr lang="en-US" sz="2400" dirty="0">
              <a:latin typeface="Calibri Light" panose="020F03020202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76" y="1259899"/>
            <a:ext cx="3454699" cy="87383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7640" y="933935"/>
            <a:ext cx="3914775" cy="1199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374775" y="1712745"/>
            <a:ext cx="8026400" cy="646331"/>
          </a:xfrm>
        </p:spPr>
        <p:txBody>
          <a:bodyPr/>
          <a:lstStyle/>
          <a:p>
            <a:r>
              <a:rPr lang="en-US" dirty="0">
                <a:latin typeface="Calibri Light" panose="020F0302020204030204" pitchFamily="34" charset="0"/>
              </a:rPr>
              <a:t>JavaScript Build Tools Overview</a:t>
            </a:r>
          </a:p>
        </p:txBody>
      </p:sp>
      <p:sp>
        <p:nvSpPr>
          <p:cNvPr id="3" name="Text Placeholder 2"/>
          <p:cNvSpPr>
            <a:spLocks noGrp="1"/>
          </p:cNvSpPr>
          <p:nvPr>
            <p:ph type="body" sz="quarter" idx="11"/>
          </p:nvPr>
        </p:nvSpPr>
        <p:spPr>
          <a:xfrm>
            <a:off x="406403" y="1712742"/>
            <a:ext cx="660398" cy="646334"/>
          </a:xfrm>
        </p:spPr>
        <p:txBody>
          <a:bodyPr/>
          <a:lstStyle/>
          <a:p>
            <a:r>
              <a:rPr lang="en-US" dirty="0"/>
              <a:t>2</a:t>
            </a:r>
          </a:p>
        </p:txBody>
      </p:sp>
    </p:spTree>
    <p:extLst>
      <p:ext uri="{BB962C8B-B14F-4D97-AF65-F5344CB8AC3E}">
        <p14:creationId xmlns:p14="http://schemas.microsoft.com/office/powerpoint/2010/main" val="257216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2</a:t>
            </a:r>
          </a:p>
        </p:txBody>
      </p:sp>
      <p:sp>
        <p:nvSpPr>
          <p:cNvPr id="3" name="Text Placeholder 2"/>
          <p:cNvSpPr>
            <a:spLocks noGrp="1"/>
          </p:cNvSpPr>
          <p:nvPr>
            <p:ph type="body" sz="quarter" idx="14"/>
          </p:nvPr>
        </p:nvSpPr>
        <p:spPr/>
        <p:txBody>
          <a:bodyPr/>
          <a:lstStyle/>
          <a:p>
            <a:r>
              <a:rPr lang="en-US" dirty="0">
                <a:latin typeface="Calibri Light" panose="020F0302020204030204" pitchFamily="34" charset="0"/>
              </a:rPr>
              <a:t>JavaScript Build Tools Overview</a:t>
            </a:r>
          </a:p>
          <a:p>
            <a:endParaRPr lang="en-US" dirty="0">
              <a:latin typeface="Calibri Light" panose="020F0302020204030204" pitchFamily="34" charset="0"/>
            </a:endParaRPr>
          </a:p>
        </p:txBody>
      </p:sp>
      <p:pic>
        <p:nvPicPr>
          <p:cNvPr id="10" name="Content Placeholder 9"/>
          <p:cNvPicPr>
            <a:picLocks noGrp="1" noChangeAspect="1"/>
          </p:cNvPicPr>
          <p:nvPr>
            <p:ph sz="quarter" idx="15"/>
          </p:nvPr>
        </p:nvPicPr>
        <p:blipFill>
          <a:blip r:embed="rId3" cstate="print">
            <a:extLst>
              <a:ext uri="{28A0092B-C50C-407E-A947-70E740481C1C}">
                <a14:useLocalDpi xmlns:a14="http://schemas.microsoft.com/office/drawing/2010/main" val="0"/>
              </a:ext>
            </a:extLst>
          </a:blip>
          <a:stretch>
            <a:fillRect/>
          </a:stretch>
        </p:blipFill>
        <p:spPr>
          <a:xfrm>
            <a:off x="2286000" y="1066800"/>
            <a:ext cx="628650" cy="1406191"/>
          </a:xfrm>
        </p:spPr>
      </p:pic>
      <p:sp>
        <p:nvSpPr>
          <p:cNvPr id="8" name="AutoShape 2" descr="“gulp”的图片搜索结果"/>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grunt”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1" y="1066801"/>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2971800"/>
            <a:ext cx="3581400" cy="1477328"/>
          </a:xfrm>
          <a:prstGeom prst="rect">
            <a:avLst/>
          </a:prstGeom>
          <a:noFill/>
        </p:spPr>
        <p:txBody>
          <a:bodyPr wrap="square" rtlCol="0">
            <a:spAutoFit/>
          </a:bodyPr>
          <a:lstStyle/>
          <a:p>
            <a:pPr algn="ctr"/>
            <a:r>
              <a:rPr lang="en-US" dirty="0"/>
              <a:t>Gulp.js</a:t>
            </a:r>
          </a:p>
          <a:p>
            <a:r>
              <a:rPr lang="en-US" dirty="0"/>
              <a:t>The streaming build system</a:t>
            </a:r>
            <a:r>
              <a:rPr lang="en-US" altLang="zh-CN" dirty="0"/>
              <a:t>.</a:t>
            </a:r>
            <a:endParaRPr lang="en-US" dirty="0"/>
          </a:p>
          <a:p>
            <a:r>
              <a:rPr lang="en-US" dirty="0"/>
              <a:t>- Simple Usage</a:t>
            </a:r>
          </a:p>
          <a:p>
            <a:r>
              <a:rPr lang="en-US" dirty="0"/>
              <a:t>- Efficient Builds</a:t>
            </a:r>
          </a:p>
          <a:p>
            <a:r>
              <a:rPr lang="en-US" dirty="0"/>
              <a:t>- Quality Ecosystem</a:t>
            </a:r>
          </a:p>
        </p:txBody>
      </p:sp>
      <p:sp>
        <p:nvSpPr>
          <p:cNvPr id="5" name="TextBox 4"/>
          <p:cNvSpPr txBox="1"/>
          <p:nvPr/>
        </p:nvSpPr>
        <p:spPr>
          <a:xfrm>
            <a:off x="7086601" y="3110299"/>
            <a:ext cx="3733800" cy="1200329"/>
          </a:xfrm>
          <a:prstGeom prst="rect">
            <a:avLst/>
          </a:prstGeom>
          <a:noFill/>
        </p:spPr>
        <p:txBody>
          <a:bodyPr wrap="square" rtlCol="0">
            <a:spAutoFit/>
          </a:bodyPr>
          <a:lstStyle/>
          <a:p>
            <a:pPr algn="ctr"/>
            <a:r>
              <a:rPr lang="en-US" dirty="0"/>
              <a:t>Grunt.js</a:t>
            </a:r>
          </a:p>
          <a:p>
            <a:r>
              <a:rPr lang="en-US" dirty="0"/>
              <a:t>The JavaScript Task Runner</a:t>
            </a:r>
            <a:r>
              <a:rPr lang="en-US" altLang="zh-CN" dirty="0"/>
              <a:t>.</a:t>
            </a:r>
          </a:p>
          <a:p>
            <a:r>
              <a:rPr lang="en-US" dirty="0"/>
              <a:t>- Not easy To Use</a:t>
            </a:r>
          </a:p>
          <a:p>
            <a:r>
              <a:rPr lang="en-US" dirty="0"/>
              <a:t>- Slow at I/O</a:t>
            </a:r>
          </a:p>
        </p:txBody>
      </p:sp>
    </p:spTree>
    <p:extLst>
      <p:ext uri="{BB962C8B-B14F-4D97-AF65-F5344CB8AC3E}">
        <p14:creationId xmlns:p14="http://schemas.microsoft.com/office/powerpoint/2010/main" val="230541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2</a:t>
            </a:r>
          </a:p>
        </p:txBody>
      </p:sp>
      <p:sp>
        <p:nvSpPr>
          <p:cNvPr id="3" name="Text Placeholder 2"/>
          <p:cNvSpPr>
            <a:spLocks noGrp="1"/>
          </p:cNvSpPr>
          <p:nvPr>
            <p:ph type="body" sz="quarter" idx="14"/>
          </p:nvPr>
        </p:nvSpPr>
        <p:spPr/>
        <p:txBody>
          <a:bodyPr/>
          <a:lstStyle/>
          <a:p>
            <a:r>
              <a:rPr lang="en-US" dirty="0">
                <a:latin typeface="Calibri Light" panose="020F0302020204030204" pitchFamily="34" charset="0"/>
              </a:rPr>
              <a:t>JavaScript Build Tools Overview: Comparison</a:t>
            </a:r>
          </a:p>
          <a:p>
            <a:endParaRPr lang="en-US" dirty="0">
              <a:latin typeface="Calibri Light" panose="020F0302020204030204" pitchFamily="34" charset="0"/>
            </a:endParaRPr>
          </a:p>
          <a:p>
            <a:endParaRPr lang="en-US" dirty="0">
              <a:latin typeface="Calibri Light" panose="020F0302020204030204" pitchFamily="34" charset="0"/>
            </a:endParaRPr>
          </a:p>
        </p:txBody>
      </p:sp>
      <p:graphicFrame>
        <p:nvGraphicFramePr>
          <p:cNvPr id="5" name="Content Placeholder 4"/>
          <p:cNvGraphicFramePr>
            <a:graphicFrameLocks noGrp="1"/>
          </p:cNvGraphicFramePr>
          <p:nvPr>
            <p:ph sz="quarter" idx="15"/>
            <p:extLst>
              <p:ext uri="{D42A27DB-BD31-4B8C-83A1-F6EECF244321}">
                <p14:modId xmlns:p14="http://schemas.microsoft.com/office/powerpoint/2010/main" val="2072025403"/>
              </p:ext>
            </p:extLst>
          </p:nvPr>
        </p:nvGraphicFramePr>
        <p:xfrm>
          <a:off x="355600" y="1295400"/>
          <a:ext cx="11582400" cy="53340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39862104"/>
                    </a:ext>
                  </a:extLst>
                </a:gridCol>
                <a:gridCol w="1930400">
                  <a:extLst>
                    <a:ext uri="{9D8B030D-6E8A-4147-A177-3AD203B41FA5}">
                      <a16:colId xmlns:a16="http://schemas.microsoft.com/office/drawing/2014/main" val="835074279"/>
                    </a:ext>
                  </a:extLst>
                </a:gridCol>
                <a:gridCol w="1930400">
                  <a:extLst>
                    <a:ext uri="{9D8B030D-6E8A-4147-A177-3AD203B41FA5}">
                      <a16:colId xmlns:a16="http://schemas.microsoft.com/office/drawing/2014/main" val="811659241"/>
                    </a:ext>
                  </a:extLst>
                </a:gridCol>
                <a:gridCol w="1930400">
                  <a:extLst>
                    <a:ext uri="{9D8B030D-6E8A-4147-A177-3AD203B41FA5}">
                      <a16:colId xmlns:a16="http://schemas.microsoft.com/office/drawing/2014/main" val="2533404986"/>
                    </a:ext>
                  </a:extLst>
                </a:gridCol>
                <a:gridCol w="1930400">
                  <a:extLst>
                    <a:ext uri="{9D8B030D-6E8A-4147-A177-3AD203B41FA5}">
                      <a16:colId xmlns:a16="http://schemas.microsoft.com/office/drawing/2014/main" val="1199477431"/>
                    </a:ext>
                  </a:extLst>
                </a:gridCol>
                <a:gridCol w="1930400">
                  <a:extLst>
                    <a:ext uri="{9D8B030D-6E8A-4147-A177-3AD203B41FA5}">
                      <a16:colId xmlns:a16="http://schemas.microsoft.com/office/drawing/2014/main" val="4267822362"/>
                    </a:ext>
                  </a:extLst>
                </a:gridCol>
              </a:tblGrid>
              <a:tr h="1066800">
                <a:tc>
                  <a:txBody>
                    <a:bodyPr/>
                    <a:lstStyle/>
                    <a:p>
                      <a:pPr algn="ctr"/>
                      <a:endParaRPr lang="en-US" dirty="0"/>
                    </a:p>
                  </a:txBody>
                  <a:tcPr anchor="ct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7746216"/>
                  </a:ext>
                </a:extLst>
              </a:tr>
              <a:tr h="1066800">
                <a:tc>
                  <a:txBody>
                    <a:bodyPr/>
                    <a:lstStyle/>
                    <a:p>
                      <a:pPr algn="ctr"/>
                      <a:r>
                        <a:rPr lang="en-US" dirty="0"/>
                        <a:t>Dependency management</a:t>
                      </a:r>
                    </a:p>
                  </a:txBody>
                  <a:tcPr anchor="ctr"/>
                </a:tc>
                <a:tc>
                  <a:txBody>
                    <a:bodyPr/>
                    <a:lstStyle/>
                    <a:p>
                      <a:pPr algn="ctr"/>
                      <a:r>
                        <a:rPr lang="en-US" dirty="0"/>
                        <a:t>N/A</a:t>
                      </a:r>
                    </a:p>
                  </a:txBody>
                  <a:tcPr anchor="ctr"/>
                </a:tc>
                <a:tc>
                  <a:txBody>
                    <a:bodyPr/>
                    <a:lstStyle/>
                    <a:p>
                      <a:pPr algn="ctr"/>
                      <a:r>
                        <a:rPr lang="en-US" dirty="0"/>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extLst>
                  <a:ext uri="{0D108BD9-81ED-4DB2-BD59-A6C34878D82A}">
                    <a16:rowId xmlns:a16="http://schemas.microsoft.com/office/drawing/2014/main" val="2136771727"/>
                  </a:ext>
                </a:extLst>
              </a:tr>
              <a:tr h="1066800">
                <a:tc>
                  <a:txBody>
                    <a:bodyPr/>
                    <a:lstStyle/>
                    <a:p>
                      <a:pPr algn="ctr"/>
                      <a:r>
                        <a:rPr lang="en-US" dirty="0"/>
                        <a:t>Tasks</a:t>
                      </a:r>
                      <a:r>
                        <a:rPr lang="en-US" baseline="0" dirty="0"/>
                        <a:t> customized</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extLst>
                  <a:ext uri="{0D108BD9-81ED-4DB2-BD59-A6C34878D82A}">
                    <a16:rowId xmlns:a16="http://schemas.microsoft.com/office/drawing/2014/main" val="1920261473"/>
                  </a:ext>
                </a:extLst>
              </a:tr>
              <a:tr h="1066800">
                <a:tc>
                  <a:txBody>
                    <a:bodyPr/>
                    <a:lstStyle/>
                    <a:p>
                      <a:pPr algn="ctr"/>
                      <a:r>
                        <a:rPr lang="en-US" dirty="0"/>
                        <a:t>Speed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extLst>
                  <a:ext uri="{0D108BD9-81ED-4DB2-BD59-A6C34878D82A}">
                    <a16:rowId xmlns:a16="http://schemas.microsoft.com/office/drawing/2014/main" val="1606740020"/>
                  </a:ext>
                </a:extLst>
              </a:tr>
              <a:tr h="1066800">
                <a:tc>
                  <a:txBody>
                    <a:bodyPr/>
                    <a:lstStyle/>
                    <a:p>
                      <a:pPr algn="ctr"/>
                      <a:r>
                        <a:rPr lang="en-US" dirty="0"/>
                        <a:t>Popularity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endParaRPr lang="en-US" dirty="0"/>
                    </a:p>
                  </a:txBody>
                  <a:tcPr anchor="ctr"/>
                </a:tc>
                <a:tc>
                  <a:txBody>
                    <a:bodyPr/>
                    <a:lstStyle/>
                    <a:p>
                      <a:pPr algn="ctr"/>
                      <a:r>
                        <a:rPr lang="zh-CN" altLang="en-US" dirty="0"/>
                        <a:t>☆☆☆</a:t>
                      </a:r>
                      <a:endParaRPr lang="en-US" dirty="0"/>
                    </a:p>
                  </a:txBody>
                  <a:tcPr anchor="ctr"/>
                </a:tc>
                <a:tc>
                  <a:txBody>
                    <a:bodyPr/>
                    <a:lstStyle/>
                    <a:p>
                      <a:pPr algn="ctr"/>
                      <a:r>
                        <a:rPr lang="zh-CN" altLang="en-US" dirty="0"/>
                        <a:t>☆☆☆</a:t>
                      </a:r>
                      <a:endParaRPr lang="en-US" dirty="0"/>
                    </a:p>
                  </a:txBody>
                  <a:tcPr anchor="ctr"/>
                </a:tc>
                <a:extLst>
                  <a:ext uri="{0D108BD9-81ED-4DB2-BD59-A6C34878D82A}">
                    <a16:rowId xmlns:a16="http://schemas.microsoft.com/office/drawing/2014/main" val="3689016029"/>
                  </a:ext>
                </a:extLst>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1600200"/>
            <a:ext cx="1723575" cy="43596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400" y="1551413"/>
            <a:ext cx="1740848" cy="533535"/>
          </a:xfrm>
          <a:prstGeom prst="rect">
            <a:avLst/>
          </a:prstGeom>
        </p:spPr>
      </p:pic>
      <p:pic>
        <p:nvPicPr>
          <p:cNvPr id="9" name="Content Placeholder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0" y="1316516"/>
            <a:ext cx="400050" cy="894849"/>
          </a:xfrm>
          <a:prstGeom prst="rect">
            <a:avLst/>
          </a:prstGeom>
        </p:spPr>
      </p:pic>
      <p:pic>
        <p:nvPicPr>
          <p:cNvPr id="10" name="Picture 4" descr="“grunt”的图片搜索结果"/>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1343140"/>
            <a:ext cx="931263" cy="9312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0025" y="1609381"/>
            <a:ext cx="1143000" cy="444627"/>
          </a:xfrm>
          <a:prstGeom prst="rect">
            <a:avLst/>
          </a:prstGeom>
        </p:spPr>
      </p:pic>
    </p:spTree>
    <p:extLst>
      <p:ext uri="{BB962C8B-B14F-4D97-AF65-F5344CB8AC3E}">
        <p14:creationId xmlns:p14="http://schemas.microsoft.com/office/powerpoint/2010/main" val="363686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latin typeface="Calibri Light" panose="020F0302020204030204" pitchFamily="34" charset="0"/>
              </a:rPr>
              <a:t>How Gulp Works</a:t>
            </a:r>
          </a:p>
        </p:txBody>
      </p:sp>
      <p:sp>
        <p:nvSpPr>
          <p:cNvPr id="3" name="Text Placeholder 2"/>
          <p:cNvSpPr>
            <a:spLocks noGrp="1"/>
          </p:cNvSpPr>
          <p:nvPr>
            <p:ph type="body" sz="quarter" idx="11"/>
          </p:nvPr>
        </p:nvSpPr>
        <p:spPr>
          <a:xfrm>
            <a:off x="406403" y="1712742"/>
            <a:ext cx="660398" cy="646334"/>
          </a:xfrm>
        </p:spPr>
        <p:txBody>
          <a:bodyPr/>
          <a:lstStyle/>
          <a:p>
            <a:r>
              <a:rPr lang="en-US" dirty="0"/>
              <a:t>3</a:t>
            </a:r>
          </a:p>
        </p:txBody>
      </p:sp>
    </p:spTree>
    <p:extLst>
      <p:ext uri="{BB962C8B-B14F-4D97-AF65-F5344CB8AC3E}">
        <p14:creationId xmlns:p14="http://schemas.microsoft.com/office/powerpoint/2010/main" val="345088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3</a:t>
            </a:r>
          </a:p>
        </p:txBody>
      </p:sp>
      <p:sp>
        <p:nvSpPr>
          <p:cNvPr id="3" name="Text Placeholder 2"/>
          <p:cNvSpPr>
            <a:spLocks noGrp="1"/>
          </p:cNvSpPr>
          <p:nvPr>
            <p:ph type="body" sz="quarter" idx="14"/>
          </p:nvPr>
        </p:nvSpPr>
        <p:spPr/>
        <p:txBody>
          <a:bodyPr/>
          <a:lstStyle/>
          <a:p>
            <a:r>
              <a:rPr lang="en-US" dirty="0">
                <a:latin typeface="Calibri Light" panose="020F0302020204030204" pitchFamily="34" charset="0"/>
              </a:rPr>
              <a:t>How Gulp works in your project</a:t>
            </a:r>
          </a:p>
        </p:txBody>
      </p:sp>
      <p:graphicFrame>
        <p:nvGraphicFramePr>
          <p:cNvPr id="5" name="Content Placeholder 4"/>
          <p:cNvGraphicFramePr>
            <a:graphicFrameLocks noGrp="1"/>
          </p:cNvGraphicFramePr>
          <p:nvPr>
            <p:ph sz="quarter" idx="15"/>
            <p:extLst>
              <p:ext uri="{D42A27DB-BD31-4B8C-83A1-F6EECF244321}">
                <p14:modId xmlns:p14="http://schemas.microsoft.com/office/powerpoint/2010/main" val="1104408518"/>
              </p:ext>
            </p:extLst>
          </p:nvPr>
        </p:nvGraphicFramePr>
        <p:xfrm>
          <a:off x="203200" y="1295400"/>
          <a:ext cx="5029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5261" y="1676400"/>
            <a:ext cx="7934325" cy="4229100"/>
          </a:xfrm>
          <a:prstGeom prst="rect">
            <a:avLst/>
          </a:prstGeom>
        </p:spPr>
      </p:pic>
    </p:spTree>
    <p:extLst>
      <p:ext uri="{BB962C8B-B14F-4D97-AF65-F5344CB8AC3E}">
        <p14:creationId xmlns:p14="http://schemas.microsoft.com/office/powerpoint/2010/main" val="165409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_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6A41BA03133F4D9909FFE7D0907B5D" ma:contentTypeVersion="0" ma:contentTypeDescription="Create a new document." ma:contentTypeScope="" ma:versionID="ec9ca77658f11de320fafc408b2cf7c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C974159-165D-43A7-BAC0-2BE7E1872CAD}">
  <ds:schemaRefs>
    <ds:schemaRef ds:uri="http://schemas.openxmlformats.org/package/2006/metadata/core-properties"/>
    <ds:schemaRef ds:uri="http://schemas.microsoft.com/office/2006/metadata/properties"/>
    <ds:schemaRef ds:uri="http://www.w3.org/XML/1998/namespace"/>
    <ds:schemaRef ds:uri="http://purl.org/dc/terms/"/>
    <ds:schemaRef ds:uri="http://purl.org/dc/elements/1.1/"/>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AF2462E9-E3C6-4B9B-800D-1AA92DB6FEE6}">
  <ds:schemaRefs>
    <ds:schemaRef ds:uri="http://schemas.microsoft.com/sharepoint/v3/contenttype/forms"/>
  </ds:schemaRefs>
</ds:datastoreItem>
</file>

<file path=customXml/itemProps3.xml><?xml version="1.0" encoding="utf-8"?>
<ds:datastoreItem xmlns:ds="http://schemas.openxmlformats.org/officeDocument/2006/customXml" ds:itemID="{7C87F021-393A-41F0-B687-0AD161F782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3523</TotalTime>
  <Words>1078</Words>
  <Application>Microsoft Office PowerPoint</Application>
  <PresentationFormat>Widescreen</PresentationFormat>
  <Paragraphs>233</Paragraphs>
  <Slides>24</Slides>
  <Notes>17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24</vt:i4>
      </vt:variant>
    </vt:vector>
  </HeadingPairs>
  <TitlesOfParts>
    <vt:vector size="35" baseType="lpstr">
      <vt:lpstr>굴림</vt:lpstr>
      <vt:lpstr>宋体</vt:lpstr>
      <vt:lpstr>Arial</vt:lpstr>
      <vt:lpstr>Calibri</vt:lpstr>
      <vt:lpstr>Calibri Light</vt:lpstr>
      <vt:lpstr>Tahoma</vt:lpstr>
      <vt:lpstr>Wingdings</vt:lpstr>
      <vt:lpstr>Cover</vt:lpstr>
      <vt:lpstr>Agenda</vt:lpstr>
      <vt:lpstr>Content_Title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Rachel Dan</dc:creator>
  <cp:lastModifiedBy>JASON CUI (DEV-ISD-OOCLL/ZHA)</cp:lastModifiedBy>
  <cp:revision>645</cp:revision>
  <dcterms:created xsi:type="dcterms:W3CDTF">2014-12-12T05:53:11Z</dcterms:created>
  <dcterms:modified xsi:type="dcterms:W3CDTF">2017-08-28T07:48:31Z</dcterms:modified>
</cp:coreProperties>
</file>