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18"/>
  </p:notesMasterIdLst>
  <p:sldIdLst>
    <p:sldId id="281" r:id="rId8"/>
    <p:sldId id="379" r:id="rId9"/>
    <p:sldId id="390" r:id="rId10"/>
    <p:sldId id="392" r:id="rId11"/>
    <p:sldId id="393" r:id="rId12"/>
    <p:sldId id="394" r:id="rId13"/>
    <p:sldId id="395" r:id="rId14"/>
    <p:sldId id="39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Agenda" id="{E24BEE76-C10F-47F8-9141-D04682E047EC}">
          <p14:sldIdLst>
            <p14:sldId id="281"/>
            <p14:sldId id="379"/>
          </p14:sldIdLst>
        </p14:section>
        <p14:section name="Content" id="{571E40ED-91C4-4365-B2C2-6B0D1012C021}">
          <p14:sldIdLst>
            <p14:sldId id="390"/>
            <p14:sldId id="392"/>
            <p14:sldId id="393"/>
            <p14:sldId id="394"/>
            <p14:sldId id="395"/>
            <p14:sldId id="391"/>
          </p14:sldIdLst>
        </p14:section>
        <p14:section name="End - FAQ" id="{4609FC15-6DD3-4FCD-B0A4-05C247ADF4C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8" autoAdjust="0"/>
    <p:restoredTop sz="67488" autoAdjust="0"/>
  </p:normalViewPr>
  <p:slideViewPr>
    <p:cSldViewPr>
      <p:cViewPr varScale="1">
        <p:scale>
          <a:sx n="56" d="100"/>
          <a:sy n="56" d="100"/>
        </p:scale>
        <p:origin x="78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08-02-2017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为什么需要构建工具</a:t>
            </a:r>
            <a:r>
              <a:rPr lang="en-US" altLang="zh-C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为什么需要构建工具</a:t>
            </a:r>
            <a:r>
              <a:rPr lang="en-US" altLang="zh-C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9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为什么需要构建工具</a:t>
            </a:r>
            <a:r>
              <a:rPr lang="en-US" altLang="zh-C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为什么需要构建工具</a:t>
            </a:r>
            <a:r>
              <a:rPr lang="en-US" altLang="zh-C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为什么需要构建工具</a:t>
            </a:r>
            <a:r>
              <a:rPr lang="en-US" altLang="zh-CN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119888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11988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6"/>
            <a:ext cx="119888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3352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3860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7924800" y="1143001"/>
            <a:ext cx="38608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3860800" y="3581400"/>
            <a:ext cx="79248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9042400" y="424213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604000" y="424213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10668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60800" y="1447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9115" y="1447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60800" y="1981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149115" y="1981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860800" y="2514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149115" y="2514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3860800" y="30480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149115" y="30480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860800" y="35814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149115" y="35814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60800" y="41148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149115" y="41148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860800" y="46482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3149115" y="46482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60800" y="5181600"/>
            <a:ext cx="80264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3149115" y="5181600"/>
            <a:ext cx="508487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74775" y="1712745"/>
            <a:ext cx="80264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2" y="1712742"/>
            <a:ext cx="866775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115824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228600"/>
            <a:ext cx="6096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28600"/>
            <a:ext cx="10668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480802" y="6492878"/>
            <a:ext cx="6095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6096000" y="1143000"/>
            <a:ext cx="57912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865" y="5486400"/>
            <a:ext cx="1227737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  <p:sldLayoutId id="214748370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3" cstate="print"/>
          <a:srcRect t="42222"/>
          <a:stretch>
            <a:fillRect/>
          </a:stretch>
        </p:blipFill>
        <p:spPr bwMode="auto">
          <a:xfrm>
            <a:off x="0" y="2895600"/>
            <a:ext cx="12192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10972802" y="76203"/>
            <a:ext cx="1024537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12192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Introduction of JavaScript Modularization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JavaScript Modularization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79855"/>
            <a:ext cx="10668000" cy="52322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1426773"/>
            <a:ext cx="381001" cy="42464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60173"/>
            <a:ext cx="381001" cy="42464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143000" y="14267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Why Module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1143000" y="1960173"/>
            <a:ext cx="8026400" cy="40011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Modern JavaScript Modularization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Why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8194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Package/Namespace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Closure in JavaScript</a:t>
            </a:r>
            <a:endParaRPr lang="en-US" sz="2400"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Modern JavaScript Modularization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362" y="2590800"/>
            <a:ext cx="8531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CommonJS/Modules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</a:rPr>
              <a:t>CMD VS AMD</a:t>
            </a:r>
          </a:p>
        </p:txBody>
      </p:sp>
    </p:spTree>
    <p:extLst>
      <p:ext uri="{BB962C8B-B14F-4D97-AF65-F5344CB8AC3E}">
        <p14:creationId xmlns:p14="http://schemas.microsoft.com/office/powerpoint/2010/main" val="424079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13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7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374775" y="1712745"/>
            <a:ext cx="8026400" cy="646331"/>
          </a:xfrm>
        </p:spPr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06403" y="1712742"/>
            <a:ext cx="660398" cy="646334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780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8" name="AutoShape 2" descr="“gulp”的图片搜索结果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7F021-393A-41F0-B687-0AD161F782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98</Words>
  <Application>Microsoft Office PowerPoint</Application>
  <PresentationFormat>Widescreen</PresentationFormat>
  <Paragraphs>32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굴림</vt:lpstr>
      <vt:lpstr>宋体</vt:lpstr>
      <vt:lpstr>Arial</vt:lpstr>
      <vt:lpstr>Calibri</vt:lpstr>
      <vt:lpstr>Calibri Light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JASON CUI (DEV-ISD-OOCLL/ZHA)</cp:lastModifiedBy>
  <cp:revision>666</cp:revision>
  <dcterms:created xsi:type="dcterms:W3CDTF">2014-12-12T05:53:11Z</dcterms:created>
  <dcterms:modified xsi:type="dcterms:W3CDTF">2017-08-02T02:47:15Z</dcterms:modified>
</cp:coreProperties>
</file>