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3" r:id="rId5"/>
    <p:sldId id="274" r:id="rId6"/>
    <p:sldId id="260" r:id="rId7"/>
    <p:sldId id="275" r:id="rId8"/>
    <p:sldId id="259" r:id="rId9"/>
    <p:sldId id="276" r:id="rId10"/>
    <p:sldId id="263" r:id="rId11"/>
    <p:sldId id="261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/>
    <p:restoredTop sz="83464"/>
  </p:normalViewPr>
  <p:slideViewPr>
    <p:cSldViewPr snapToGrid="0" snapToObjects="1">
      <p:cViewPr>
        <p:scale>
          <a:sx n="100" d="100"/>
          <a:sy n="100" d="100"/>
        </p:scale>
        <p:origin x="47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2751-C4B3-6841-BDBB-363C61512601}" type="datetimeFigureOut">
              <a:t>16/8/17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0914-8860-A842-A885-D8FE6B3D2E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5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B8E2-9FF0-8C47-9210-BA66A45EF6EF}" type="datetimeFigureOut">
              <a:t>16/8/17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6D972-6CA5-F143-8758-5D97F0BED6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4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02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146611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>
            <a:normAutofit/>
          </a:bodyPr>
          <a:lstStyle>
            <a:lvl1pPr algn="ctr">
              <a:defRPr sz="48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079376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>
            <a:lvl1pPr>
              <a:defRPr>
                <a:latin typeface="Monaco" charset="0"/>
                <a:ea typeface="Monaco" charset="0"/>
                <a:cs typeface="Monaco" charset="0"/>
              </a:defRPr>
            </a:lvl1pPr>
            <a:lvl2pPr>
              <a:defRPr>
                <a:latin typeface="Monaco" charset="0"/>
                <a:ea typeface="Monaco" charset="0"/>
                <a:cs typeface="Monaco" charset="0"/>
              </a:defRPr>
            </a:lvl2pPr>
            <a:lvl3pPr>
              <a:defRPr>
                <a:latin typeface="Monaco" charset="0"/>
                <a:ea typeface="Monaco" charset="0"/>
                <a:cs typeface="Monaco" charset="0"/>
              </a:defRPr>
            </a:lvl3pPr>
            <a:lvl4pPr>
              <a:defRPr>
                <a:latin typeface="Monaco" charset="0"/>
                <a:ea typeface="Monaco" charset="0"/>
                <a:cs typeface="Monaco" charset="0"/>
              </a:defRPr>
            </a:lvl4pPr>
            <a:lvl5pPr>
              <a:defRPr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087157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Microsoft YaHei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38200" y="1358153"/>
            <a:ext cx="1051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F50-5C24-E449-AC6F-631E523724C6}" type="datetimeFigureOut">
              <a:t>16/8/17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expressjs.com.cn/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Express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600635"/>
          </a:xfrm>
        </p:spPr>
        <p:txBody>
          <a:bodyPr/>
          <a:lstStyle/>
          <a:p>
            <a:r>
              <a:rPr kumimoji="1" lang="zh-CN" altLang="en-US"/>
              <a:t>监听路径参数中如果有“</a:t>
            </a:r>
            <a:r>
              <a:rPr kumimoji="1" lang="en-US" altLang="zh-CN"/>
              <a:t>id</a:t>
            </a:r>
            <a:r>
              <a:rPr kumimoji="1" lang="zh-CN" altLang="en-US"/>
              <a:t>”，则进行回调！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app.param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137"/>
            <a:ext cx="51562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5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4"/>
            <a:ext cx="10515600" cy="3410097"/>
          </a:xfrm>
        </p:spPr>
        <p:txBody>
          <a:bodyPr/>
          <a:lstStyle/>
          <a:p>
            <a:r>
              <a:rPr kumimoji="1" lang="en-US" altLang="zh-CN"/>
              <a:t>req.ip/.hostname/.protocol/.baseUrl</a:t>
            </a:r>
            <a:endParaRPr kumimoji="1" lang="zh-CN" altLang="en-US"/>
          </a:p>
          <a:p>
            <a:r>
              <a:rPr kumimoji="1" lang="en-US" altLang="zh-CN"/>
              <a:t>req.body(</a:t>
            </a:r>
            <a:r>
              <a:rPr kumimoji="1" lang="zh-CN" altLang="en-US"/>
              <a:t>需要配合</a:t>
            </a:r>
            <a:r>
              <a:rPr kumimoji="1" lang="en-US" altLang="zh-CN"/>
              <a:t>body-parser</a:t>
            </a:r>
            <a:r>
              <a:rPr kumimoji="1" lang="zh-CN" altLang="en-US"/>
              <a:t>或</a:t>
            </a:r>
            <a:r>
              <a:rPr kumimoji="1" lang="en-US" altLang="zh-CN"/>
              <a:t>multer)</a:t>
            </a:r>
            <a:endParaRPr kumimoji="1" lang="zh-CN" altLang="en-US"/>
          </a:p>
          <a:p>
            <a:r>
              <a:rPr kumimoji="1" lang="en-US" altLang="zh-CN"/>
              <a:t>req.cookies(</a:t>
            </a:r>
            <a:r>
              <a:rPr kumimoji="1" lang="zh-CN" altLang="en-US"/>
              <a:t>需要配合</a:t>
            </a:r>
            <a:r>
              <a:rPr kumimoji="1" lang="en-US" altLang="zh-CN"/>
              <a:t>cookie-parser)</a:t>
            </a:r>
            <a:endParaRPr kumimoji="1" lang="zh-CN" altLang="en-US"/>
          </a:p>
          <a:p>
            <a:r>
              <a:rPr kumimoji="1" lang="en-US" altLang="zh-CN"/>
              <a:t>req.query</a:t>
            </a:r>
            <a:endParaRPr kumimoji="1" lang="zh-CN" altLang="en-US"/>
          </a:p>
          <a:p>
            <a:r>
              <a:rPr kumimoji="1" lang="en-US" altLang="zh-CN"/>
              <a:t>req.path(</a:t>
            </a:r>
            <a:r>
              <a:rPr kumimoji="1" lang="zh-CN" altLang="en-US"/>
              <a:t>不包含</a:t>
            </a:r>
            <a:r>
              <a:rPr kumimoji="1" lang="en-US" altLang="zh-CN"/>
              <a:t>mount</a:t>
            </a:r>
            <a:r>
              <a:rPr kumimoji="1" lang="zh-CN" altLang="en-US"/>
              <a:t> </a:t>
            </a:r>
            <a:r>
              <a:rPr kumimoji="1" lang="en-US" altLang="zh-CN"/>
              <a:t>point)</a:t>
            </a:r>
            <a:endParaRPr kumimoji="1" lang="zh-CN" altLang="en-US"/>
          </a:p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request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30" y="3872168"/>
            <a:ext cx="4932226" cy="29858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578" y="2655957"/>
            <a:ext cx="3111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route is:</a:t>
            </a:r>
            <a:r>
              <a:rPr lang="zh-CN" altLang="en-US"/>
              <a:t> </a:t>
            </a:r>
            <a:r>
              <a:rPr lang="en-US" altLang="zh-CN"/>
              <a:t>“/user/:name”:</a:t>
            </a:r>
            <a:endParaRPr lang="zh-CN" altLang="en-US"/>
          </a:p>
          <a:p>
            <a:r>
              <a:rPr lang="en-US" altLang="zh-CN"/>
              <a:t>/user/:uid/book/:bid</a:t>
            </a:r>
            <a:endParaRPr lang="zh-CN" altLang="en-US"/>
          </a:p>
          <a:p>
            <a:r>
              <a:rPr lang="en-US" altLang="zh-CN"/>
              <a:t>.uid,.bid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route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:”/file/*:</a:t>
            </a:r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params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58" y="1959732"/>
            <a:ext cx="7021866" cy="22731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58" y="4659602"/>
            <a:ext cx="51689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7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res.send(msg)</a:t>
            </a:r>
            <a:endParaRPr kumimoji="1" lang="zh-CN" altLang="en-US"/>
          </a:p>
          <a:p>
            <a:r>
              <a:rPr kumimoji="1" lang="en-US" altLang="zh-CN"/>
              <a:t>res.status(code)</a:t>
            </a:r>
            <a:endParaRPr kumimoji="1" lang="zh-CN" altLang="en-US"/>
          </a:p>
          <a:p>
            <a:r>
              <a:rPr kumimoji="1" lang="en-US" altLang="zh-CN"/>
              <a:t>res.set();</a:t>
            </a:r>
            <a:endParaRPr kumimoji="1" lang="zh-CN" altLang="en-US"/>
          </a:p>
          <a:p>
            <a:r>
              <a:rPr kumimoji="1" lang="en-US" altLang="zh-CN"/>
              <a:t>res.cookie()</a:t>
            </a:r>
            <a:endParaRPr kumimoji="1" lang="zh-CN" altLang="en-US"/>
          </a:p>
          <a:p>
            <a:r>
              <a:rPr kumimoji="1" lang="en-US" altLang="zh-CN"/>
              <a:t>res.download()</a:t>
            </a:r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response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19775"/>
            <a:ext cx="4051300" cy="203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1834316"/>
            <a:ext cx="558800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287" y="3528254"/>
            <a:ext cx="6604000" cy="55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610" y="4332475"/>
            <a:ext cx="48895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9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5602357" cy="4643998"/>
          </a:xfrm>
        </p:spPr>
        <p:txBody>
          <a:bodyPr/>
          <a:lstStyle/>
          <a:p>
            <a:r>
              <a:rPr kumimoji="1" lang="zh-CN" altLang="en-US"/>
              <a:t>将自动根据</a:t>
            </a:r>
            <a:r>
              <a:rPr kumimoji="1" lang="en-US" altLang="zh-CN"/>
              <a:t>req</a:t>
            </a:r>
            <a:r>
              <a:rPr kumimoji="1" lang="zh-CN" altLang="en-US"/>
              <a:t>中的请求头信息，决定使用哪种格式！</a:t>
            </a:r>
          </a:p>
          <a:p>
            <a:r>
              <a:rPr kumimoji="1" lang="zh-CN" altLang="en-US"/>
              <a:t>“</a:t>
            </a:r>
            <a:r>
              <a:rPr kumimoji="1" lang="en-US" altLang="zh-CN"/>
              <a:t>Accept:text/html</a:t>
            </a:r>
            <a:r>
              <a:rPr kumimoji="1" lang="zh-CN" altLang="en-US"/>
              <a:t>”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res.format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358153"/>
            <a:ext cx="4533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res.redirect([code],url);</a:t>
            </a:r>
            <a:endParaRPr kumimoji="1" lang="zh-CN" altLang="en-US"/>
          </a:p>
          <a:p>
            <a:r>
              <a:rPr kumimoji="1" lang="en-US" altLang="zh-CN"/>
              <a:t>res.json();</a:t>
            </a:r>
            <a:endParaRPr kumimoji="1" lang="zh-CN" altLang="en-US"/>
          </a:p>
          <a:p>
            <a:r>
              <a:rPr kumimoji="1" lang="en-US" altLang="zh-CN"/>
              <a:t>res.render();</a:t>
            </a:r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res</a:t>
            </a:r>
            <a:r>
              <a:rPr kumimoji="1" lang="zh-CN" altLang="en-US"/>
              <a:t>的其它方法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991" y="3632608"/>
            <a:ext cx="7500730" cy="30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1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其它</a:t>
            </a:r>
            <a:r>
              <a:rPr kumimoji="1" lang="en-US" altLang="zh-CN"/>
              <a:t>MiddleWare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39886" y="3258848"/>
            <a:ext cx="621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http://www.expressjs.com.cn/resources/middleware.html</a:t>
            </a:r>
          </a:p>
        </p:txBody>
      </p:sp>
    </p:spTree>
    <p:extLst>
      <p:ext uri="{BB962C8B-B14F-4D97-AF65-F5344CB8AC3E}">
        <p14:creationId xmlns:p14="http://schemas.microsoft.com/office/powerpoint/2010/main" val="62243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提供对表单的伪造</a:t>
            </a:r>
            <a:r>
              <a:rPr kumimoji="1" lang="en-US" altLang="zh-CN"/>
              <a:t>DELETE</a:t>
            </a:r>
            <a:r>
              <a:rPr kumimoji="1" lang="zh-CN" altLang="en-US"/>
              <a:t>和</a:t>
            </a:r>
            <a:r>
              <a:rPr kumimoji="1" lang="en-US" altLang="zh-CN"/>
              <a:t>PUT</a:t>
            </a:r>
            <a:r>
              <a:rPr kumimoji="1" lang="zh-CN" altLang="en-US"/>
              <a:t>的支持（加入</a:t>
            </a:r>
            <a:r>
              <a:rPr kumimoji="1" lang="en-US" altLang="zh-CN"/>
              <a:t>hidden</a:t>
            </a:r>
            <a:r>
              <a:rPr kumimoji="1" lang="zh-CN" altLang="en-US"/>
              <a:t>）</a:t>
            </a:r>
          </a:p>
          <a:p>
            <a:r>
              <a:rPr kumimoji="1" lang="en-US" altLang="zh-CN"/>
              <a:t>npm</a:t>
            </a:r>
            <a:r>
              <a:rPr kumimoji="1" lang="zh-CN" altLang="en-US"/>
              <a:t> </a:t>
            </a:r>
            <a:r>
              <a:rPr kumimoji="1" lang="en-US" altLang="zh-CN"/>
              <a:t>install</a:t>
            </a:r>
            <a:r>
              <a:rPr kumimoji="1" lang="zh-CN" altLang="en-US"/>
              <a:t> </a:t>
            </a:r>
            <a:r>
              <a:rPr kumimoji="1" lang="en-US" altLang="zh-CN"/>
              <a:t>method-override</a:t>
            </a:r>
            <a:endParaRPr kumimoji="1" lang="zh-CN" altLang="en-US"/>
          </a:p>
          <a:p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methodOverride=require(“method-override”);</a:t>
            </a:r>
            <a:endParaRPr kumimoji="1" lang="zh-CN" altLang="en-US"/>
          </a:p>
          <a:p>
            <a:r>
              <a:rPr kumimoji="1" lang="en-US" altLang="zh-CN"/>
              <a:t>app.use(methodOverride());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method-override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57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是由</a:t>
            </a:r>
            <a:r>
              <a:rPr kumimoji="1" lang="en-US" altLang="zh-CN"/>
              <a:t>HTML</a:t>
            </a:r>
            <a:r>
              <a:rPr kumimoji="1" lang="zh-CN" altLang="en-US"/>
              <a:t>模板和</a:t>
            </a:r>
            <a:r>
              <a:rPr kumimoji="1" lang="en-US" altLang="zh-CN"/>
              <a:t>ejs</a:t>
            </a:r>
            <a:r>
              <a:rPr kumimoji="1" lang="zh-CN" altLang="en-US"/>
              <a:t>标签组成的，用来完成</a:t>
            </a:r>
            <a:r>
              <a:rPr kumimoji="1" lang="en-US" altLang="zh-CN"/>
              <a:t>view</a:t>
            </a:r>
            <a:r>
              <a:rPr kumimoji="1" lang="zh-CN" altLang="en-US"/>
              <a:t>的功能</a:t>
            </a:r>
          </a:p>
          <a:p>
            <a:r>
              <a:rPr kumimoji="1" lang="zh-CN" altLang="en-US"/>
              <a:t>功能类似于</a:t>
            </a:r>
            <a:r>
              <a:rPr kumimoji="1" lang="en-US" altLang="zh-CN"/>
              <a:t>jsp</a:t>
            </a:r>
            <a:r>
              <a:rPr kumimoji="1" lang="zh-CN" altLang="en-US"/>
              <a:t>在</a:t>
            </a:r>
            <a:r>
              <a:rPr kumimoji="1" lang="en-US" altLang="zh-CN"/>
              <a:t>MVC</a:t>
            </a:r>
            <a:r>
              <a:rPr kumimoji="1" lang="zh-CN" altLang="en-US"/>
              <a:t>中的作用，相似的技术还有</a:t>
            </a:r>
            <a:r>
              <a:rPr kumimoji="1" lang="en-US" altLang="zh-CN"/>
              <a:t>jade</a:t>
            </a:r>
            <a:endParaRPr kumimoji="1" lang="zh-CN" altLang="en-US"/>
          </a:p>
          <a:p>
            <a:r>
              <a:rPr kumimoji="1" lang="en-US" altLang="zh-CN"/>
              <a:t>npm</a:t>
            </a:r>
            <a:r>
              <a:rPr kumimoji="1" lang="zh-CN" altLang="en-US"/>
              <a:t> </a:t>
            </a:r>
            <a:r>
              <a:rPr kumimoji="1" lang="en-US" altLang="zh-CN"/>
              <a:t>install</a:t>
            </a:r>
            <a:r>
              <a:rPr kumimoji="1" lang="zh-CN" altLang="en-US"/>
              <a:t> </a:t>
            </a:r>
            <a:r>
              <a:rPr kumimoji="1" lang="en-US" altLang="zh-CN"/>
              <a:t>ejs</a:t>
            </a:r>
            <a:r>
              <a:rPr kumimoji="1" lang="zh-CN" altLang="en-US"/>
              <a:t> </a:t>
            </a:r>
            <a:r>
              <a:rPr kumimoji="1" lang="en-US" altLang="zh-CN"/>
              <a:t>–save</a:t>
            </a:r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ejs</a:t>
            </a:r>
            <a:r>
              <a:rPr kumimoji="1" lang="zh-CN" altLang="en-US"/>
              <a:t>视图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134691"/>
            <a:ext cx="6654800" cy="170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5151749"/>
            <a:ext cx="4419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2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/>
              <a:t>npm</a:t>
            </a:r>
            <a:r>
              <a:rPr kumimoji="1" lang="zh-CN" altLang="en-US"/>
              <a:t> </a:t>
            </a:r>
            <a:r>
              <a:rPr kumimoji="1" lang="en-US" altLang="zh-CN"/>
              <a:t>install</a:t>
            </a:r>
            <a:r>
              <a:rPr kumimoji="1" lang="zh-CN" altLang="en-US"/>
              <a:t> </a:t>
            </a:r>
            <a:r>
              <a:rPr kumimoji="1" lang="en-US" altLang="zh-CN"/>
              <a:t>express-session</a:t>
            </a:r>
            <a:r>
              <a:rPr kumimoji="1" lang="zh-CN" altLang="en-US"/>
              <a:t> </a:t>
            </a:r>
            <a:r>
              <a:rPr kumimoji="1" lang="en-US" altLang="zh-CN"/>
              <a:t>–save</a:t>
            </a:r>
            <a:endParaRPr kumimoji="1" lang="zh-CN" altLang="en-US"/>
          </a:p>
          <a:p>
            <a:pPr>
              <a:lnSpc>
                <a:spcPct val="150000"/>
              </a:lnSpc>
            </a:pPr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session=require(“express-session”);</a:t>
            </a:r>
            <a:endParaRPr kumimoji="1" lang="zh-CN" altLang="en-US"/>
          </a:p>
          <a:p>
            <a:pPr>
              <a:lnSpc>
                <a:spcPct val="150000"/>
              </a:lnSpc>
            </a:pPr>
            <a:r>
              <a:rPr kumimoji="1" lang="en-US" altLang="zh-CN"/>
              <a:t>app.use(session({sercret:”abc”}));//</a:t>
            </a:r>
            <a:r>
              <a:rPr kumimoji="1" lang="zh-CN" altLang="en-US"/>
              <a:t>添加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req.session.user=“john”//</a:t>
            </a:r>
            <a:r>
              <a:rPr kumimoji="1" lang="zh-CN" altLang="en-US"/>
              <a:t>设置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user=req.session.user;//</a:t>
            </a:r>
            <a:r>
              <a:rPr kumimoji="1" lang="zh-CN" altLang="en-US"/>
              <a:t>获取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express-session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>
                <a:hlinkClick r:id="rId2"/>
              </a:rPr>
              <a:t>http://www.expressjs.com.cn/</a:t>
            </a:r>
            <a:endParaRPr kumimoji="1" lang="zh-CN" altLang="en-US"/>
          </a:p>
          <a:p>
            <a:pPr>
              <a:lnSpc>
                <a:spcPct val="150000"/>
              </a:lnSpc>
            </a:pPr>
            <a:r>
              <a:rPr kumimoji="1" lang="zh-CN" altLang="en-US"/>
              <a:t>解决：</a:t>
            </a:r>
            <a:r>
              <a:rPr kumimoji="1" lang="en-US" altLang="zh-CN"/>
              <a:t>Restful</a:t>
            </a:r>
            <a:r>
              <a:rPr kumimoji="1" lang="zh-CN" altLang="en-US"/>
              <a:t>方式的路由，基于模板方式的格式化输出等</a:t>
            </a:r>
          </a:p>
          <a:p>
            <a:pPr>
              <a:lnSpc>
                <a:spcPct val="150000"/>
              </a:lnSpc>
            </a:pPr>
            <a:r>
              <a:rPr kumimoji="1" lang="zh-CN" altLang="en-US"/>
              <a:t>它的出现使</a:t>
            </a:r>
            <a:r>
              <a:rPr kumimoji="1" lang="en-US" altLang="zh-CN"/>
              <a:t>js</a:t>
            </a:r>
            <a:r>
              <a:rPr kumimoji="1" lang="zh-CN" altLang="en-US"/>
              <a:t>具有了</a:t>
            </a:r>
            <a:r>
              <a:rPr kumimoji="1" lang="en-US" altLang="zh-CN"/>
              <a:t>ROR,Django</a:t>
            </a:r>
            <a:r>
              <a:rPr kumimoji="1" lang="zh-CN" altLang="en-US"/>
              <a:t>的特性。</a:t>
            </a:r>
          </a:p>
          <a:p>
            <a:pPr>
              <a:lnSpc>
                <a:spcPct val="150000"/>
              </a:lnSpc>
            </a:pPr>
            <a:r>
              <a:rPr kumimoji="1" lang="zh-CN" altLang="en-US"/>
              <a:t>作者：</a:t>
            </a:r>
            <a:r>
              <a:rPr kumimoji="1" lang="en-US" altLang="zh-CN"/>
              <a:t>https://github.com/tj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ExpressJs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043" y="2868257"/>
            <a:ext cx="3468757" cy="3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7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1635760"/>
            <a:ext cx="4724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2323418"/>
          </a:xfrm>
        </p:spPr>
        <p:txBody>
          <a:bodyPr>
            <a:normAutofit lnSpcReduction="10000"/>
          </a:bodyPr>
          <a:lstStyle/>
          <a:p>
            <a:r>
              <a:rPr kumimoji="1" lang="en-US" altLang="zh-CN"/>
              <a:t>npm</a:t>
            </a:r>
            <a:r>
              <a:rPr kumimoji="1" lang="zh-CN" altLang="en-US"/>
              <a:t> </a:t>
            </a:r>
            <a:r>
              <a:rPr kumimoji="1" lang="en-US" altLang="zh-CN"/>
              <a:t>install</a:t>
            </a:r>
            <a:r>
              <a:rPr kumimoji="1" lang="zh-CN" altLang="en-US"/>
              <a:t> </a:t>
            </a:r>
            <a:r>
              <a:rPr kumimoji="1" lang="en-US" altLang="zh-CN"/>
              <a:t>express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工程结构最佳实践：命令行</a:t>
            </a:r>
            <a:r>
              <a:rPr kumimoji="1" lang="en-US" altLang="zh-CN"/>
              <a:t>&gt;express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基础代码：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安装及入门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6" y="2908300"/>
            <a:ext cx="7269599" cy="3118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24" y="1962174"/>
            <a:ext cx="3314976" cy="207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/>
              <a:t>路由：是“</a:t>
            </a:r>
            <a:r>
              <a:rPr kumimoji="1" lang="en-US" altLang="zh-CN"/>
              <a:t>http</a:t>
            </a:r>
            <a:r>
              <a:rPr kumimoji="1" lang="zh-CN" altLang="en-US"/>
              <a:t>请求”如何到</a:t>
            </a:r>
            <a:r>
              <a:rPr kumimoji="1" lang="en-US" altLang="zh-CN"/>
              <a:t>”</a:t>
            </a:r>
            <a:r>
              <a:rPr kumimoji="1" lang="zh-CN" altLang="en-US"/>
              <a:t>处理函数</a:t>
            </a:r>
            <a:r>
              <a:rPr kumimoji="1" lang="en-US" altLang="zh-CN"/>
              <a:t>”</a:t>
            </a:r>
            <a:r>
              <a:rPr kumimoji="1" lang="zh-CN" altLang="en-US"/>
              <a:t>的控制系统</a:t>
            </a:r>
          </a:p>
          <a:p>
            <a:pPr>
              <a:lnSpc>
                <a:spcPct val="200000"/>
              </a:lnSpc>
            </a:pPr>
            <a:r>
              <a:rPr kumimoji="1" lang="zh-CN" altLang="en-US"/>
              <a:t>是</a:t>
            </a:r>
            <a:r>
              <a:rPr kumimoji="1" lang="en-US" altLang="zh-CN"/>
              <a:t>RestFul</a:t>
            </a:r>
            <a:r>
              <a:rPr kumimoji="1" lang="zh-CN" altLang="en-US"/>
              <a:t>架构风格的技术关注点</a:t>
            </a:r>
          </a:p>
          <a:p>
            <a:pPr>
              <a:lnSpc>
                <a:spcPct val="200000"/>
              </a:lnSpc>
            </a:pPr>
            <a:r>
              <a:rPr kumimoji="1" lang="zh-CN" altLang="en-US"/>
              <a:t>是</a:t>
            </a:r>
            <a:r>
              <a:rPr kumimoji="1" lang="en-US" altLang="zh-CN"/>
              <a:t>express</a:t>
            </a:r>
            <a:r>
              <a:rPr kumimoji="1" lang="zh-CN" altLang="en-US"/>
              <a:t>的设计亮点</a:t>
            </a:r>
          </a:p>
          <a:p>
            <a:pPr>
              <a:lnSpc>
                <a:spcPct val="200000"/>
              </a:lnSpc>
            </a:pPr>
            <a:r>
              <a:rPr kumimoji="1" lang="zh-CN" altLang="en-US"/>
              <a:t>详见：</a:t>
            </a:r>
            <a:r>
              <a:rPr kumimoji="1" lang="en-US" altLang="zh-CN"/>
              <a:t>http://www.expressjs.com.cn/guide/routing.html</a:t>
            </a:r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路由控制</a:t>
            </a:r>
          </a:p>
        </p:txBody>
      </p:sp>
    </p:spTree>
    <p:extLst>
      <p:ext uri="{BB962C8B-B14F-4D97-AF65-F5344CB8AC3E}">
        <p14:creationId xmlns:p14="http://schemas.microsoft.com/office/powerpoint/2010/main" val="2266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Restful</a:t>
            </a:r>
            <a:r>
              <a:rPr kumimoji="1" lang="zh-CN" altLang="en-US"/>
              <a:t>的简写风格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152"/>
            <a:ext cx="8668657" cy="52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复杂一点的挂载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17" y="270996"/>
            <a:ext cx="16051223" cy="61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7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可以挂载的</a:t>
            </a:r>
            <a:r>
              <a:rPr kumimoji="1" lang="en-US" altLang="zh-CN"/>
              <a:t>Mini-App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-254000"/>
            <a:ext cx="6527800" cy="6661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36262"/>
            <a:ext cx="7526564" cy="24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6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静态资源的指定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13829"/>
            <a:ext cx="8227906" cy="13297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6765"/>
            <a:ext cx="4419600" cy="3060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86" y="744765"/>
            <a:ext cx="6819900" cy="152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186" y="2278744"/>
            <a:ext cx="6692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1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13112</TotalTime>
  <Words>296</Words>
  <Application>Microsoft Macintosh PowerPoint</Application>
  <PresentationFormat>宽屏</PresentationFormat>
  <Paragraphs>66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DengXian</vt:lpstr>
      <vt:lpstr>DengXian Light</vt:lpstr>
      <vt:lpstr>Microsoft YaHei</vt:lpstr>
      <vt:lpstr>Monaco</vt:lpstr>
      <vt:lpstr>Arial</vt:lpstr>
      <vt:lpstr>Office 主题</vt:lpstr>
      <vt:lpstr>Express</vt:lpstr>
      <vt:lpstr>ExpressJs</vt:lpstr>
      <vt:lpstr>安装及入门</vt:lpstr>
      <vt:lpstr>路由控制</vt:lpstr>
      <vt:lpstr>Restful的简写风格</vt:lpstr>
      <vt:lpstr>复杂一点的挂载</vt:lpstr>
      <vt:lpstr>可以挂载的Mini-App</vt:lpstr>
      <vt:lpstr>静态资源的指定</vt:lpstr>
      <vt:lpstr>PowerPoint 演示文稿</vt:lpstr>
      <vt:lpstr>app.param</vt:lpstr>
      <vt:lpstr>request</vt:lpstr>
      <vt:lpstr>params</vt:lpstr>
      <vt:lpstr>response</vt:lpstr>
      <vt:lpstr>res.format</vt:lpstr>
      <vt:lpstr>res的其它方法</vt:lpstr>
      <vt:lpstr>其它MiddleWare</vt:lpstr>
      <vt:lpstr>method-override</vt:lpstr>
      <vt:lpstr>ejs视图</vt:lpstr>
      <vt:lpstr>express-session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</dc:title>
  <dc:creator>john yu</dc:creator>
  <cp:lastModifiedBy>Microsoft Office 用户</cp:lastModifiedBy>
  <cp:revision>289</cp:revision>
  <dcterms:created xsi:type="dcterms:W3CDTF">2016-05-12T01:33:20Z</dcterms:created>
  <dcterms:modified xsi:type="dcterms:W3CDTF">2016-08-17T07:38:21Z</dcterms:modified>
</cp:coreProperties>
</file>