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5179"/>
  </p:normalViewPr>
  <p:slideViewPr>
    <p:cSldViewPr snapToGrid="0" snapToObjects="1">
      <p:cViewPr>
        <p:scale>
          <a:sx n="95" d="100"/>
          <a:sy n="9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16/6/18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16/6/18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api.html#schema-number-js" TargetMode="External"/><Relationship Id="rId4" Type="http://schemas.openxmlformats.org/officeDocument/2006/relationships/hyperlink" Target="http://mongoosejs.com/docs/api.html#schema-date-js" TargetMode="External"/><Relationship Id="rId5" Type="http://schemas.openxmlformats.org/officeDocument/2006/relationships/hyperlink" Target="http://mongoosejs.com/docs/api.html#schema-buffer-js" TargetMode="External"/><Relationship Id="rId6" Type="http://schemas.openxmlformats.org/officeDocument/2006/relationships/hyperlink" Target="http://mongoosejs.com/docs/api.html#schema-objectid-js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ngoosejs.com/docs/api.html#schema-string-j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ngodb.org/" TargetMode="External"/><Relationship Id="rId3" Type="http://schemas.openxmlformats.org/officeDocument/2006/relationships/hyperlink" Target="http://node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Mongoose</a:t>
            </a:r>
            <a:r>
              <a:rPr kumimoji="1" lang="zh-CN" altLang="en-US"/>
              <a:t> </a:t>
            </a:r>
            <a:r>
              <a:rPr kumimoji="1" lang="en-US" altLang="zh-CN"/>
              <a:t>JS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remove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0359"/>
            <a:ext cx="6235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>
                <a:hlinkClick r:id="rId2"/>
              </a:rPr>
              <a:t>String</a:t>
            </a:r>
          </a:p>
          <a:p>
            <a:r>
              <a:rPr lang="en-US" altLang="zh-CN" u="sng">
                <a:hlinkClick r:id="rId3"/>
              </a:rPr>
              <a:t>Number</a:t>
            </a:r>
          </a:p>
          <a:p>
            <a:r>
              <a:rPr lang="en-US" altLang="zh-CN" u="sng">
                <a:hlinkClick r:id="rId4"/>
              </a:rPr>
              <a:t>Date</a:t>
            </a:r>
          </a:p>
          <a:p>
            <a:r>
              <a:rPr lang="en-US" altLang="zh-CN" u="sng">
                <a:hlinkClick r:id="rId5"/>
              </a:rPr>
              <a:t>Buffer</a:t>
            </a:r>
          </a:p>
          <a:p>
            <a:r>
              <a:rPr lang="en-US" altLang="zh-CN"/>
              <a:t>Boolean</a:t>
            </a:r>
          </a:p>
          <a:p>
            <a:r>
              <a:rPr lang="en-US" altLang="zh-CN"/>
              <a:t>Mixed</a:t>
            </a:r>
          </a:p>
          <a:p>
            <a:r>
              <a:rPr lang="en-US" altLang="zh-CN" u="sng">
                <a:hlinkClick r:id="rId6"/>
              </a:rPr>
              <a:t>Objectid</a:t>
            </a:r>
          </a:p>
          <a:p>
            <a:r>
              <a:rPr lang="en-US" altLang="zh-CN"/>
              <a:t>Array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Schema</a:t>
            </a:r>
            <a:r>
              <a:rPr kumimoji="1" lang="zh-CN" altLang="en-US"/>
              <a:t>中使用</a:t>
            </a:r>
            <a:r>
              <a:rPr kumimoji="1" lang="en-US" altLang="zh-CN"/>
              <a:t>Type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930" y="1532965"/>
            <a:ext cx="4831976" cy="5176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788" y="1532965"/>
            <a:ext cx="4137212" cy="51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setters</a:t>
            </a:r>
            <a:r>
              <a:rPr kumimoji="1" lang="zh-CN" altLang="en-US"/>
              <a:t> 和 </a:t>
            </a:r>
            <a:r>
              <a:rPr kumimoji="1" lang="en-US" altLang="zh-CN"/>
              <a:t>getters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288"/>
            <a:ext cx="6616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虚拟属性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927"/>
            <a:ext cx="7175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索引建立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868"/>
            <a:ext cx="56134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表关联操作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61725"/>
            <a:ext cx="5520018" cy="127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71" y="1536325"/>
            <a:ext cx="6098242" cy="850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508869"/>
            <a:ext cx="6071347" cy="2171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721" y="2927347"/>
            <a:ext cx="9207500" cy="1104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011" y="4788269"/>
            <a:ext cx="5706783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为</a:t>
            </a:r>
            <a:r>
              <a:rPr kumimoji="1" lang="en-US" altLang="zh-CN"/>
              <a:t>nodeJs</a:t>
            </a:r>
            <a:r>
              <a:rPr kumimoji="1" lang="zh-CN" altLang="en-US"/>
              <a:t>提供“模式化”操作</a:t>
            </a:r>
            <a:r>
              <a:rPr kumimoji="1" lang="en-US" altLang="zh-CN"/>
              <a:t>mongodb</a:t>
            </a:r>
            <a:r>
              <a:rPr kumimoji="1" lang="zh-CN" altLang="en-US"/>
              <a:t>的模块</a:t>
            </a:r>
          </a:p>
          <a:p>
            <a:endParaRPr lang="zh-CN" altLang="en-US"/>
          </a:p>
          <a:p>
            <a:r>
              <a:rPr lang="en-US" altLang="zh-CN"/>
              <a:t>elegant </a:t>
            </a:r>
            <a:r>
              <a:rPr lang="en-US" altLang="zh-CN">
                <a:hlinkClick r:id="rId2"/>
              </a:rPr>
              <a:t>mongodb</a:t>
            </a:r>
            <a:r>
              <a:rPr lang="en-US" altLang="zh-CN"/>
              <a:t> object modeling for </a:t>
            </a:r>
            <a:r>
              <a:rPr lang="en-US" altLang="zh-CN">
                <a:hlinkClick r:id="rId3"/>
              </a:rPr>
              <a:t>node.js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文档：</a:t>
            </a:r>
            <a:r>
              <a:rPr lang="en-US" altLang="zh-CN"/>
              <a:t>http://mongoosejs.com/docs/guide.html</a:t>
            </a:r>
            <a:endParaRPr lang="zh-CN" altLang="en-US"/>
          </a:p>
          <a:p>
            <a:endParaRPr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http://mongoosejs.com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Schema </a:t>
            </a:r>
            <a:r>
              <a:rPr lang="zh-CN" altLang="en-US"/>
              <a:t>： 一种以文件形式存储的数据库模型骨架，不具备数据库的操作能力</a:t>
            </a:r>
          </a:p>
          <a:p>
            <a:r>
              <a:rPr lang="en-US" altLang="zh-CN"/>
              <a:t>Model </a:t>
            </a:r>
            <a:r>
              <a:rPr lang="zh-CN" altLang="en-US"/>
              <a:t>： 由</a:t>
            </a:r>
            <a:r>
              <a:rPr lang="en-US" altLang="zh-CN"/>
              <a:t>Schema</a:t>
            </a:r>
            <a:r>
              <a:rPr lang="zh-CN" altLang="en-US"/>
              <a:t>发布生成的模型，具有抽象属性和行为的数据库操作构造函数</a:t>
            </a:r>
          </a:p>
          <a:p>
            <a:r>
              <a:rPr lang="en-US" altLang="zh-CN"/>
              <a:t>Entity </a:t>
            </a:r>
            <a:r>
              <a:rPr lang="zh-CN" altLang="en-US"/>
              <a:t>： 由</a:t>
            </a:r>
            <a:r>
              <a:rPr lang="en-US" altLang="zh-CN"/>
              <a:t>Model</a:t>
            </a:r>
            <a:r>
              <a:rPr lang="zh-CN" altLang="en-US"/>
              <a:t>创建的实体，他的操作也会影响数据库</a:t>
            </a:r>
          </a:p>
          <a:p>
            <a:endParaRPr lang="zh-CN" altLang="en-US"/>
          </a:p>
          <a:p>
            <a:r>
              <a:rPr lang="en-US" altLang="zh-CN"/>
              <a:t>Schema</a:t>
            </a:r>
            <a:r>
              <a:rPr lang="zh-CN" altLang="en-US"/>
              <a:t>生成</a:t>
            </a:r>
            <a:r>
              <a:rPr lang="en-US" altLang="zh-CN"/>
              <a:t>Model</a:t>
            </a:r>
            <a:r>
              <a:rPr lang="zh-CN" altLang="en-US"/>
              <a:t>，</a:t>
            </a:r>
            <a:r>
              <a:rPr lang="en-US" altLang="zh-CN"/>
              <a:t>Model</a:t>
            </a:r>
            <a:r>
              <a:rPr lang="zh-CN" altLang="en-US"/>
              <a:t>创造</a:t>
            </a:r>
            <a:r>
              <a:rPr lang="en-US" altLang="zh-CN"/>
              <a:t>Entity</a:t>
            </a:r>
            <a:endParaRPr lang="zh-CN" altLang="en-US"/>
          </a:p>
          <a:p>
            <a:r>
              <a:rPr kumimoji="1" lang="zh-CN" altLang="en-US"/>
              <a:t>原</a:t>
            </a:r>
            <a:r>
              <a:rPr kumimoji="1" lang="en-US" altLang="zh-CN"/>
              <a:t>table</a:t>
            </a:r>
            <a:r>
              <a:rPr kumimoji="1" lang="zh-CN" altLang="en-US"/>
              <a:t>称为</a:t>
            </a:r>
            <a:r>
              <a:rPr kumimoji="1" lang="en-US" altLang="zh-CN"/>
              <a:t>collection,</a:t>
            </a:r>
            <a:r>
              <a:rPr kumimoji="1" lang="zh-CN" altLang="en-US"/>
              <a:t>原</a:t>
            </a:r>
            <a:r>
              <a:rPr kumimoji="1" lang="en-US" altLang="zh-CN"/>
              <a:t>recoder</a:t>
            </a:r>
            <a:r>
              <a:rPr kumimoji="1" lang="zh-CN" altLang="en-US"/>
              <a:t>称为</a:t>
            </a:r>
            <a:r>
              <a:rPr kumimoji="1" lang="en-US" altLang="zh-CN"/>
              <a:t>document</a:t>
            </a:r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</a:t>
            </a:r>
            <a:r>
              <a:rPr kumimoji="1" lang="zh-CN" altLang="en-US"/>
              <a:t> </a:t>
            </a:r>
            <a:r>
              <a:rPr kumimoji="1" lang="en-US" altLang="zh-CN"/>
              <a:t>concept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5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635258"/>
            <a:ext cx="9390156" cy="5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user.save(function(err){});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collection</a:t>
            </a:r>
            <a:r>
              <a:rPr kumimoji="1" lang="zh-CN" altLang="en-US"/>
              <a:t>不存在时，将会自动按</a:t>
            </a:r>
            <a:r>
              <a:rPr kumimoji="1" lang="en-US" altLang="zh-CN"/>
              <a:t>schema</a:t>
            </a:r>
            <a:r>
              <a:rPr kumimoji="1" lang="zh-CN" altLang="en-US"/>
              <a:t>设置参数，创建。</a:t>
            </a:r>
          </a:p>
          <a:p>
            <a:r>
              <a:rPr kumimoji="1" lang="zh-CN" altLang="en-US"/>
              <a:t>如</a:t>
            </a:r>
            <a:r>
              <a:rPr kumimoji="1" lang="en-US" altLang="zh-CN"/>
              <a:t>user._id</a:t>
            </a:r>
            <a:r>
              <a:rPr kumimoji="1" lang="zh-CN" altLang="en-US"/>
              <a:t>存在，则会更新，否则会插入</a:t>
            </a:r>
          </a:p>
          <a:p>
            <a:endParaRPr kumimoji="1" lang="zh-CN" altLang="en-US"/>
          </a:p>
          <a:p>
            <a:r>
              <a:rPr kumimoji="1" lang="en-US" altLang="zh-CN"/>
              <a:t>function</a:t>
            </a:r>
            <a:r>
              <a:rPr kumimoji="1" lang="zh-CN" altLang="en-US"/>
              <a:t>为完成时的回调，可在其中进行连接释放</a:t>
            </a:r>
          </a:p>
          <a:p>
            <a:endParaRPr kumimoji="1" lang="zh-CN" altLang="en-US"/>
          </a:p>
          <a:p>
            <a:r>
              <a:rPr kumimoji="1" lang="en-US" altLang="zh-CN"/>
              <a:t>user.save(function(err){db.disconnect()});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Insert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document</a:t>
            </a:r>
            <a:r>
              <a:rPr kumimoji="1" lang="zh-CN" altLang="en-US"/>
              <a:t> 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update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31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find</a:t>
            </a:r>
            <a:r>
              <a:rPr kumimoji="1" lang="zh-CN" altLang="en-US"/>
              <a:t> </a:t>
            </a:r>
            <a:r>
              <a:rPr kumimoji="1" lang="en-US" altLang="zh-CN"/>
              <a:t>multi</a:t>
            </a:r>
            <a:r>
              <a:rPr kumimoji="1" lang="zh-CN" altLang="en-US"/>
              <a:t> </a:t>
            </a:r>
            <a:r>
              <a:rPr kumimoji="1" lang="en-US" altLang="zh-CN"/>
              <a:t>documents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540436"/>
            <a:ext cx="11518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链式风格的查询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682750"/>
            <a:ext cx="10807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8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查询满足条件的第一个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396"/>
            <a:ext cx="8910918" cy="42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更新的两种方式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900"/>
            <a:ext cx="8229600" cy="302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576"/>
            <a:ext cx="7759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6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178</Words>
  <Application>Microsoft Macintosh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DengXian Light</vt:lpstr>
      <vt:lpstr>Microsoft YaHei</vt:lpstr>
      <vt:lpstr>Monaco</vt:lpstr>
      <vt:lpstr>Arial</vt:lpstr>
      <vt:lpstr>Office 主题</vt:lpstr>
      <vt:lpstr>Mongoose JS</vt:lpstr>
      <vt:lpstr>http://mongoosejs.com</vt:lpstr>
      <vt:lpstr>core concept</vt:lpstr>
      <vt:lpstr>PowerPoint 演示文稿</vt:lpstr>
      <vt:lpstr>Insert new document or update</vt:lpstr>
      <vt:lpstr>find multi documents</vt:lpstr>
      <vt:lpstr>链式风格的查询</vt:lpstr>
      <vt:lpstr>查询满足条件的第一个</vt:lpstr>
      <vt:lpstr>更新的两种方式</vt:lpstr>
      <vt:lpstr>remove</vt:lpstr>
      <vt:lpstr>Schema中使用Type</vt:lpstr>
      <vt:lpstr>setters 和 getters</vt:lpstr>
      <vt:lpstr>虚拟属性</vt:lpstr>
      <vt:lpstr>索引建立</vt:lpstr>
      <vt:lpstr>表关联操作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john yu</cp:lastModifiedBy>
  <cp:revision>143</cp:revision>
  <dcterms:created xsi:type="dcterms:W3CDTF">2016-05-12T01:33:20Z</dcterms:created>
  <dcterms:modified xsi:type="dcterms:W3CDTF">2016-06-18T09:00:35Z</dcterms:modified>
</cp:coreProperties>
</file>