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294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89" d="100"/>
          <a:sy n="89" d="100"/>
        </p:scale>
        <p:origin x="648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.research.neustar.biz/blog/hll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krisives.github.io/bloom-calculator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ellowb/redis-application-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hash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存储一个对象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88DDB-6843-42CA-A0D1-10777F3B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63" y="1555051"/>
            <a:ext cx="6018841" cy="2126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7750F-49BB-4D9F-8683-3B501602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31" y="3600865"/>
            <a:ext cx="4680520" cy="31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set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D791B-702E-461E-B84E-1BE53F13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836712"/>
            <a:ext cx="5976664" cy="2177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BCC4E-11F0-490E-B245-1556A28C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40968"/>
            <a:ext cx="7723371" cy="25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D42E3-FB9F-42C2-ADF2-94FC7F0F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377203" cy="232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E21B1-88C2-401A-868E-CA921AC5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5896264" cy="31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业务常量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地理信息、公司部门关系、员工层级关系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27D04-B01C-4BC9-8A24-A8D1D91B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51791"/>
              </p:ext>
            </p:extLst>
          </p:nvPr>
        </p:nvGraphicFramePr>
        <p:xfrm>
          <a:off x="1524000" y="2019122"/>
          <a:ext cx="6096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211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80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SupervisorId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Billy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660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47615" y="4696927"/>
            <a:ext cx="9096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Ray:Supervisors</a:t>
            </a: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[4, 2, 1]</a:t>
            </a:r>
          </a:p>
          <a:p>
            <a:pPr>
              <a:defRPr/>
            </a:pP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List</a:t>
            </a:r>
          </a:p>
        </p:txBody>
      </p:sp>
    </p:spTree>
    <p:extLst>
      <p:ext uri="{BB962C8B-B14F-4D97-AF65-F5344CB8AC3E}">
        <p14:creationId xmlns:p14="http://schemas.microsoft.com/office/powerpoint/2010/main" val="33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商品的购买数、收藏数、点赞数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收藏表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点赞表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Book:Counters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purchase: 100,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favorite: 300,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upvote: 500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Hash</a:t>
            </a:r>
          </a:p>
        </p:txBody>
      </p:sp>
    </p:spTree>
    <p:extLst>
      <p:ext uri="{BB962C8B-B14F-4D97-AF65-F5344CB8AC3E}">
        <p14:creationId xmlns:p14="http://schemas.microsoft.com/office/powerpoint/2010/main" val="281475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排行榜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论坛最多人回复的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个帖子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Count +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Limit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HottestTopics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[(ID_5, 20), (ID_7, 50), (ID_2, 100)]</a:t>
            </a:r>
          </a:p>
          <a:p>
            <a:pPr>
              <a:defRPr/>
            </a:pP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4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</a:t>
            </a:r>
            <a:b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分布式发号器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全局唯一、单调递增的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5B98D-264F-4F32-8334-CCAB997A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9717"/>
            <a:ext cx="4464496" cy="37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数据定时过期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、短信验证码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7B143-C93C-4FCB-A73B-926A93E4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33" y="1540534"/>
            <a:ext cx="6446515" cy="2248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1239A-DBCA-4E2A-8C07-FC3169CE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37736"/>
            <a:ext cx="6696744" cy="2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1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92391" y="620688"/>
            <a:ext cx="8569325" cy="69865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 Cache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设计（已搁置）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集合运算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Tom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是你和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的共同好友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16450-0F7A-4274-AFA0-288DA1B0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44" y="1727008"/>
            <a:ext cx="7032512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4C0AD-E6DA-4D84-82DB-9B99A588819A}"/>
              </a:ext>
            </a:extLst>
          </p:cNvPr>
          <p:cNvSpPr txBox="1"/>
          <p:nvPr/>
        </p:nvSpPr>
        <p:spPr>
          <a:xfrm>
            <a:off x="0" y="484013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:Friends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Mary, Billy, Mike]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[Ken,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Dick]</a:t>
            </a:r>
          </a:p>
        </p:txBody>
      </p:sp>
    </p:spTree>
    <p:extLst>
      <p:ext uri="{BB962C8B-B14F-4D97-AF65-F5344CB8AC3E}">
        <p14:creationId xmlns:p14="http://schemas.microsoft.com/office/powerpoint/2010/main" val="70453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抢占式任务，只有一个能运行，注意任务执行时间和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过期时间的设置。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如果任务执行时间太长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，可能会错误地释放掉别的任务的锁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7BBC5-7C81-4947-8E65-DC97979C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040"/>
            <a:ext cx="9096385" cy="10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老板想知道每个新闻页面每天有多少个人访问过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UV = Unique Visitor</a:t>
            </a:r>
          </a:p>
          <a:p>
            <a:pPr>
              <a:defRPr/>
            </a:pP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独立用户数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77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其实这个问题本质上是要求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统计一个序列中不同元素的个数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最容易的方法是用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把每一个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都存起来：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Page1:UV = {U1, U2, U3……}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如果你的网站活跃用户数上千万，这些数据会占多少空间？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3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基数是指一堆元素中不同元素的个数，比如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[1, 3, 5, 7, 5, 3, 1] -&gt; 4.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HyperLogLog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概率数据结构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，它能够以固定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12KB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的空间，估算一个序列的基数，但是会有一定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误差，标准误差是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0.81%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，也无法知道已经出现过哪些元素。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http://content.research.neustar.biz/blog/hll.html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00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适用于数量级特别大、能容忍一定误差、不关心出现过哪些元素的。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02BEB2-9CBF-4FD0-A60E-AC44CD6C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4" y="2204864"/>
            <a:ext cx="7272808" cy="44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每次用户刷新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时，系统都会推送这个用户</a:t>
            </a:r>
            <a:r>
              <a:rPr lang="zh-CN" altLang="en-US" sz="3600" u="sng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没看过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的新闻。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862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Bloom Filter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：牺牲一定的准确性换取空间上的极小占用。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B367DD-CFE8-4E12-80EB-89A11618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" y="2444695"/>
            <a:ext cx="8880772" cy="2736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DC130-1424-4769-8EA2-DCB4C6240698}"/>
              </a:ext>
            </a:extLst>
          </p:cNvPr>
          <p:cNvSpPr txBox="1"/>
          <p:nvPr/>
        </p:nvSpPr>
        <p:spPr>
          <a:xfrm>
            <a:off x="16196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4E88C-C317-44A2-90EE-27D98B97ABED}"/>
              </a:ext>
            </a:extLst>
          </p:cNvPr>
          <p:cNvSpPr txBox="1"/>
          <p:nvPr/>
        </p:nvSpPr>
        <p:spPr>
          <a:xfrm>
            <a:off x="34198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7BC0D-195C-46B9-B5E5-8DC753D58BE5}"/>
              </a:ext>
            </a:extLst>
          </p:cNvPr>
          <p:cNvSpPr txBox="1"/>
          <p:nvPr/>
        </p:nvSpPr>
        <p:spPr>
          <a:xfrm>
            <a:off x="5292080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8F103-FE0D-4611-8D21-1D959918BA22}"/>
              </a:ext>
            </a:extLst>
          </p:cNvPr>
          <p:cNvSpPr txBox="1"/>
          <p:nvPr/>
        </p:nvSpPr>
        <p:spPr>
          <a:xfrm>
            <a:off x="6228184" y="5315561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4FCC3-9E97-4CFA-9587-62D67281D072}"/>
              </a:ext>
            </a:extLst>
          </p:cNvPr>
          <p:cNvSpPr txBox="1"/>
          <p:nvPr/>
        </p:nvSpPr>
        <p:spPr>
          <a:xfrm>
            <a:off x="8004256" y="5302948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932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需要开发人员对数据量有比较准确的预估，否则准确率会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大大下降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需要指定的参数包括：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Count ( </a:t>
            </a:r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 )   </a:t>
            </a:r>
            <a:r>
              <a:rPr lang="en-US" altLang="zh-CN" sz="3600" b="1" dirty="0">
                <a:solidFill>
                  <a:schemeClr val="bg1"/>
                </a:solidFill>
              </a:rPr>
              <a:t>- 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100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Error ( </a:t>
            </a:r>
            <a:r>
              <a:rPr lang="en-US" sz="3600" b="1" i="1" dirty="0">
                <a:solidFill>
                  <a:schemeClr val="bg1"/>
                </a:solidFill>
              </a:rPr>
              <a:t>p</a:t>
            </a:r>
            <a:r>
              <a:rPr lang="en-US" sz="3600" b="1" dirty="0">
                <a:solidFill>
                  <a:schemeClr val="bg1"/>
                </a:solidFill>
              </a:rPr>
              <a:t> )  </a:t>
            </a:r>
            <a:r>
              <a:rPr lang="en-US" altLang="zh-CN" sz="3600" b="1" dirty="0">
                <a:solidFill>
                  <a:schemeClr val="bg1"/>
                </a:solidFill>
              </a:rPr>
              <a:t>-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0.01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0031E-4563-4B11-BFD4-DE3A17CF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8"/>
            <a:ext cx="80826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7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https://krisives.github.io/bloom-calculator/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类似微信、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WhatsApp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之类的软件都有一个“发现附近的人”功能，那么它是如何实现的呢？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B906A-DBD2-4ACB-BF07-6FC58C6A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95" y="2780928"/>
            <a:ext cx="4369986" cy="38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如果把（用户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维度）存储在数据库，首先，不可能遍历所有人计算跟目标用户的距离并排序，这样计算量太大。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838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一般的方法是以目标用户为中心划定一个矩形区域，只对区域内的用户做距离计算。通过在经度、纬度上建立联合索引，可以提升计算速度：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select id from positions where </a:t>
            </a: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x0-r &lt; x &lt; x0+r and y0-r &lt; y &lt; y0+r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C4F96-19B6-41F1-984D-58CA7645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446341"/>
            <a:ext cx="2622357" cy="2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9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业界普遍使用的是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GeoHash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2E8E7-8945-40EA-AE71-E1C06C80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55051"/>
            <a:ext cx="4347999" cy="434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B8790-6B6A-4877-A36D-BC7CAD25F15E}"/>
              </a:ext>
            </a:extLst>
          </p:cNvPr>
          <p:cNvSpPr txBox="1"/>
          <p:nvPr/>
        </p:nvSpPr>
        <p:spPr>
          <a:xfrm>
            <a:off x="-252536" y="5953748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6769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https://github.com/yellowb/redis-application-sharing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233A-FD93-41DA-8070-9FA5017C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212976"/>
            <a:ext cx="4019056" cy="3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In-Memory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3D7C7-DDD3-4618-80D1-E3C7B29ED0B2}"/>
              </a:ext>
            </a:extLst>
          </p:cNvPr>
          <p:cNvSpPr txBox="1"/>
          <p:nvPr/>
        </p:nvSpPr>
        <p:spPr>
          <a:xfrm>
            <a:off x="2368576" y="2933807"/>
            <a:ext cx="443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- Value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C161E-3E64-4F42-A648-F81DE4144515}"/>
              </a:ext>
            </a:extLst>
          </p:cNvPr>
          <p:cNvSpPr txBox="1"/>
          <p:nvPr/>
        </p:nvSpPr>
        <p:spPr>
          <a:xfrm>
            <a:off x="1565920" y="446600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多种内置数据结构</a:t>
            </a:r>
            <a:endParaRPr lang="en-US" sz="4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A862CD-4CEE-4AD1-B654-155B8AC400E1}"/>
              </a:ext>
            </a:extLst>
          </p:cNvPr>
          <p:cNvSpPr/>
          <p:nvPr/>
        </p:nvSpPr>
        <p:spPr>
          <a:xfrm>
            <a:off x="2915816" y="3941263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23C306-55DA-41EF-AC16-14328B28816C}"/>
              </a:ext>
            </a:extLst>
          </p:cNvPr>
          <p:cNvSpPr/>
          <p:nvPr/>
        </p:nvSpPr>
        <p:spPr>
          <a:xfrm>
            <a:off x="5400092" y="390157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string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支持最大长度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512MB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7D3B2-C5B1-4218-A2B6-F8497660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2" y="1707096"/>
            <a:ext cx="5688632" cy="1344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80AC1-649B-4F00-8BB6-11350E9F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29" y="3429000"/>
            <a:ext cx="64531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list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2^32 – 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E77F7-5595-4C0B-BE95-CC943466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37567"/>
            <a:ext cx="7613913" cy="161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F4E27-4692-4C39-B54E-A7A3A4B5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395669"/>
            <a:ext cx="5400600" cy="3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64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157257255</TotalTime>
  <Pages>0</Pages>
  <Words>513</Words>
  <Characters>0</Characters>
  <Application>Microsoft Office PowerPoint</Application>
  <DocSecurity>0</DocSecurity>
  <PresentationFormat>On-screen Show (4:3)</PresentationFormat>
  <Lines>0</Lines>
  <Paragraphs>134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Presentation</vt:lpstr>
      <vt:lpstr> 用来干嘛？ </vt:lpstr>
      <vt:lpstr>PowerPoint Presentation</vt:lpstr>
      <vt:lpstr>PowerPoint Presentation</vt:lpstr>
      <vt:lpstr> 基本数据结构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基本使用场景 </vt:lpstr>
      <vt:lpstr>PowerPoint Presentation</vt:lpstr>
      <vt:lpstr>PowerPoint Presentation</vt:lpstr>
      <vt:lpstr>PowerPoint Presentation</vt:lpstr>
      <vt:lpstr> 高级数据结构 与使用场景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240</cp:revision>
  <cp:lastPrinted>1899-12-30T00:00:00Z</cp:lastPrinted>
  <dcterms:created xsi:type="dcterms:W3CDTF">2011-04-14T14:51:18Z</dcterms:created>
  <dcterms:modified xsi:type="dcterms:W3CDTF">2018-09-10T09:27:07Z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