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28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9" r:id="rId39"/>
    <p:sldId id="330" r:id="rId40"/>
    <p:sldId id="331" r:id="rId41"/>
    <p:sldId id="332" r:id="rId42"/>
    <p:sldId id="29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120" d="100"/>
          <a:sy n="120" d="100"/>
        </p:scale>
        <p:origin x="1386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ives.github.io/bloom-calculator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老板想知道每个新闻页面每天有多少个人访问过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</a:p>
          <a:p>
            <a:pPr>
              <a:defRPr/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独立用户数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最容易的方法是用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误差，标准误差是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原理：用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2^k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来估算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6B858-E336-4DB7-9EBF-22B6EC3D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050"/>
            <a:ext cx="9175964" cy="50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每次用户刷新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时，系统都会推送这个用户</a:t>
            </a:r>
            <a:r>
              <a:rPr lang="zh-CN" altLang="en-US" sz="36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没看过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的新闻。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6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Bloom 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：牺牲一定的准确性换取空间上的极小占用。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367DD-CFE8-4E12-80EB-89A1161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444695"/>
            <a:ext cx="8880772" cy="2736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DC130-1424-4769-8EA2-DCB4C6240698}"/>
              </a:ext>
            </a:extLst>
          </p:cNvPr>
          <p:cNvSpPr txBox="1"/>
          <p:nvPr/>
        </p:nvSpPr>
        <p:spPr>
          <a:xfrm>
            <a:off x="16196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E88C-C317-44A2-90EE-27D98B97ABED}"/>
              </a:ext>
            </a:extLst>
          </p:cNvPr>
          <p:cNvSpPr txBox="1"/>
          <p:nvPr/>
        </p:nvSpPr>
        <p:spPr>
          <a:xfrm>
            <a:off x="34198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7BC0D-195C-46B9-B5E5-8DC753D58BE5}"/>
              </a:ext>
            </a:extLst>
          </p:cNvPr>
          <p:cNvSpPr txBox="1"/>
          <p:nvPr/>
        </p:nvSpPr>
        <p:spPr>
          <a:xfrm>
            <a:off x="5292080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F103-FE0D-4611-8D21-1D959918BA22}"/>
              </a:ext>
            </a:extLst>
          </p:cNvPr>
          <p:cNvSpPr txBox="1"/>
          <p:nvPr/>
        </p:nvSpPr>
        <p:spPr>
          <a:xfrm>
            <a:off x="6228184" y="5315561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4FCC3-9E97-4CFA-9587-62D67281D072}"/>
              </a:ext>
            </a:extLst>
          </p:cNvPr>
          <p:cNvSpPr txBox="1"/>
          <p:nvPr/>
        </p:nvSpPr>
        <p:spPr>
          <a:xfrm>
            <a:off x="8004256" y="5302948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932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需要开发人员对数据量有比较准确的预估，否则准确率会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大大下降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需要指定的参数包括：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Count ( 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 )   </a:t>
            </a:r>
            <a:r>
              <a:rPr lang="en-US" altLang="zh-CN" sz="3600" b="1" dirty="0">
                <a:solidFill>
                  <a:schemeClr val="bg1"/>
                </a:solidFill>
              </a:rPr>
              <a:t>- 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100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Error ( </a:t>
            </a:r>
            <a:r>
              <a:rPr lang="en-US" sz="3600" b="1" i="1" dirty="0">
                <a:solidFill>
                  <a:schemeClr val="bg1"/>
                </a:solidFill>
              </a:rPr>
              <a:t>p</a:t>
            </a:r>
            <a:r>
              <a:rPr lang="en-US" sz="3600" b="1" dirty="0">
                <a:solidFill>
                  <a:schemeClr val="bg1"/>
                </a:solidFill>
              </a:rPr>
              <a:t> )  </a:t>
            </a:r>
            <a:r>
              <a:rPr lang="en-US" altLang="zh-CN" sz="3600" b="1" dirty="0">
                <a:solidFill>
                  <a:schemeClr val="bg1"/>
                </a:solidFill>
              </a:rPr>
              <a:t>-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0.01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031E-4563-4B11-BFD4-DE3A17C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082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https://krisives.github.io/bloom-calculator/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类似微信、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之类的软件都有一个“发现附近的人”功能，那么它是如何实现的呢？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B906A-DBD2-4ACB-BF07-6FC58C6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5" y="2780928"/>
            <a:ext cx="4369986" cy="38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如果把（用户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维度）存储在数据库，首先，不可能遍历所有人计算跟目标用户的距离并排序，这样计算量太大。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一般的方法是以目标用户为中心划定一个矩形区域，只对区域内的用户做距离计算。通过在经度、纬度上建立联合索引，可以提升计算速度：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select id from positions where </a:t>
            </a: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x0-r &lt; x &lt; x0+r and y0-r &lt; y &lt; y0+r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C4F96-19B6-41F1-984D-58CA764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46341"/>
            <a:ext cx="2622357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9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业界普遍使用的是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GeoHash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2E8E7-8945-40EA-AE71-E1C06C80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5051"/>
            <a:ext cx="4347999" cy="434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B8790-6B6A-4877-A36D-BC7CAD25F15E}"/>
              </a:ext>
            </a:extLst>
          </p:cNvPr>
          <p:cNvSpPr txBox="1"/>
          <p:nvPr/>
        </p:nvSpPr>
        <p:spPr>
          <a:xfrm>
            <a:off x="-252536" y="5953748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6769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缓存穿透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15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一般的缓存系统，都是按照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去缓存查询，如果不存在对应的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，就应该去后端系统查找（比如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是一定不存在的，并且对该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并发请求量很大，就会对后端系统造成很大的压力。这就叫做缓存穿透。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一般可以对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值进行缓存来规避。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00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公司内各种缓存与</a:t>
            </a: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32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应用于</a:t>
            </a: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项目的探索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3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常见中间件的性能量级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常见中间件的性能量级</a:t>
            </a:r>
            <a:b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100k/s,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写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100k/s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2.MySQL: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1k/s,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700/s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3.MongoDB: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40k/s,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5k/s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4.Kafka: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吞吐量</a:t>
            </a: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200k/s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11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5398813"/>
            <a:ext cx="7847012" cy="1079624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76553-B519-4967-8AFE-57E581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16632"/>
            <a:ext cx="6408712" cy="52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157257283</TotalTime>
  <Pages>0</Pages>
  <Words>416</Words>
  <Characters>0</Characters>
  <Application>Microsoft Office PowerPoint</Application>
  <DocSecurity>0</DocSecurity>
  <PresentationFormat>全屏显示(4:3)</PresentationFormat>
  <Lines>0</Lines>
  <Paragraphs>151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演示文稿</vt:lpstr>
      <vt:lpstr> 用来干嘛？ </vt:lpstr>
      <vt:lpstr>PowerPoint 演示文稿</vt:lpstr>
      <vt:lpstr>PowerPoint 演示文稿</vt:lpstr>
      <vt:lpstr> 基本数据结构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基本使用场景 </vt:lpstr>
      <vt:lpstr>PowerPoint 演示文稿</vt:lpstr>
      <vt:lpstr>PowerPoint 演示文稿</vt:lpstr>
      <vt:lpstr>PowerPoint 演示文稿</vt:lpstr>
      <vt:lpstr> 高级数据结构 与使用场景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缓存穿透 </vt:lpstr>
      <vt:lpstr>PowerPoint 演示文稿</vt:lpstr>
      <vt:lpstr> 公司内各种缓存与DB比较 </vt:lpstr>
      <vt:lpstr> Redis应用于DSH项目的探索 </vt:lpstr>
      <vt:lpstr> 常见中间件的性能量级 </vt:lpstr>
      <vt:lpstr>PowerPoint 演示文稿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Bin Huang</cp:lastModifiedBy>
  <cp:revision>247</cp:revision>
  <cp:lastPrinted>1899-12-30T00:00:00Z</cp:lastPrinted>
  <dcterms:created xsi:type="dcterms:W3CDTF">2011-04-14T14:51:18Z</dcterms:created>
  <dcterms:modified xsi:type="dcterms:W3CDTF">2018-09-12T15:45:29Z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