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295" r:id="rId4"/>
    <p:sldId id="293" r:id="rId5"/>
    <p:sldId id="296" r:id="rId6"/>
    <p:sldId id="298" r:id="rId7"/>
    <p:sldId id="297" r:id="rId8"/>
    <p:sldId id="299" r:id="rId9"/>
    <p:sldId id="300" r:id="rId10"/>
    <p:sldId id="294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7" autoAdjust="0"/>
    <p:restoredTop sz="94660"/>
  </p:normalViewPr>
  <p:slideViewPr>
    <p:cSldViewPr>
      <p:cViewPr varScale="1">
        <p:scale>
          <a:sx n="89" d="100"/>
          <a:sy n="89" d="100"/>
        </p:scale>
        <p:origin x="648" y="96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yellowb/redis-application-sharing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4800" dirty="0">
                <a:solidFill>
                  <a:srgbClr val="FFC000"/>
                </a:solidFill>
                <a:ea typeface="微软雅黑" panose="020B0503020204020204" pitchFamily="34" charset="-122"/>
              </a:rPr>
              <a:t>EP01. Redis</a:t>
            </a:r>
            <a:r>
              <a:rPr lang="zh-CN" altLang="en-US" sz="4800" dirty="0">
                <a:solidFill>
                  <a:srgbClr val="FFC000"/>
                </a:solidFill>
                <a:ea typeface="微软雅黑" panose="020B0503020204020204" pitchFamily="34" charset="-122"/>
              </a:rPr>
              <a:t>高级数据结构与应用场景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Yellow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AFF30-5B67-49FE-A07E-80FD89750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01" y="741138"/>
            <a:ext cx="3003798" cy="26756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1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92391" y="620688"/>
            <a:ext cx="8569325" cy="69865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能用来干什么？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基本使用场景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高级数据结构与使用场景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：各种缓存产品对比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DSH Cache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设计（已搁置）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：各种数据库的性能量级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用来干嘛？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用来干嘛？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很多业务场景，在初期用一些简单的技术实现完全没有问题，但随着业务发展，系统的用户量、数据量涨上来之后，现有系统的问题就会层出不穷地暴露出来。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会总是留给那些有准备的孩子们，如果突然有一天流量涨上来了，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的这些稀有的高级功能势必能立即派上用场。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80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 we start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安装指南（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by docker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742950">
              <a:buAutoNum type="arabicPeriod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https://github.com/yellowb/redis-application-sharing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9233A-FD93-41DA-8070-9FA5017C7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72" y="3212976"/>
            <a:ext cx="4019056" cy="33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3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80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Redis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In-Memory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数据库。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C3D7C7-DDD3-4618-80D1-E3C7B29ED0B2}"/>
              </a:ext>
            </a:extLst>
          </p:cNvPr>
          <p:cNvSpPr txBox="1"/>
          <p:nvPr/>
        </p:nvSpPr>
        <p:spPr>
          <a:xfrm>
            <a:off x="2368576" y="2933807"/>
            <a:ext cx="4430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 - Value</a:t>
            </a:r>
            <a:endParaRPr 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C161E-3E64-4F42-A648-F81DE4144515}"/>
              </a:ext>
            </a:extLst>
          </p:cNvPr>
          <p:cNvSpPr txBox="1"/>
          <p:nvPr/>
        </p:nvSpPr>
        <p:spPr>
          <a:xfrm>
            <a:off x="1565920" y="4466000"/>
            <a:ext cx="766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  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多种内置数据结构</a:t>
            </a:r>
            <a:endParaRPr lang="en-US" sz="48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FA862CD-4CEE-4AD1-B654-155B8AC400E1}"/>
              </a:ext>
            </a:extLst>
          </p:cNvPr>
          <p:cNvSpPr/>
          <p:nvPr/>
        </p:nvSpPr>
        <p:spPr>
          <a:xfrm>
            <a:off x="2915816" y="3941263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223C306-55DA-41EF-AC16-14328B28816C}"/>
              </a:ext>
            </a:extLst>
          </p:cNvPr>
          <p:cNvSpPr/>
          <p:nvPr/>
        </p:nvSpPr>
        <p:spPr>
          <a:xfrm>
            <a:off x="5400092" y="3901578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string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支持最大长度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512MB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7D3B2-C5B1-4218-A2B6-F84976605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72" y="1707096"/>
            <a:ext cx="5688632" cy="1344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080AC1-649B-4F00-8BB6-11350E9FD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429" y="3429000"/>
            <a:ext cx="645314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2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157256757</TotalTime>
  <Pages>0</Pages>
  <Words>131</Words>
  <Characters>0</Characters>
  <Application>Microsoft Office PowerPoint</Application>
  <DocSecurity>0</DocSecurity>
  <PresentationFormat>On-screen Show (4:3)</PresentationFormat>
  <Lines>0</Lines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Arial</vt:lpstr>
      <vt:lpstr>Wingdings</vt:lpstr>
      <vt:lpstr>默认设计模板</vt:lpstr>
      <vt:lpstr>默认设计模板_3</vt:lpstr>
      <vt:lpstr>  EP01. Redis高级数据结构与应用场景  Yellow </vt:lpstr>
      <vt:lpstr>PowerPoint Presentation</vt:lpstr>
      <vt:lpstr> 用来干嘛？ </vt:lpstr>
      <vt:lpstr>PowerPoint Presentation</vt:lpstr>
      <vt:lpstr>PowerPoint Presentation</vt:lpstr>
      <vt:lpstr> 基本数据结构 </vt:lpstr>
      <vt:lpstr>PowerPoint Presentation</vt:lpstr>
      <vt:lpstr>PowerPoint Presentation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YELLOW HUANG (DOCU-IRIS-ISD-OOCLL/ZHA)</cp:lastModifiedBy>
  <cp:revision>195</cp:revision>
  <cp:lastPrinted>1899-12-30T00:00:00Z</cp:lastPrinted>
  <dcterms:created xsi:type="dcterms:W3CDTF">2011-04-14T14:51:18Z</dcterms:created>
  <dcterms:modified xsi:type="dcterms:W3CDTF">2018-09-06T09:37:16Z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