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9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89" d="100"/>
          <a:sy n="89" d="100"/>
        </p:scale>
        <p:origin x="648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ellowb/redis-application-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hash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存储一个对象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88DDB-6843-42CA-A0D1-10777F3B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63" y="1555051"/>
            <a:ext cx="6018841" cy="2126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7750F-49BB-4D9F-8683-3B501602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31" y="3600865"/>
            <a:ext cx="4680520" cy="31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set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D791B-702E-461E-B84E-1BE53F13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836712"/>
            <a:ext cx="5976664" cy="2177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BCC4E-11F0-490E-B245-1556A28C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40968"/>
            <a:ext cx="7723371" cy="25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D42E3-FB9F-42C2-ADF2-94FC7F0F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377203" cy="232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E21B1-88C2-401A-868E-CA921AC5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5896264" cy="31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业务常量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地理信息、公司部门关系、员工层级关系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27D04-B01C-4BC9-8A24-A8D1D91B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51791"/>
              </p:ext>
            </p:extLst>
          </p:nvPr>
        </p:nvGraphicFramePr>
        <p:xfrm>
          <a:off x="1524000" y="2019122"/>
          <a:ext cx="6096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211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80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SupervisorId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Billy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660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47615" y="4696927"/>
            <a:ext cx="9096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Ray:Supervisors</a:t>
            </a: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[4, 2, 1]</a:t>
            </a:r>
          </a:p>
          <a:p>
            <a:pPr>
              <a:defRPr/>
            </a:pP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List</a:t>
            </a:r>
          </a:p>
        </p:txBody>
      </p:sp>
    </p:spTree>
    <p:extLst>
      <p:ext uri="{BB962C8B-B14F-4D97-AF65-F5344CB8AC3E}">
        <p14:creationId xmlns:p14="http://schemas.microsoft.com/office/powerpoint/2010/main" val="33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商品的购买数、收藏数、点赞数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收藏表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点赞表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Book:Counters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purchase: 100,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favorite: 300,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upvote: 500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Hash</a:t>
            </a:r>
          </a:p>
        </p:txBody>
      </p:sp>
    </p:spTree>
    <p:extLst>
      <p:ext uri="{BB962C8B-B14F-4D97-AF65-F5344CB8AC3E}">
        <p14:creationId xmlns:p14="http://schemas.microsoft.com/office/powerpoint/2010/main" val="281475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排行榜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论坛最多人回复的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个帖子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Count +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Limit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HottestTopics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[(ID_5, 20), (ID_7, 50), (ID_2, 100)]</a:t>
            </a:r>
          </a:p>
          <a:p>
            <a:pPr>
              <a:defRPr/>
            </a:pP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4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</a:t>
            </a:r>
            <a:b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分布式发号器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INCR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指令，保证原子性自增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5B98D-264F-4F32-8334-CCAB997A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9717"/>
            <a:ext cx="4464496" cy="37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1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92391" y="620688"/>
            <a:ext cx="8569325" cy="69865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 Cache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设计（已搁置）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https://github.com/yellowb/redis-application-sharing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233A-FD93-41DA-8070-9FA5017C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212976"/>
            <a:ext cx="4019056" cy="3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In-Memory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3D7C7-DDD3-4618-80D1-E3C7B29ED0B2}"/>
              </a:ext>
            </a:extLst>
          </p:cNvPr>
          <p:cNvSpPr txBox="1"/>
          <p:nvPr/>
        </p:nvSpPr>
        <p:spPr>
          <a:xfrm>
            <a:off x="2368576" y="2933807"/>
            <a:ext cx="443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- Value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C161E-3E64-4F42-A648-F81DE4144515}"/>
              </a:ext>
            </a:extLst>
          </p:cNvPr>
          <p:cNvSpPr txBox="1"/>
          <p:nvPr/>
        </p:nvSpPr>
        <p:spPr>
          <a:xfrm>
            <a:off x="1565920" y="446600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多种内置数据结构</a:t>
            </a:r>
            <a:endParaRPr lang="en-US" sz="4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A862CD-4CEE-4AD1-B654-155B8AC400E1}"/>
              </a:ext>
            </a:extLst>
          </p:cNvPr>
          <p:cNvSpPr/>
          <p:nvPr/>
        </p:nvSpPr>
        <p:spPr>
          <a:xfrm>
            <a:off x="2915816" y="3941263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23C306-55DA-41EF-AC16-14328B28816C}"/>
              </a:ext>
            </a:extLst>
          </p:cNvPr>
          <p:cNvSpPr/>
          <p:nvPr/>
        </p:nvSpPr>
        <p:spPr>
          <a:xfrm>
            <a:off x="5400092" y="390157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string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支持最大长度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512MB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7D3B2-C5B1-4218-A2B6-F8497660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2" y="1707096"/>
            <a:ext cx="5688632" cy="1344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80AC1-649B-4F00-8BB6-11350E9F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29" y="3429000"/>
            <a:ext cx="64531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list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2^32 – 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E77F7-5595-4C0B-BE95-CC943466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37567"/>
            <a:ext cx="7613913" cy="161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F4E27-4692-4C39-B54E-A7A3A4B5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395669"/>
            <a:ext cx="5400600" cy="3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64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157256828</TotalTime>
  <Pages>0</Pages>
  <Words>285</Words>
  <Characters>0</Characters>
  <Application>Microsoft Office PowerPoint</Application>
  <DocSecurity>0</DocSecurity>
  <PresentationFormat>On-screen Show (4:3)</PresentationFormat>
  <Lines>0</Lines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Presentation</vt:lpstr>
      <vt:lpstr> 用来干嘛？ </vt:lpstr>
      <vt:lpstr>PowerPoint Presentation</vt:lpstr>
      <vt:lpstr>PowerPoint Presentation</vt:lpstr>
      <vt:lpstr> 基本数据结构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基本使用场景 </vt:lpstr>
      <vt:lpstr>PowerPoint Presentation</vt:lpstr>
      <vt:lpstr>PowerPoint Presentation</vt:lpstr>
      <vt:lpstr>PowerPoint Presentation</vt:lpstr>
      <vt:lpstr> 高级数据结构 与使用场景 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208</cp:revision>
  <cp:lastPrinted>1899-12-30T00:00:00Z</cp:lastPrinted>
  <dcterms:created xsi:type="dcterms:W3CDTF">2011-04-14T14:51:18Z</dcterms:created>
  <dcterms:modified xsi:type="dcterms:W3CDTF">2018-09-07T07:24:34Z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