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28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9" r:id="rId39"/>
    <p:sldId id="330" r:id="rId40"/>
    <p:sldId id="331" r:id="rId41"/>
    <p:sldId id="294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89" d="100"/>
          <a:sy n="89" d="100"/>
        </p:scale>
        <p:origin x="64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research.neustar.biz/blog/hll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ives.github.io/bloom-calculator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全局唯一、单调递增的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数据定时过期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、短信验证码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B143-C93C-4FCB-A73B-926A93E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540534"/>
            <a:ext cx="6446515" cy="224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1239A-DBCA-4E2A-8C07-FC3169C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7736"/>
            <a:ext cx="6696744" cy="2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集合运算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Tom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是你和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的共同好友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6450-0F7A-4274-AFA0-288DA1B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4" y="1727008"/>
            <a:ext cx="7032512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4C0AD-E6DA-4D84-82DB-9B99A588819A}"/>
              </a:ext>
            </a:extLst>
          </p:cNvPr>
          <p:cNvSpPr txBox="1"/>
          <p:nvPr/>
        </p:nvSpPr>
        <p:spPr>
          <a:xfrm>
            <a:off x="0" y="484013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:Friends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Mary, Billy, Mike]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[Ken,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Dick]</a:t>
            </a:r>
          </a:p>
        </p:txBody>
      </p:sp>
    </p:spTree>
    <p:extLst>
      <p:ext uri="{BB962C8B-B14F-4D97-AF65-F5344CB8AC3E}">
        <p14:creationId xmlns:p14="http://schemas.microsoft.com/office/powerpoint/2010/main" val="70453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抢占式任务，只有一个能运行，注意任务执行时间和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过期时间的设置。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如果任务执行时间太长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，可能会错误地释放掉别的任务的锁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BBC5-7C81-4947-8E65-DC97979C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096385" cy="1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老板想知道每个新闻页面每天有多少个人访问过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UV = Unique Visitor</a:t>
            </a:r>
          </a:p>
          <a:p>
            <a:pPr>
              <a:defRPr/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独立用户数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其实这个问题本质上是要求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统计一个序列中不同元素的个数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最容易的方法是用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把每一个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都存起来：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Page1:UV = {U1, U2, U3……}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如果你的网站活跃用户数上千万，这些数据会占多少空间？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基数是指一堆元素中不同元素的个数，比如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 3, 5, 7, 5, 3, 1] -&gt; 4.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HyperLogLog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概率数据结构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，它能够以固定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12KB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的空间，估算一个序列的基数，但是会有一定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误差，标准误差是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0.81%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，也无法知道已经出现过哪些元素。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http://content.research.neustar.biz/blog/hll.html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适用于数量级特别大、能容忍一定误差、不关心出现过哪些元素的。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2BEB2-9CBF-4FD0-A60E-AC44CD6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4" y="2204864"/>
            <a:ext cx="7272808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原理：用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2^k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来估算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6B858-E336-4DB7-9EBF-22B6EC3D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050"/>
            <a:ext cx="9175964" cy="50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每次用户刷新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时，系统都会推送这个用户</a:t>
            </a:r>
            <a:r>
              <a:rPr lang="zh-CN" altLang="en-US" sz="3600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没看过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的新闻。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6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Bloom Filter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：牺牲一定的准确性换取空间上的极小占用。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367DD-CFE8-4E12-80EB-89A1161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444695"/>
            <a:ext cx="8880772" cy="2736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DC130-1424-4769-8EA2-DCB4C6240698}"/>
              </a:ext>
            </a:extLst>
          </p:cNvPr>
          <p:cNvSpPr txBox="1"/>
          <p:nvPr/>
        </p:nvSpPr>
        <p:spPr>
          <a:xfrm>
            <a:off x="16196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E88C-C317-44A2-90EE-27D98B97ABED}"/>
              </a:ext>
            </a:extLst>
          </p:cNvPr>
          <p:cNvSpPr txBox="1"/>
          <p:nvPr/>
        </p:nvSpPr>
        <p:spPr>
          <a:xfrm>
            <a:off x="34198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7BC0D-195C-46B9-B5E5-8DC753D58BE5}"/>
              </a:ext>
            </a:extLst>
          </p:cNvPr>
          <p:cNvSpPr txBox="1"/>
          <p:nvPr/>
        </p:nvSpPr>
        <p:spPr>
          <a:xfrm>
            <a:off x="5292080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8F103-FE0D-4611-8D21-1D959918BA22}"/>
              </a:ext>
            </a:extLst>
          </p:cNvPr>
          <p:cNvSpPr txBox="1"/>
          <p:nvPr/>
        </p:nvSpPr>
        <p:spPr>
          <a:xfrm>
            <a:off x="6228184" y="5315561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4FCC3-9E97-4CFA-9587-62D67281D072}"/>
              </a:ext>
            </a:extLst>
          </p:cNvPr>
          <p:cNvSpPr txBox="1"/>
          <p:nvPr/>
        </p:nvSpPr>
        <p:spPr>
          <a:xfrm>
            <a:off x="8004256" y="5302948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932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需要开发人员对数据量有比较准确的预估，否则准确率会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大大下降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需要指定的参数包括：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Count ( 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 )   </a:t>
            </a:r>
            <a:r>
              <a:rPr lang="en-US" altLang="zh-CN" sz="3600" b="1" dirty="0">
                <a:solidFill>
                  <a:schemeClr val="bg1"/>
                </a:solidFill>
              </a:rPr>
              <a:t>- 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100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Error ( </a:t>
            </a:r>
            <a:r>
              <a:rPr lang="en-US" sz="3600" b="1" i="1" dirty="0">
                <a:solidFill>
                  <a:schemeClr val="bg1"/>
                </a:solidFill>
              </a:rPr>
              <a:t>p</a:t>
            </a:r>
            <a:r>
              <a:rPr lang="en-US" sz="3600" b="1" dirty="0">
                <a:solidFill>
                  <a:schemeClr val="bg1"/>
                </a:solidFill>
              </a:rPr>
              <a:t> )  </a:t>
            </a:r>
            <a:r>
              <a:rPr lang="en-US" altLang="zh-CN" sz="3600" b="1" dirty="0">
                <a:solidFill>
                  <a:schemeClr val="bg1"/>
                </a:solidFill>
              </a:rPr>
              <a:t>-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0.01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031E-4563-4B11-BFD4-DE3A17CF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80826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https://krisives.github.io/bloom-calculator/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类似微信、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WhatsApp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之类的软件都有一个“发现附近的人”功能，那么它是如何实现的呢？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B906A-DBD2-4ACB-BF07-6FC58C6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95" y="2780928"/>
            <a:ext cx="4369986" cy="38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如果把（用户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维度）存储在数据库，首先，不可能遍历所有人计算跟目标用户的距离并排序，这样计算量太大。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38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一般的方法是以目标用户为中心划定一个矩形区域，只对区域内的用户做距离计算。通过在经度、纬度上建立联合索引，可以提升计算速度：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select id from positions where </a:t>
            </a: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x0-r &lt; x &lt; x0+r and y0-r &lt; y &lt; y0+r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C4F96-19B6-41F1-984D-58CA764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46341"/>
            <a:ext cx="2622357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9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业界普遍使用的是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GeoHash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2E8E7-8945-40EA-AE71-E1C06C80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5051"/>
            <a:ext cx="4347999" cy="434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B8790-6B6A-4877-A36D-BC7CAD25F15E}"/>
              </a:ext>
            </a:extLst>
          </p:cNvPr>
          <p:cNvSpPr txBox="1"/>
          <p:nvPr/>
        </p:nvSpPr>
        <p:spPr>
          <a:xfrm>
            <a:off x="-252536" y="5953748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6769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缓存穿透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15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一般的缓存系统，都是按照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去缓存查询，如果不存在对应的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，就应该去后端系统查找（比如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是一定不存在的，并且对该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并发请求量很大，就会对后端系统造成很大的压力。这就叫做缓存穿透。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一般可以对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值进行缓存来规避。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00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公司内各种缓存与</a:t>
            </a:r>
            <a: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32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应用于</a:t>
            </a:r>
            <a: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</a:t>
            </a: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项目的探索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3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常见中间件的性能量级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5398813"/>
            <a:ext cx="7847012" cy="1079624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76553-B519-4967-8AFE-57E5812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16632"/>
            <a:ext cx="6408712" cy="52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157257272</TotalTime>
  <Pages>0</Pages>
  <Words>531</Words>
  <Characters>0</Characters>
  <Application>Microsoft Office PowerPoint</Application>
  <DocSecurity>0</DocSecurity>
  <PresentationFormat>On-screen Show (4:3)</PresentationFormat>
  <Lines>0</Lines>
  <Paragraphs>145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基本使用场景 </vt:lpstr>
      <vt:lpstr>PowerPoint Presentation</vt:lpstr>
      <vt:lpstr>PowerPoint Presentation</vt:lpstr>
      <vt:lpstr>PowerPoint Presentation</vt:lpstr>
      <vt:lpstr> 高级数据结构 与使用场景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缓存穿透 </vt:lpstr>
      <vt:lpstr>PowerPoint Presentation</vt:lpstr>
      <vt:lpstr> 公司内各种缓存与DB比较 </vt:lpstr>
      <vt:lpstr> Redis应用于DSH项目的探索 </vt:lpstr>
      <vt:lpstr> 常见中间件的性能量级 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245</cp:revision>
  <cp:lastPrinted>1899-12-30T00:00:00Z</cp:lastPrinted>
  <dcterms:created xsi:type="dcterms:W3CDTF">2011-04-14T14:51:18Z</dcterms:created>
  <dcterms:modified xsi:type="dcterms:W3CDTF">2018-09-12T08:54:51Z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