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6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5" r:id="rId26"/>
    <p:sldId id="317" r:id="rId27"/>
    <p:sldId id="294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7" autoAdjust="0"/>
    <p:restoredTop sz="94660"/>
  </p:normalViewPr>
  <p:slideViewPr>
    <p:cSldViewPr>
      <p:cViewPr varScale="1">
        <p:scale>
          <a:sx n="89" d="100"/>
          <a:sy n="89" d="100"/>
        </p:scale>
        <p:origin x="648" y="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ontent.research.neustar.biz/blog/hll.html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yellowb/redis-application-sharing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EP01. Redis</a:t>
            </a:r>
            <a:r>
              <a:rPr lang="zh-CN" altLang="en-US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高级数据结构与应用场景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AFF30-5B67-49FE-A07E-80FD8975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01" y="741138"/>
            <a:ext cx="3003798" cy="2675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hash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存储一个对象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88DDB-6843-42CA-A0D1-10777F3B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63" y="1555051"/>
            <a:ext cx="6018841" cy="2126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7750F-49BB-4D9F-8683-3B501602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031" y="3600865"/>
            <a:ext cx="4680520" cy="31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set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D791B-702E-461E-B84E-1BE53F13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836712"/>
            <a:ext cx="5976664" cy="2177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ABCC4E-11F0-490E-B245-1556A28C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140968"/>
            <a:ext cx="7723371" cy="25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zset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有序集合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D42E3-FB9F-42C2-ADF2-94FC7F0F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08720"/>
            <a:ext cx="6377203" cy="2328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4E21B1-88C2-401A-868E-CA921AC5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429000"/>
            <a:ext cx="5896264" cy="31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7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15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业务常量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地理信息、公司部门关系、员工层级关系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D27D04-B01C-4BC9-8A24-A8D1D91B8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51791"/>
              </p:ext>
            </p:extLst>
          </p:nvPr>
        </p:nvGraphicFramePr>
        <p:xfrm>
          <a:off x="1524000" y="2019122"/>
          <a:ext cx="60960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99157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2118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80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SupervisorId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4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Billy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4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Lily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5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660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47615" y="4696927"/>
            <a:ext cx="90963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Ray:Supervisors</a:t>
            </a:r>
            <a:r>
              <a:rPr 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[4, 2, 1]</a:t>
            </a:r>
          </a:p>
          <a:p>
            <a:pPr>
              <a:defRPr/>
            </a:pPr>
            <a:r>
              <a:rPr 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List</a:t>
            </a:r>
          </a:p>
        </p:txBody>
      </p:sp>
    </p:spTree>
    <p:extLst>
      <p:ext uri="{BB962C8B-B14F-4D97-AF65-F5344CB8AC3E}">
        <p14:creationId xmlns:p14="http://schemas.microsoft.com/office/powerpoint/2010/main" val="3323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商品的购买数、收藏数、点赞数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收藏表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点赞表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0" y="2780928"/>
            <a:ext cx="90963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Book:Counters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{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purchase: 100,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favorite: 300,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upvote: 500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Hash</a:t>
            </a:r>
          </a:p>
        </p:txBody>
      </p:sp>
    </p:spTree>
    <p:extLst>
      <p:ext uri="{BB962C8B-B14F-4D97-AF65-F5344CB8AC3E}">
        <p14:creationId xmlns:p14="http://schemas.microsoft.com/office/powerpoint/2010/main" val="281475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排行榜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论坛最多人回复的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个帖子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+ Count + 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OrderBy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+ Limit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0" y="2780928"/>
            <a:ext cx="909638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HottestTopics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[(ID_5, 20), (ID_7, 50), (ID_2, 100)]</a:t>
            </a:r>
          </a:p>
          <a:p>
            <a:pPr>
              <a:defRPr/>
            </a:pPr>
            <a:endParaRPr 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en-US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ZSet</a:t>
            </a:r>
            <a:endParaRPr 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74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</a:t>
            </a:r>
            <a:br>
              <a:rPr lang="en-US" altLang="zh-CN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与使用场景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42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分布式发号器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全局唯一、单调递增的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5B98D-264F-4F32-8334-CCAB997A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39717"/>
            <a:ext cx="4464496" cy="37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1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数据定时过期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、短信验证码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7B143-C93C-4FCB-A73B-926A93E4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33" y="1540534"/>
            <a:ext cx="6446515" cy="2248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F1239A-DBCA-4E2A-8C07-FC3169CE6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37736"/>
            <a:ext cx="6696744" cy="26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5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1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92391" y="620688"/>
            <a:ext cx="8569325" cy="69865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能用来干什么？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高级数据结构与使用场景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：各种缓存产品对比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DSH Cache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设计（已搁置）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：各种数据库的性能量级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集合运算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Tom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是你和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Billy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的共同好友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416450-0F7A-4274-AFA0-288DA1B0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44" y="1727008"/>
            <a:ext cx="7032512" cy="2952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4C0AD-E6DA-4D84-82DB-9B99A588819A}"/>
              </a:ext>
            </a:extLst>
          </p:cNvPr>
          <p:cNvSpPr txBox="1"/>
          <p:nvPr/>
        </p:nvSpPr>
        <p:spPr>
          <a:xfrm>
            <a:off x="0" y="484013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:Friends = [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Mary, Billy, Mike]</a:t>
            </a: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Mary:Friends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[Ken,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Billy:Friends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Dick]</a:t>
            </a:r>
          </a:p>
        </p:txBody>
      </p:sp>
    </p:spTree>
    <p:extLst>
      <p:ext uri="{BB962C8B-B14F-4D97-AF65-F5344CB8AC3E}">
        <p14:creationId xmlns:p14="http://schemas.microsoft.com/office/powerpoint/2010/main" val="70453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抢占式任务，只有一个能运行，注意任务执行时间和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过期时间的设置。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如果任务执行时间太长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，可能会错误地释放掉别的任务的锁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7BBC5-7C81-4947-8E65-DC97979C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9040"/>
            <a:ext cx="9096385" cy="10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想象一下如下场景：某一条，老板突然跟你提一个需求：系统中有很多页面，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老板想知道每个页面每天有多少个人访问过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。你会怎么做？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UV = Unique Visitor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77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其实这个问题本质上是要求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统计一个序列中不同元素的个数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最笨的方法是用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把每一个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都存起来：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Page1:UV = {U1, U2, U3……}</a:t>
            </a: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如果你的网站活跃用户数上千万，这些数据会占多少空间？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33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基数是指一堆元素中不同元素的个数，比如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[1, 3, 5, 7, 5, 3, 1] -&gt; 4.</a:t>
            </a: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HyperLogLog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概率数据结构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，它能够以固定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12KB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的空间，估算一个序列的基数，但是会有一定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误差，误差是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0.81%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，也无法知道已经出现过哪些元素。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http://content.research.neustar.biz/blog/hll.html</a:t>
            </a:r>
            <a:endParaRPr lang="en-US" altLang="zh-CN" sz="3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00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适用于数量级特别大、能容忍一定误差、不关心出现过哪些元素的。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02BEB2-9CBF-4FD0-A60E-AC44CD6C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84" y="2204864"/>
            <a:ext cx="7272808" cy="44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6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用来干嘛？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用来干嘛？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很多业务场景，在初期用一些简单的技术实现完全没有问题，但随着业务发展，系统的用户量、数据量涨上来之后，现有系统的问题就会层出不穷地暴露出来。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会总是留给那些有准备的孩子们，如果突然有一天流量涨上来了，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的这些稀有的高级功能势必能立即派上用场。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8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we start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 docker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https://github.com/yellowb/redis-application-sharing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9233A-FD93-41DA-8070-9FA5017C7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72" y="3212976"/>
            <a:ext cx="4019056" cy="33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3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In-Memory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3D7C7-DDD3-4618-80D1-E3C7B29ED0B2}"/>
              </a:ext>
            </a:extLst>
          </p:cNvPr>
          <p:cNvSpPr txBox="1"/>
          <p:nvPr/>
        </p:nvSpPr>
        <p:spPr>
          <a:xfrm>
            <a:off x="2368576" y="2933807"/>
            <a:ext cx="4430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 - Value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C161E-3E64-4F42-A648-F81DE4144515}"/>
              </a:ext>
            </a:extLst>
          </p:cNvPr>
          <p:cNvSpPr txBox="1"/>
          <p:nvPr/>
        </p:nvSpPr>
        <p:spPr>
          <a:xfrm>
            <a:off x="1565920" y="446600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  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多种内置数据结构</a:t>
            </a:r>
            <a:endParaRPr lang="en-US" sz="48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FA862CD-4CEE-4AD1-B654-155B8AC400E1}"/>
              </a:ext>
            </a:extLst>
          </p:cNvPr>
          <p:cNvSpPr/>
          <p:nvPr/>
        </p:nvSpPr>
        <p:spPr>
          <a:xfrm>
            <a:off x="2915816" y="3941263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223C306-55DA-41EF-AC16-14328B28816C}"/>
              </a:ext>
            </a:extLst>
          </p:cNvPr>
          <p:cNvSpPr/>
          <p:nvPr/>
        </p:nvSpPr>
        <p:spPr>
          <a:xfrm>
            <a:off x="5400092" y="3901578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string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支持最大长度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512MB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7D3B2-C5B1-4218-A2B6-F84976605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72" y="1707096"/>
            <a:ext cx="5688632" cy="1344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80AC1-649B-4F00-8BB6-11350E9FD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29" y="3429000"/>
            <a:ext cx="645314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list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支持最大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2^32 – 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E77F7-5595-4C0B-BE95-CC943466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37567"/>
            <a:ext cx="7613913" cy="161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DF4E27-4692-4C39-B54E-A7A3A4B5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3395669"/>
            <a:ext cx="5400600" cy="33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6642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157256872</TotalTime>
  <Pages>0</Pages>
  <Words>388</Words>
  <Characters>0</Characters>
  <Application>Microsoft Office PowerPoint</Application>
  <DocSecurity>0</DocSecurity>
  <PresentationFormat>On-screen Show (4:3)</PresentationFormat>
  <Lines>0</Lines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宋体</vt:lpstr>
      <vt:lpstr>微软雅黑</vt:lpstr>
      <vt:lpstr>Arial</vt:lpstr>
      <vt:lpstr>Wingdings</vt:lpstr>
      <vt:lpstr>默认设计模板</vt:lpstr>
      <vt:lpstr>默认设计模板_3</vt:lpstr>
      <vt:lpstr>  EP01. Redis高级数据结构与应用场景  Yellow </vt:lpstr>
      <vt:lpstr>PowerPoint Presentation</vt:lpstr>
      <vt:lpstr> 用来干嘛？ </vt:lpstr>
      <vt:lpstr>PowerPoint Presentation</vt:lpstr>
      <vt:lpstr>PowerPoint Presentation</vt:lpstr>
      <vt:lpstr> 基本数据结构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基本使用场景 </vt:lpstr>
      <vt:lpstr>PowerPoint Presentation</vt:lpstr>
      <vt:lpstr>PowerPoint Presentation</vt:lpstr>
      <vt:lpstr>PowerPoint Presentation</vt:lpstr>
      <vt:lpstr> 高级数据结构 与使用场景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222</cp:revision>
  <cp:lastPrinted>1899-12-30T00:00:00Z</cp:lastPrinted>
  <dcterms:created xsi:type="dcterms:W3CDTF">2011-04-14T14:51:18Z</dcterms:created>
  <dcterms:modified xsi:type="dcterms:W3CDTF">2018-09-07T08:19:09Z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