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0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1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2.xml" ContentType="application/vnd.openxmlformats-officedocument.theme+xml"/>
  <Override PartName="/ppt/slideLayouts/slideLayout80.xml" ContentType="application/vnd.openxmlformats-officedocument.presentationml.slideLayout+xml"/>
  <Override PartName="/ppt/theme/theme23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7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8.xml" ContentType="application/vnd.openxmlformats-officedocument.theme+xml"/>
  <Override PartName="/ppt/slideLayouts/slideLayout102.xml" ContentType="application/vnd.openxmlformats-officedocument.presentationml.slideLayout+xml"/>
  <Override PartName="/ppt/theme/theme2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0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31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2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33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4.xml" ContentType="application/vnd.openxmlformats-officedocument.theme+xml"/>
  <Override PartName="/ppt/slideLayouts/slideLayout124.xml" ContentType="application/vnd.openxmlformats-officedocument.presentationml.slideLayout+xml"/>
  <Override PartName="/ppt/theme/theme35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36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37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3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39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40.xml" ContentType="application/vnd.openxmlformats-officedocument.theme+xml"/>
  <Override PartName="/ppt/slideLayouts/slideLayout146.xml" ContentType="application/vnd.openxmlformats-officedocument.presentationml.slideLayout+xml"/>
  <Override PartName="/ppt/theme/theme41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42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43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44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4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46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47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48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49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50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51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52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53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54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55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56.xml" ContentType="application/vnd.openxmlformats-officedocument.theme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5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58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59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60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61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62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63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64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65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66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67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68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69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70.xml" ContentType="application/vnd.openxmlformats-officedocument.theme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71.xml" ContentType="application/vnd.openxmlformats-officedocument.them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theme/theme72.xml" ContentType="application/vnd.openxmlformats-officedocument.theme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7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74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75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76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theme/theme77.xml" ContentType="application/vnd.openxmlformats-officedocument.theme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78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theme/theme79.xml" ContentType="application/vnd.openxmlformats-officedocument.theme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80.xml" ContentType="application/vnd.openxmlformats-officedocument.theme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81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theme/theme82.xml" ContentType="application/vnd.openxmlformats-officedocument.theme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83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theme/theme84.xml" ContentType="application/vnd.openxmlformats-officedocument.theme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theme/theme85.xml" ContentType="application/vnd.openxmlformats-officedocument.theme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theme/theme86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theme/theme87.xml" ContentType="application/vnd.openxmlformats-officedocument.theme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88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89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theme/theme90.xml" ContentType="application/vnd.openxmlformats-officedocument.theme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91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92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theme/theme93.xml" ContentType="application/vnd.openxmlformats-officedocument.theme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94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95.xml" ContentType="application/vnd.openxmlformats-officedocument.theme+xml"/>
  <Override PartName="/ppt/slideLayouts/slideLayout375.xml" ContentType="application/vnd.openxmlformats-officedocument.presentationml.slideLayout+xml"/>
  <Override PartName="/ppt/theme/theme96.xml" ContentType="application/vnd.openxmlformats-officedocument.theme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6" r:id="rId5"/>
    <p:sldMasterId id="2147483656" r:id="rId6"/>
    <p:sldMasterId id="2147483660" r:id="rId7"/>
    <p:sldMasterId id="2147483669" r:id="rId8"/>
    <p:sldMasterId id="2147483679" r:id="rId9"/>
    <p:sldMasterId id="2147483684" r:id="rId10"/>
    <p:sldMasterId id="2147483688" r:id="rId11"/>
    <p:sldMasterId id="2147483693" r:id="rId12"/>
    <p:sldMasterId id="2147483706" r:id="rId13"/>
    <p:sldMasterId id="2147483710" r:id="rId14"/>
    <p:sldMasterId id="2147483712" r:id="rId15"/>
    <p:sldMasterId id="2147483717" r:id="rId16"/>
    <p:sldMasterId id="2147483723" r:id="rId17"/>
    <p:sldMasterId id="2147483728" r:id="rId18"/>
    <p:sldMasterId id="2147483734" r:id="rId19"/>
    <p:sldMasterId id="2147483740" r:id="rId20"/>
    <p:sldMasterId id="2147483751" r:id="rId21"/>
    <p:sldMasterId id="2147483757" r:id="rId22"/>
    <p:sldMasterId id="2147483761" r:id="rId23"/>
    <p:sldMasterId id="2147483767" r:id="rId24"/>
    <p:sldMasterId id="2147483771" r:id="rId25"/>
    <p:sldMasterId id="2147483776" r:id="rId26"/>
    <p:sldMasterId id="2147483783" r:id="rId27"/>
    <p:sldMasterId id="2147483789" r:id="rId28"/>
    <p:sldMasterId id="2147483793" r:id="rId29"/>
    <p:sldMasterId id="2147483799" r:id="rId30"/>
    <p:sldMasterId id="2147483804" r:id="rId31"/>
    <p:sldMasterId id="2147483809" r:id="rId32"/>
    <p:sldMasterId id="2147483816" r:id="rId33"/>
    <p:sldMasterId id="2147483822" r:id="rId34"/>
    <p:sldMasterId id="2147483826" r:id="rId35"/>
    <p:sldMasterId id="2147483832" r:id="rId36"/>
    <p:sldMasterId id="2147483837" r:id="rId37"/>
    <p:sldMasterId id="2147483842" r:id="rId38"/>
    <p:sldMasterId id="2147483849" r:id="rId39"/>
    <p:sldMasterId id="2147483853" r:id="rId40"/>
    <p:sldMasterId id="2147483859" r:id="rId41"/>
    <p:sldMasterId id="2147483865" r:id="rId42"/>
    <p:sldMasterId id="2147483870" r:id="rId43"/>
    <p:sldMasterId id="2147483875" r:id="rId44"/>
    <p:sldMasterId id="2147483882" r:id="rId45"/>
    <p:sldMasterId id="2147483886" r:id="rId46"/>
    <p:sldMasterId id="2147483892" r:id="rId47"/>
    <p:sldMasterId id="2147483898" r:id="rId48"/>
    <p:sldMasterId id="2147483904" r:id="rId49"/>
    <p:sldMasterId id="2147483909" r:id="rId50"/>
    <p:sldMasterId id="2147483914" r:id="rId51"/>
    <p:sldMasterId id="2147483922" r:id="rId52"/>
    <p:sldMasterId id="2147483926" r:id="rId53"/>
    <p:sldMasterId id="2147483932" r:id="rId54"/>
    <p:sldMasterId id="2147483938" r:id="rId55"/>
    <p:sldMasterId id="2147483942" r:id="rId56"/>
    <p:sldMasterId id="2147483948" r:id="rId57"/>
    <p:sldMasterId id="2147483956" r:id="rId58"/>
    <p:sldMasterId id="2147483960" r:id="rId59"/>
    <p:sldMasterId id="2147483966" r:id="rId60"/>
    <p:sldMasterId id="2147483972" r:id="rId61"/>
    <p:sldMasterId id="2147483978" r:id="rId62"/>
    <p:sldMasterId id="2147483982" r:id="rId63"/>
    <p:sldMasterId id="2147483988" r:id="rId64"/>
    <p:sldMasterId id="2147483996" r:id="rId65"/>
    <p:sldMasterId id="2147484000" r:id="rId66"/>
    <p:sldMasterId id="2147484006" r:id="rId67"/>
    <p:sldMasterId id="2147484012" r:id="rId68"/>
    <p:sldMasterId id="2147484016" r:id="rId69"/>
    <p:sldMasterId id="2147484022" r:id="rId70"/>
    <p:sldMasterId id="2147484028" r:id="rId71"/>
    <p:sldMasterId id="2147484031" r:id="rId72"/>
    <p:sldMasterId id="2147484042" r:id="rId73"/>
    <p:sldMasterId id="2147484046" r:id="rId74"/>
    <p:sldMasterId id="2147484052" r:id="rId75"/>
    <p:sldMasterId id="2147484058" r:id="rId76"/>
    <p:sldMasterId id="2147484064" r:id="rId77"/>
    <p:sldMasterId id="2147484068" r:id="rId78"/>
    <p:sldMasterId id="2147484074" r:id="rId79"/>
    <p:sldMasterId id="2147484080" r:id="rId80"/>
    <p:sldMasterId id="2147484083" r:id="rId81"/>
    <p:sldMasterId id="2147484094" r:id="rId82"/>
    <p:sldMasterId id="2147484098" r:id="rId83"/>
    <p:sldMasterId id="2147484104" r:id="rId84"/>
    <p:sldMasterId id="2147484108" r:id="rId85"/>
    <p:sldMasterId id="2147484111" r:id="rId86"/>
    <p:sldMasterId id="2147484126" r:id="rId87"/>
    <p:sldMasterId id="2147484132" r:id="rId88"/>
    <p:sldMasterId id="2147484136" r:id="rId89"/>
    <p:sldMasterId id="2147484146" r:id="rId90"/>
    <p:sldMasterId id="2147484151" r:id="rId91"/>
    <p:sldMasterId id="2147484153" r:id="rId92"/>
    <p:sldMasterId id="2147484163" r:id="rId93"/>
    <p:sldMasterId id="2147484169" r:id="rId94"/>
    <p:sldMasterId id="2147484173" r:id="rId95"/>
    <p:sldMasterId id="2147484178" r:id="rId96"/>
    <p:sldMasterId id="2147484188" r:id="rId97"/>
    <p:sldMasterId id="2147484193" r:id="rId98"/>
    <p:sldMasterId id="2147484199" r:id="rId99"/>
    <p:sldMasterId id="2147484202" r:id="rId100"/>
  </p:sldMasterIdLst>
  <p:notesMasterIdLst>
    <p:notesMasterId r:id="rId110"/>
  </p:notesMasterIdLst>
  <p:handoutMasterIdLst>
    <p:handoutMasterId r:id="rId111"/>
  </p:handoutMasterIdLst>
  <p:sldIdLst>
    <p:sldId id="373" r:id="rId101"/>
    <p:sldId id="400" r:id="rId102"/>
    <p:sldId id="402" r:id="rId103"/>
    <p:sldId id="403" r:id="rId104"/>
    <p:sldId id="397" r:id="rId105"/>
    <p:sldId id="398" r:id="rId106"/>
    <p:sldId id="399" r:id="rId107"/>
    <p:sldId id="404" r:id="rId108"/>
    <p:sldId id="405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39FBE-641C-7043-892C-AB1B662EDE17}">
          <p14:sldIdLst>
            <p14:sldId id="373"/>
            <p14:sldId id="400"/>
            <p14:sldId id="402"/>
            <p14:sldId id="403"/>
            <p14:sldId id="397"/>
            <p14:sldId id="398"/>
            <p14:sldId id="399"/>
            <p14:sldId id="404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55">
          <p15:clr>
            <a:srgbClr val="A4A3A4"/>
          </p15:clr>
        </p15:guide>
        <p15:guide id="4" orient="horz" pos="1140">
          <p15:clr>
            <a:srgbClr val="A4A3A4"/>
          </p15:clr>
        </p15:guide>
        <p15:guide id="5" pos="76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859"/>
    <a:srgbClr val="00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6" autoAdjust="0"/>
    <p:restoredTop sz="84873" autoAdjust="0"/>
  </p:normalViewPr>
  <p:slideViewPr>
    <p:cSldViewPr snapToGrid="0">
      <p:cViewPr varScale="1">
        <p:scale>
          <a:sx n="84" d="100"/>
          <a:sy n="84" d="100"/>
        </p:scale>
        <p:origin x="-1056" y="-112"/>
      </p:cViewPr>
      <p:guideLst>
        <p:guide orient="horz" pos="2160"/>
        <p:guide orient="horz" pos="1055"/>
        <p:guide orient="horz" pos="114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.xml"/><Relationship Id="rId102" Type="http://schemas.openxmlformats.org/officeDocument/2006/relationships/slide" Target="slides/slide2.xml"/><Relationship Id="rId103" Type="http://schemas.openxmlformats.org/officeDocument/2006/relationships/slide" Target="slides/slide3.xml"/><Relationship Id="rId104" Type="http://schemas.openxmlformats.org/officeDocument/2006/relationships/slide" Target="slides/slide4.xml"/><Relationship Id="rId105" Type="http://schemas.openxmlformats.org/officeDocument/2006/relationships/slide" Target="slides/slide5.xml"/><Relationship Id="rId106" Type="http://schemas.openxmlformats.org/officeDocument/2006/relationships/slide" Target="slides/slide6.xml"/><Relationship Id="rId107" Type="http://schemas.openxmlformats.org/officeDocument/2006/relationships/slide" Target="slides/slide7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8" Type="http://schemas.openxmlformats.org/officeDocument/2006/relationships/slide" Target="slides/slide8.xml"/><Relationship Id="rId109" Type="http://schemas.openxmlformats.org/officeDocument/2006/relationships/slide" Target="slides/slide9.xml"/><Relationship Id="rId10" Type="http://schemas.openxmlformats.org/officeDocument/2006/relationships/slideMaster" Target="slideMasters/slideMaster7.xml"/><Relationship Id="rId11" Type="http://schemas.openxmlformats.org/officeDocument/2006/relationships/slideMaster" Target="slideMasters/slideMaster8.xml"/><Relationship Id="rId12" Type="http://schemas.openxmlformats.org/officeDocument/2006/relationships/slideMaster" Target="slideMasters/slideMaster9.xml"/><Relationship Id="rId13" Type="http://schemas.openxmlformats.org/officeDocument/2006/relationships/slideMaster" Target="slideMasters/slideMaster10.xml"/><Relationship Id="rId14" Type="http://schemas.openxmlformats.org/officeDocument/2006/relationships/slideMaster" Target="slideMasters/slideMaster11.xml"/><Relationship Id="rId15" Type="http://schemas.openxmlformats.org/officeDocument/2006/relationships/slideMaster" Target="slideMasters/slideMaster12.xml"/><Relationship Id="rId16" Type="http://schemas.openxmlformats.org/officeDocument/2006/relationships/slideMaster" Target="slideMasters/slideMaster13.xml"/><Relationship Id="rId17" Type="http://schemas.openxmlformats.org/officeDocument/2006/relationships/slideMaster" Target="slideMasters/slideMaster14.xml"/><Relationship Id="rId18" Type="http://schemas.openxmlformats.org/officeDocument/2006/relationships/slideMaster" Target="slideMasters/slideMaster15.xml"/><Relationship Id="rId19" Type="http://schemas.openxmlformats.org/officeDocument/2006/relationships/slideMaster" Target="slideMasters/slideMaster16.xml"/><Relationship Id="rId30" Type="http://schemas.openxmlformats.org/officeDocument/2006/relationships/slideMaster" Target="slideMasters/slideMaster27.xml"/><Relationship Id="rId31" Type="http://schemas.openxmlformats.org/officeDocument/2006/relationships/slideMaster" Target="slideMasters/slideMaster28.xml"/><Relationship Id="rId32" Type="http://schemas.openxmlformats.org/officeDocument/2006/relationships/slideMaster" Target="slideMasters/slideMaster29.xml"/><Relationship Id="rId33" Type="http://schemas.openxmlformats.org/officeDocument/2006/relationships/slideMaster" Target="slideMasters/slideMaster30.xml"/><Relationship Id="rId34" Type="http://schemas.openxmlformats.org/officeDocument/2006/relationships/slideMaster" Target="slideMasters/slideMaster31.xml"/><Relationship Id="rId35" Type="http://schemas.openxmlformats.org/officeDocument/2006/relationships/slideMaster" Target="slideMasters/slideMaster32.xml"/><Relationship Id="rId36" Type="http://schemas.openxmlformats.org/officeDocument/2006/relationships/slideMaster" Target="slideMasters/slideMaster33.xml"/><Relationship Id="rId37" Type="http://schemas.openxmlformats.org/officeDocument/2006/relationships/slideMaster" Target="slideMasters/slideMaster34.xml"/><Relationship Id="rId38" Type="http://schemas.openxmlformats.org/officeDocument/2006/relationships/slideMaster" Target="slideMasters/slideMaster35.xml"/><Relationship Id="rId39" Type="http://schemas.openxmlformats.org/officeDocument/2006/relationships/slideMaster" Target="slideMasters/slideMaster36.xml"/><Relationship Id="rId50" Type="http://schemas.openxmlformats.org/officeDocument/2006/relationships/slideMaster" Target="slideMasters/slideMaster47.xml"/><Relationship Id="rId51" Type="http://schemas.openxmlformats.org/officeDocument/2006/relationships/slideMaster" Target="slideMasters/slideMaster48.xml"/><Relationship Id="rId52" Type="http://schemas.openxmlformats.org/officeDocument/2006/relationships/slideMaster" Target="slideMasters/slideMaster49.xml"/><Relationship Id="rId53" Type="http://schemas.openxmlformats.org/officeDocument/2006/relationships/slideMaster" Target="slideMasters/slideMaster50.xml"/><Relationship Id="rId54" Type="http://schemas.openxmlformats.org/officeDocument/2006/relationships/slideMaster" Target="slideMasters/slideMaster51.xml"/><Relationship Id="rId55" Type="http://schemas.openxmlformats.org/officeDocument/2006/relationships/slideMaster" Target="slideMasters/slideMaster52.xml"/><Relationship Id="rId56" Type="http://schemas.openxmlformats.org/officeDocument/2006/relationships/slideMaster" Target="slideMasters/slideMaster53.xml"/><Relationship Id="rId57" Type="http://schemas.openxmlformats.org/officeDocument/2006/relationships/slideMaster" Target="slideMasters/slideMaster54.xml"/><Relationship Id="rId58" Type="http://schemas.openxmlformats.org/officeDocument/2006/relationships/slideMaster" Target="slideMasters/slideMaster55.xml"/><Relationship Id="rId59" Type="http://schemas.openxmlformats.org/officeDocument/2006/relationships/slideMaster" Target="slideMasters/slideMaster56.xml"/><Relationship Id="rId70" Type="http://schemas.openxmlformats.org/officeDocument/2006/relationships/slideMaster" Target="slideMasters/slideMaster67.xml"/><Relationship Id="rId71" Type="http://schemas.openxmlformats.org/officeDocument/2006/relationships/slideMaster" Target="slideMasters/slideMaster68.xml"/><Relationship Id="rId72" Type="http://schemas.openxmlformats.org/officeDocument/2006/relationships/slideMaster" Target="slideMasters/slideMaster69.xml"/><Relationship Id="rId73" Type="http://schemas.openxmlformats.org/officeDocument/2006/relationships/slideMaster" Target="slideMasters/slideMaster70.xml"/><Relationship Id="rId74" Type="http://schemas.openxmlformats.org/officeDocument/2006/relationships/slideMaster" Target="slideMasters/slideMaster71.xml"/><Relationship Id="rId75" Type="http://schemas.openxmlformats.org/officeDocument/2006/relationships/slideMaster" Target="slideMasters/slideMaster72.xml"/><Relationship Id="rId76" Type="http://schemas.openxmlformats.org/officeDocument/2006/relationships/slideMaster" Target="slideMasters/slideMaster73.xml"/><Relationship Id="rId77" Type="http://schemas.openxmlformats.org/officeDocument/2006/relationships/slideMaster" Target="slideMasters/slideMaster74.xml"/><Relationship Id="rId78" Type="http://schemas.openxmlformats.org/officeDocument/2006/relationships/slideMaster" Target="slideMasters/slideMaster75.xml"/><Relationship Id="rId79" Type="http://schemas.openxmlformats.org/officeDocument/2006/relationships/slideMaster" Target="slideMasters/slideMaster76.xml"/><Relationship Id="rId110" Type="http://schemas.openxmlformats.org/officeDocument/2006/relationships/notesMaster" Target="notesMasters/notesMaster1.xml"/><Relationship Id="rId90" Type="http://schemas.openxmlformats.org/officeDocument/2006/relationships/slideMaster" Target="slideMasters/slideMaster87.xml"/><Relationship Id="rId91" Type="http://schemas.openxmlformats.org/officeDocument/2006/relationships/slideMaster" Target="slideMasters/slideMaster88.xml"/><Relationship Id="rId92" Type="http://schemas.openxmlformats.org/officeDocument/2006/relationships/slideMaster" Target="slideMasters/slideMaster89.xml"/><Relationship Id="rId93" Type="http://schemas.openxmlformats.org/officeDocument/2006/relationships/slideMaster" Target="slideMasters/slideMaster90.xml"/><Relationship Id="rId94" Type="http://schemas.openxmlformats.org/officeDocument/2006/relationships/slideMaster" Target="slideMasters/slideMaster91.xml"/><Relationship Id="rId95" Type="http://schemas.openxmlformats.org/officeDocument/2006/relationships/slideMaster" Target="slideMasters/slideMaster92.xml"/><Relationship Id="rId96" Type="http://schemas.openxmlformats.org/officeDocument/2006/relationships/slideMaster" Target="slideMasters/slideMaster93.xml"/><Relationship Id="rId97" Type="http://schemas.openxmlformats.org/officeDocument/2006/relationships/slideMaster" Target="slideMasters/slideMaster94.xml"/><Relationship Id="rId98" Type="http://schemas.openxmlformats.org/officeDocument/2006/relationships/slideMaster" Target="slideMasters/slideMaster95.xml"/><Relationship Id="rId99" Type="http://schemas.openxmlformats.org/officeDocument/2006/relationships/slideMaster" Target="slideMasters/slideMaster96.xml"/><Relationship Id="rId111" Type="http://schemas.openxmlformats.org/officeDocument/2006/relationships/handoutMaster" Target="handoutMasters/handoutMaster1.xml"/><Relationship Id="rId112" Type="http://schemas.openxmlformats.org/officeDocument/2006/relationships/printerSettings" Target="printerSettings/printerSettings1.bin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Master" Target="slideMasters/slideMaster17.xml"/><Relationship Id="rId21" Type="http://schemas.openxmlformats.org/officeDocument/2006/relationships/slideMaster" Target="slideMasters/slideMaster18.xml"/><Relationship Id="rId22" Type="http://schemas.openxmlformats.org/officeDocument/2006/relationships/slideMaster" Target="slideMasters/slideMaster19.xml"/><Relationship Id="rId23" Type="http://schemas.openxmlformats.org/officeDocument/2006/relationships/slideMaster" Target="slideMasters/slideMaster20.xml"/><Relationship Id="rId24" Type="http://schemas.openxmlformats.org/officeDocument/2006/relationships/slideMaster" Target="slideMasters/slideMaster21.xml"/><Relationship Id="rId25" Type="http://schemas.openxmlformats.org/officeDocument/2006/relationships/slideMaster" Target="slideMasters/slideMaster22.xml"/><Relationship Id="rId26" Type="http://schemas.openxmlformats.org/officeDocument/2006/relationships/slideMaster" Target="slideMasters/slideMaster23.xml"/><Relationship Id="rId27" Type="http://schemas.openxmlformats.org/officeDocument/2006/relationships/slideMaster" Target="slideMasters/slideMaster24.xml"/><Relationship Id="rId28" Type="http://schemas.openxmlformats.org/officeDocument/2006/relationships/slideMaster" Target="slideMasters/slideMaster25.xml"/><Relationship Id="rId29" Type="http://schemas.openxmlformats.org/officeDocument/2006/relationships/slideMaster" Target="slideMasters/slideMaster26.xml"/><Relationship Id="rId40" Type="http://schemas.openxmlformats.org/officeDocument/2006/relationships/slideMaster" Target="slideMasters/slideMaster37.xml"/><Relationship Id="rId41" Type="http://schemas.openxmlformats.org/officeDocument/2006/relationships/slideMaster" Target="slideMasters/slideMaster38.xml"/><Relationship Id="rId42" Type="http://schemas.openxmlformats.org/officeDocument/2006/relationships/slideMaster" Target="slideMasters/slideMaster39.xml"/><Relationship Id="rId43" Type="http://schemas.openxmlformats.org/officeDocument/2006/relationships/slideMaster" Target="slideMasters/slideMaster40.xml"/><Relationship Id="rId44" Type="http://schemas.openxmlformats.org/officeDocument/2006/relationships/slideMaster" Target="slideMasters/slideMaster41.xml"/><Relationship Id="rId45" Type="http://schemas.openxmlformats.org/officeDocument/2006/relationships/slideMaster" Target="slideMasters/slideMaster42.xml"/><Relationship Id="rId46" Type="http://schemas.openxmlformats.org/officeDocument/2006/relationships/slideMaster" Target="slideMasters/slideMaster43.xml"/><Relationship Id="rId47" Type="http://schemas.openxmlformats.org/officeDocument/2006/relationships/slideMaster" Target="slideMasters/slideMaster44.xml"/><Relationship Id="rId48" Type="http://schemas.openxmlformats.org/officeDocument/2006/relationships/slideMaster" Target="slideMasters/slideMaster45.xml"/><Relationship Id="rId49" Type="http://schemas.openxmlformats.org/officeDocument/2006/relationships/slideMaster" Target="slideMasters/slideMaster46.xml"/><Relationship Id="rId60" Type="http://schemas.openxmlformats.org/officeDocument/2006/relationships/slideMaster" Target="slideMasters/slideMaster57.xml"/><Relationship Id="rId61" Type="http://schemas.openxmlformats.org/officeDocument/2006/relationships/slideMaster" Target="slideMasters/slideMaster58.xml"/><Relationship Id="rId62" Type="http://schemas.openxmlformats.org/officeDocument/2006/relationships/slideMaster" Target="slideMasters/slideMaster59.xml"/><Relationship Id="rId63" Type="http://schemas.openxmlformats.org/officeDocument/2006/relationships/slideMaster" Target="slideMasters/slideMaster60.xml"/><Relationship Id="rId64" Type="http://schemas.openxmlformats.org/officeDocument/2006/relationships/slideMaster" Target="slideMasters/slideMaster61.xml"/><Relationship Id="rId65" Type="http://schemas.openxmlformats.org/officeDocument/2006/relationships/slideMaster" Target="slideMasters/slideMaster62.xml"/><Relationship Id="rId66" Type="http://schemas.openxmlformats.org/officeDocument/2006/relationships/slideMaster" Target="slideMasters/slideMaster63.xml"/><Relationship Id="rId67" Type="http://schemas.openxmlformats.org/officeDocument/2006/relationships/slideMaster" Target="slideMasters/slideMaster64.xml"/><Relationship Id="rId68" Type="http://schemas.openxmlformats.org/officeDocument/2006/relationships/slideMaster" Target="slideMasters/slideMaster65.xml"/><Relationship Id="rId69" Type="http://schemas.openxmlformats.org/officeDocument/2006/relationships/slideMaster" Target="slideMasters/slideMaster66.xml"/><Relationship Id="rId100" Type="http://schemas.openxmlformats.org/officeDocument/2006/relationships/slideMaster" Target="slideMasters/slideMaster97.xml"/><Relationship Id="rId80" Type="http://schemas.openxmlformats.org/officeDocument/2006/relationships/slideMaster" Target="slideMasters/slideMaster77.xml"/><Relationship Id="rId81" Type="http://schemas.openxmlformats.org/officeDocument/2006/relationships/slideMaster" Target="slideMasters/slideMaster78.xml"/><Relationship Id="rId82" Type="http://schemas.openxmlformats.org/officeDocument/2006/relationships/slideMaster" Target="slideMasters/slideMaster79.xml"/><Relationship Id="rId83" Type="http://schemas.openxmlformats.org/officeDocument/2006/relationships/slideMaster" Target="slideMasters/slideMaster80.xml"/><Relationship Id="rId84" Type="http://schemas.openxmlformats.org/officeDocument/2006/relationships/slideMaster" Target="slideMasters/slideMaster81.xml"/><Relationship Id="rId85" Type="http://schemas.openxmlformats.org/officeDocument/2006/relationships/slideMaster" Target="slideMasters/slideMaster82.xml"/><Relationship Id="rId86" Type="http://schemas.openxmlformats.org/officeDocument/2006/relationships/slideMaster" Target="slideMasters/slideMaster83.xml"/><Relationship Id="rId87" Type="http://schemas.openxmlformats.org/officeDocument/2006/relationships/slideMaster" Target="slideMasters/slideMaster84.xml"/><Relationship Id="rId88" Type="http://schemas.openxmlformats.org/officeDocument/2006/relationships/slideMaster" Target="slideMasters/slideMaster85.xml"/><Relationship Id="rId89" Type="http://schemas.openxmlformats.org/officeDocument/2006/relationships/slideMaster" Target="slideMasters/slideMaster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4CDB8-F903-4842-9E51-59984E401F90}" type="datetimeFigureOut">
              <a:rPr lang="en-US" smtClean="0"/>
              <a:t>07.09.17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951DF-494B-4378-942A-4C7AA5C9A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7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C1F26-7265-449E-9E5D-879E09DE41AE}" type="datetimeFigureOut">
              <a:rPr lang="en-US" smtClean="0"/>
              <a:t>07.09.17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28029-89E2-4F41-8C3A-C5DAE3C9C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28029-89E2-4F41-8C3A-C5DAE3C9C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9.jp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10.jp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Relationship Id="rId2" Type="http://schemas.openxmlformats.org/officeDocument/2006/relationships/image" Target="../media/image5.jp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Relationship Id="rId2" Type="http://schemas.openxmlformats.org/officeDocument/2006/relationships/image" Target="../media/image9.jp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5.jp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9.jp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5.jp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9.jp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Relationship Id="rId2" Type="http://schemas.openxmlformats.org/officeDocument/2006/relationships/image" Target="../media/image10.jp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Relationship Id="rId2" Type="http://schemas.openxmlformats.org/officeDocument/2006/relationships/image" Target="../media/image9.jpg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Relationship Id="rId2" Type="http://schemas.openxmlformats.org/officeDocument/2006/relationships/image" Target="../media/image5.jp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9.jpg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Relationship Id="rId2" Type="http://schemas.openxmlformats.org/officeDocument/2006/relationships/image" Target="../media/image10.jpg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5.jp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9.jp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Relationship Id="rId2" Type="http://schemas.openxmlformats.org/officeDocument/2006/relationships/image" Target="../media/image10.jpg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Relationship Id="rId2" Type="http://schemas.openxmlformats.org/officeDocument/2006/relationships/image" Target="../media/image5.jpg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Relationship Id="rId2" Type="http://schemas.openxmlformats.org/officeDocument/2006/relationships/image" Target="../media/image5.jpg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5.jp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9.jpg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Relationship Id="rId2" Type="http://schemas.openxmlformats.org/officeDocument/2006/relationships/image" Target="../media/image10.jpg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jpg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5.jpg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9.jpg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Relationship Id="rId2" Type="http://schemas.openxmlformats.org/officeDocument/2006/relationships/image" Target="../media/image10.jp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Relationship Id="rId2" Type="http://schemas.openxmlformats.org/officeDocument/2006/relationships/image" Target="../media/image9.jpg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jpg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Relationship Id="rId2" Type="http://schemas.openxmlformats.org/officeDocument/2006/relationships/image" Target="../media/image5.jpg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Relationship Id="rId2" Type="http://schemas.openxmlformats.org/officeDocument/2006/relationships/image" Target="../media/image9.jpg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0.jpg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Relationship Id="rId2" Type="http://schemas.openxmlformats.org/officeDocument/2006/relationships/image" Target="../media/image5.jpg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Relationship Id="rId2" Type="http://schemas.openxmlformats.org/officeDocument/2006/relationships/image" Target="../media/image9.jpg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Relationship Id="rId2" Type="http://schemas.openxmlformats.org/officeDocument/2006/relationships/image" Target="../media/image5.jpg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Relationship Id="rId2" Type="http://schemas.openxmlformats.org/officeDocument/2006/relationships/image" Target="../media/image9.jpg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Relationship Id="rId2" Type="http://schemas.openxmlformats.org/officeDocument/2006/relationships/image" Target="../media/image9.jpg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Relationship Id="rId2" Type="http://schemas.openxmlformats.org/officeDocument/2006/relationships/image" Target="../media/image5.jpg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Relationship Id="rId2" Type="http://schemas.openxmlformats.org/officeDocument/2006/relationships/image" Target="../media/image9.jpg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Relationship Id="rId2" Type="http://schemas.openxmlformats.org/officeDocument/2006/relationships/image" Target="../media/image5.jpg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Relationship Id="rId2" Type="http://schemas.openxmlformats.org/officeDocument/2006/relationships/image" Target="../media/image9.jpg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Relationship Id="rId2" Type="http://schemas.openxmlformats.org/officeDocument/2006/relationships/image" Target="../media/image5.jpg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Relationship Id="rId2" Type="http://schemas.openxmlformats.org/officeDocument/2006/relationships/image" Target="../media/image5.jpg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Relationship Id="rId2" Type="http://schemas.openxmlformats.org/officeDocument/2006/relationships/image" Target="../media/image9.jpg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Relationship Id="rId2" Type="http://schemas.openxmlformats.org/officeDocument/2006/relationships/image" Target="../media/image9.jpg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Relationship Id="rId2" Type="http://schemas.openxmlformats.org/officeDocument/2006/relationships/image" Target="../media/image5.jpg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Relationship Id="rId2" Type="http://schemas.openxmlformats.org/officeDocument/2006/relationships/image" Target="../media/image9.jpg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Relationship Id="rId2" Type="http://schemas.openxmlformats.org/officeDocument/2006/relationships/image" Target="../media/image5.jpg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Relationship Id="rId2" Type="http://schemas.openxmlformats.org/officeDocument/2006/relationships/image" Target="../media/image5.jpg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Relationship Id="rId2" Type="http://schemas.openxmlformats.org/officeDocument/2006/relationships/image" Target="../media/image9.jpg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Relationship Id="rId2" Type="http://schemas.openxmlformats.org/officeDocument/2006/relationships/image" Target="../media/image9.jpg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Relationship Id="rId2" Type="http://schemas.openxmlformats.org/officeDocument/2006/relationships/image" Target="../media/image5.jpg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5.jpg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Relationship Id="rId2" Type="http://schemas.openxmlformats.org/officeDocument/2006/relationships/image" Target="../media/image5.jpg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5.jpg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Relationship Id="rId2" Type="http://schemas.openxmlformats.org/officeDocument/2006/relationships/image" Target="../media/image5.jpg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Relationship Id="rId2" Type="http://schemas.openxmlformats.org/officeDocument/2006/relationships/image" Target="../media/image9.jpg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Relationship Id="rId2" Type="http://schemas.openxmlformats.org/officeDocument/2006/relationships/image" Target="../media/image10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Relationship Id="rId2" Type="http://schemas.openxmlformats.org/officeDocument/2006/relationships/image" Target="../media/image5.jpg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Relationship Id="rId2" Type="http://schemas.openxmlformats.org/officeDocument/2006/relationships/image" Target="../media/image9.jpg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Relationship Id="rId2" Type="http://schemas.openxmlformats.org/officeDocument/2006/relationships/image" Target="../media/image10.jpg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jpg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Relationship Id="rId2" Type="http://schemas.openxmlformats.org/officeDocument/2006/relationships/image" Target="../media/image5.jpg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Relationship Id="rId2" Type="http://schemas.openxmlformats.org/officeDocument/2006/relationships/image" Target="../media/image5.jpg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Relationship Id="rId2" Type="http://schemas.openxmlformats.org/officeDocument/2006/relationships/image" Target="../media/image9.jpg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Relationship Id="rId2" Type="http://schemas.openxmlformats.org/officeDocument/2006/relationships/image" Target="../media/image10.jpg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9.jpg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5.jpg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Relationship Id="rId2" Type="http://schemas.openxmlformats.org/officeDocument/2006/relationships/image" Target="../media/image5.jpg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Relationship Id="rId2" Type="http://schemas.openxmlformats.org/officeDocument/2006/relationships/image" Target="../media/image9.jpg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Relationship Id="rId2" Type="http://schemas.openxmlformats.org/officeDocument/2006/relationships/image" Target="../media/image10.jp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jpg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Relationship Id="rId2" Type="http://schemas.openxmlformats.org/officeDocument/2006/relationships/image" Target="../media/image5.jpg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Relationship Id="rId2" Type="http://schemas.openxmlformats.org/officeDocument/2006/relationships/image" Target="../media/image5.jpg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Relationship Id="rId2" Type="http://schemas.openxmlformats.org/officeDocument/2006/relationships/image" Target="../media/image9.jpg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Relationship Id="rId2" Type="http://schemas.openxmlformats.org/officeDocument/2006/relationships/image" Target="../media/image10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9.jp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5.jp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5.jp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9.jp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5.jp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9.jp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5.jp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9.jp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5.jp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9.jp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5.jp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9.jp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10.jp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430380"/>
            <a:ext cx="10515600" cy="68805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8339"/>
            <a:ext cx="10515600" cy="55353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98623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Oval 5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899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intro copy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01452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enter intro copy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3884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Add Closing Text</a:t>
            </a:r>
          </a:p>
        </p:txBody>
      </p:sp>
    </p:spTree>
    <p:extLst>
      <p:ext uri="{BB962C8B-B14F-4D97-AF65-F5344CB8AC3E}">
        <p14:creationId xmlns:p14="http://schemas.microsoft.com/office/powerpoint/2010/main" val="418178509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08914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388289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6112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9582219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98623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Oval 5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8990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intro copy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01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enter intro copy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38843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Add Closing Text</a:t>
            </a:r>
          </a:p>
        </p:txBody>
      </p:sp>
    </p:spTree>
    <p:extLst>
      <p:ext uri="{BB962C8B-B14F-4D97-AF65-F5344CB8AC3E}">
        <p14:creationId xmlns:p14="http://schemas.microsoft.com/office/powerpoint/2010/main" val="4181785093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089140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388289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611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9582219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430380"/>
            <a:ext cx="10515600" cy="68805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8339"/>
            <a:ext cx="10515600" cy="55353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4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4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4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4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9862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Oval 5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8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intro copy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014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enter intro copy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Oval 11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38843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/>
              <a:t>Click to Add Closing Text</a:t>
            </a:r>
          </a:p>
        </p:txBody>
      </p:sp>
    </p:spTree>
    <p:extLst>
      <p:ext uri="{BB962C8B-B14F-4D97-AF65-F5344CB8AC3E}">
        <p14:creationId xmlns:p14="http://schemas.microsoft.com/office/powerpoint/2010/main" val="418178509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089140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388289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1611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4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6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4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4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7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473240"/>
            <a:ext cx="11331575" cy="5943601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7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lang="en-US" dirty="0" smtClean="0"/>
              <a:t>Click to Add Closing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11331575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5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3" y="1572127"/>
            <a:ext cx="11331575" cy="445243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389147" y="3761873"/>
            <a:ext cx="5372103" cy="2374233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15955"/>
            <a:ext cx="11331036" cy="600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enter intro copy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30213" y="2078321"/>
            <a:ext cx="11331575" cy="4025700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6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0214" y="1340018"/>
            <a:ext cx="11331036" cy="600075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enter intro copy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30214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239842" y="2093657"/>
            <a:ext cx="5521408" cy="3930906"/>
          </a:xfrm>
          <a:prstGeom prst="rect">
            <a:avLst/>
          </a:prstGeom>
        </p:spPr>
        <p:txBody>
          <a:bodyPr/>
          <a:lstStyle>
            <a:lvl2pPr marL="685800" indent="-228600"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3"/>
              </a:buBlip>
              <a:defRPr/>
            </a:lvl3pPr>
            <a:lvl5pPr>
              <a:buSzPct val="75000"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Ye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3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10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11.xml"/><Relationship Id="rId3" Type="http://schemas.openxmlformats.org/officeDocument/2006/relationships/image" Target="../media/image11.jp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12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theme" Target="../theme/theme1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14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theme" Target="../theme/theme15.xml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theme" Target="../theme/theme16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theme" Target="../theme/theme1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theme" Target="../theme/theme1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4" Type="http://schemas.openxmlformats.org/officeDocument/2006/relationships/theme" Target="../theme/theme1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theme" Target="../theme/theme2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theme" Target="../theme/theme2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theme" Target="../theme/theme22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/Relationships>
</file>

<file path=ppt/slideMasters/_rels/slideMaster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theme" Target="../theme/theme23.xml"/><Relationship Id="rId3" Type="http://schemas.openxmlformats.org/officeDocument/2006/relationships/image" Target="../media/image11.jp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theme" Target="../theme/theme2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4" Type="http://schemas.openxmlformats.org/officeDocument/2006/relationships/theme" Target="../theme/theme2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theme" Target="../theme/theme2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theme" Target="../theme/theme2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101.xml"/><Relationship Id="rId5" Type="http://schemas.openxmlformats.org/officeDocument/2006/relationships/theme" Target="../theme/theme28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9.xml"/></Relationships>
</file>

<file path=ppt/slideMasters/_rels/slideMaster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theme" Target="../theme/theme29.xml"/><Relationship Id="rId3" Type="http://schemas.openxmlformats.org/officeDocument/2006/relationships/image" Target="../media/image1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theme" Target="../theme/theme3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4" Type="http://schemas.openxmlformats.org/officeDocument/2006/relationships/theme" Target="../theme/theme3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9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theme" Target="../theme/theme32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theme" Target="../theme/theme33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theme" Target="../theme/theme34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/Relationships>
</file>

<file path=ppt/slideMasters/_rels/slideMaster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Relationship Id="rId2" Type="http://schemas.openxmlformats.org/officeDocument/2006/relationships/theme" Target="../theme/theme35.xml"/><Relationship Id="rId3" Type="http://schemas.openxmlformats.org/officeDocument/2006/relationships/image" Target="../media/image11.jpg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7.xml"/><Relationship Id="rId4" Type="http://schemas.openxmlformats.org/officeDocument/2006/relationships/theme" Target="../theme/theme36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32.xml"/><Relationship Id="rId6" Type="http://schemas.openxmlformats.org/officeDocument/2006/relationships/theme" Target="../theme/theme37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9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theme" Target="../theme/theme3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41.xml"/><Relationship Id="rId5" Type="http://schemas.openxmlformats.org/officeDocument/2006/relationships/theme" Target="../theme/theme39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45.xml"/><Relationship Id="rId5" Type="http://schemas.openxmlformats.org/officeDocument/2006/relationships/theme" Target="../theme/theme40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43.xml"/></Relationships>
</file>

<file path=ppt/slideMasters/_rels/slideMaster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Relationship Id="rId2" Type="http://schemas.openxmlformats.org/officeDocument/2006/relationships/theme" Target="../theme/theme41.xml"/><Relationship Id="rId3" Type="http://schemas.openxmlformats.org/officeDocument/2006/relationships/image" Target="../media/image11.jp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4" Type="http://schemas.openxmlformats.org/officeDocument/2006/relationships/theme" Target="../theme/theme42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8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4.xml"/><Relationship Id="rId6" Type="http://schemas.openxmlformats.org/officeDocument/2006/relationships/theme" Target="../theme/theme4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51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theme" Target="../theme/theme4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4.xml"/><Relationship Id="rId6" Type="http://schemas.openxmlformats.org/officeDocument/2006/relationships/theme" Target="../theme/theme45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61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8.xml"/><Relationship Id="rId5" Type="http://schemas.openxmlformats.org/officeDocument/2006/relationships/theme" Target="../theme/theme46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6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2.xml"/><Relationship Id="rId5" Type="http://schemas.openxmlformats.org/officeDocument/2006/relationships/theme" Target="../theme/theme4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4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7.xml"/><Relationship Id="rId4" Type="http://schemas.openxmlformats.org/officeDocument/2006/relationships/theme" Target="../theme/theme4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76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Relationship Id="rId3" Type="http://schemas.openxmlformats.org/officeDocument/2006/relationships/image" Target="../media/image11.jpg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82.xml"/><Relationship Id="rId6" Type="http://schemas.openxmlformats.org/officeDocument/2006/relationships/theme" Target="../theme/theme5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9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7.xml"/><Relationship Id="rId6" Type="http://schemas.openxmlformats.org/officeDocument/2006/relationships/theme" Target="../theme/theme5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4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0.xml"/><Relationship Id="rId4" Type="http://schemas.openxmlformats.org/officeDocument/2006/relationships/theme" Target="../theme/theme52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theme" Target="../theme/theme5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92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theme" Target="../theme/theme54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97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0.xml"/><Relationship Id="rId4" Type="http://schemas.openxmlformats.org/officeDocument/2006/relationships/theme" Target="../theme/theme5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9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5.xml"/><Relationship Id="rId6" Type="http://schemas.openxmlformats.org/officeDocument/2006/relationships/theme" Target="../theme/theme5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2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10.xml"/><Relationship Id="rId6" Type="http://schemas.openxmlformats.org/officeDocument/2006/relationships/theme" Target="../theme/theme57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207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5.xml"/><Relationship Id="rId6" Type="http://schemas.openxmlformats.org/officeDocument/2006/relationships/theme" Target="../theme/theme5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12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8.xml"/><Relationship Id="rId4" Type="http://schemas.openxmlformats.org/officeDocument/2006/relationships/theme" Target="../theme/theme5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6.xml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23.xml"/><Relationship Id="rId6" Type="http://schemas.openxmlformats.org/officeDocument/2006/relationships/theme" Target="../theme/theme6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20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theme" Target="../theme/theme61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5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8.xml"/><Relationship Id="rId4" Type="http://schemas.openxmlformats.org/officeDocument/2006/relationships/theme" Target="../theme/theme62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27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33.xml"/><Relationship Id="rId6" Type="http://schemas.openxmlformats.org/officeDocument/2006/relationships/theme" Target="../theme/theme6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30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8.xml"/><Relationship Id="rId6" Type="http://schemas.openxmlformats.org/officeDocument/2006/relationships/theme" Target="../theme/theme6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5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1.xml"/><Relationship Id="rId4" Type="http://schemas.openxmlformats.org/officeDocument/2006/relationships/theme" Target="../theme/theme6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40.xml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46.xml"/><Relationship Id="rId6" Type="http://schemas.openxmlformats.org/officeDocument/2006/relationships/theme" Target="../theme/theme6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43.xml"/></Relationships>
</file>

<file path=ppt/slideMasters/_rels/slideMaster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51.xml"/><Relationship Id="rId6" Type="http://schemas.openxmlformats.org/officeDocument/2006/relationships/theme" Target="../theme/theme67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48.xml"/></Relationships>
</file>

<file path=ppt/slideMasters/_rels/slideMaster68.xml.rels><?xml version="1.0" encoding="UTF-8" standalone="yes"?>
<Relationships xmlns="http://schemas.openxmlformats.org/package/2006/relationships"><Relationship Id="rId3" Type="http://schemas.openxmlformats.org/officeDocument/2006/relationships/theme" Target="../theme/theme68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3.xml"/></Relationships>
</file>

<file path=ppt/slideMasters/_rels/slideMaster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theme" Target="../theme/theme69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7.xml"/><Relationship Id="rId6" Type="http://schemas.openxmlformats.org/officeDocument/2006/relationships/image" Target="../media/image6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1.xml"/><Relationship Id="rId4" Type="http://schemas.openxmlformats.org/officeDocument/2006/relationships/theme" Target="../theme/theme70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59.xml"/><Relationship Id="rId2" Type="http://schemas.openxmlformats.org/officeDocument/2006/relationships/slideLayout" Target="../slideLayouts/slideLayout260.xml"/></Relationships>
</file>

<file path=ppt/slideMasters/_rels/slideMaster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4.xml"/><Relationship Id="rId4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66.xml"/><Relationship Id="rId6" Type="http://schemas.openxmlformats.org/officeDocument/2006/relationships/theme" Target="../theme/theme7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63.xml"/></Relationships>
</file>

<file path=ppt/slideMasters/_rels/slideMaster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71.xml"/><Relationship Id="rId6" Type="http://schemas.openxmlformats.org/officeDocument/2006/relationships/theme" Target="../theme/theme72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8.xml"/></Relationships>
</file>

<file path=ppt/slideMasters/_rels/slideMaster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76.xml"/><Relationship Id="rId6" Type="http://schemas.openxmlformats.org/officeDocument/2006/relationships/theme" Target="../theme/theme73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72.xml"/><Relationship Id="rId2" Type="http://schemas.openxmlformats.org/officeDocument/2006/relationships/slideLayout" Target="../slideLayouts/slideLayout273.xml"/></Relationships>
</file>

<file path=ppt/slideMasters/_rels/slideMaster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9.xml"/><Relationship Id="rId4" Type="http://schemas.openxmlformats.org/officeDocument/2006/relationships/theme" Target="../theme/theme74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78.xml"/></Relationships>
</file>

<file path=ppt/slideMasters/_rels/slideMaster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84.xml"/><Relationship Id="rId6" Type="http://schemas.openxmlformats.org/officeDocument/2006/relationships/theme" Target="../theme/theme75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81.xml"/></Relationships>
</file>

<file path=ppt/slideMasters/_rels/slideMaster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89.xml"/><Relationship Id="rId6" Type="http://schemas.openxmlformats.org/officeDocument/2006/relationships/theme" Target="../theme/theme76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85.xml"/><Relationship Id="rId2" Type="http://schemas.openxmlformats.org/officeDocument/2006/relationships/slideLayout" Target="../slideLayouts/slideLayout286.xml"/></Relationships>
</file>

<file path=ppt/slideMasters/_rels/slideMaster7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7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91.xml"/></Relationships>
</file>

<file path=ppt/slideMasters/_rels/slideMaster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96.xml"/><Relationship Id="rId6" Type="http://schemas.openxmlformats.org/officeDocument/2006/relationships/theme" Target="../theme/theme78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3.xml"/></Relationships>
</file>

<file path=ppt/slideMasters/_rels/slideMaster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9.xml"/><Relationship Id="rId4" Type="http://schemas.openxmlformats.org/officeDocument/2006/relationships/theme" Target="../theme/theme79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8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theme" Target="../theme/theme8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301.xml"/></Relationships>
</file>

<file path=ppt/slideMasters/_rels/slideMaster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7.xml"/><Relationship Id="rId4" Type="http://schemas.openxmlformats.org/officeDocument/2006/relationships/theme" Target="../theme/theme8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05.xml"/><Relationship Id="rId2" Type="http://schemas.openxmlformats.org/officeDocument/2006/relationships/slideLayout" Target="../slideLayouts/slideLayout306.xml"/></Relationships>
</file>

<file path=ppt/slideMasters/_rels/slideMaster82.xml.rels><?xml version="1.0" encoding="UTF-8" standalone="yes"?>
<Relationships xmlns="http://schemas.openxmlformats.org/package/2006/relationships"><Relationship Id="rId3" Type="http://schemas.openxmlformats.org/officeDocument/2006/relationships/theme" Target="../theme/theme82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308.xml"/><Relationship Id="rId2" Type="http://schemas.openxmlformats.org/officeDocument/2006/relationships/slideLayout" Target="../slideLayouts/slideLayout309.xml"/></Relationships>
</file>

<file path=ppt/slideMasters/_rels/slideMaster8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11.xml"/><Relationship Id="rId3" Type="http://schemas.openxmlformats.org/officeDocument/2006/relationships/slideLayout" Target="../slideLayouts/slideLayout312.xml"/><Relationship Id="rId4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6.xml"/><Relationship Id="rId8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18.xml"/><Relationship Id="rId10" Type="http://schemas.openxmlformats.org/officeDocument/2006/relationships/theme" Target="../theme/theme83.xml"/></Relationships>
</file>

<file path=ppt/slideMasters/_rels/slideMaster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23.xml"/><Relationship Id="rId6" Type="http://schemas.openxmlformats.org/officeDocument/2006/relationships/theme" Target="../theme/theme84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19.xml"/><Relationship Id="rId2" Type="http://schemas.openxmlformats.org/officeDocument/2006/relationships/slideLayout" Target="../slideLayouts/slideLayout320.xml"/></Relationships>
</file>

<file path=ppt/slideMasters/_rels/slideMaster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6.xml"/><Relationship Id="rId4" Type="http://schemas.openxmlformats.org/officeDocument/2006/relationships/theme" Target="../theme/theme85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25.xml"/></Relationships>
</file>

<file path=ppt/slideMasters/_rels/slideMaster8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328.xml"/><Relationship Id="rId3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5.xml"/><Relationship Id="rId10" Type="http://schemas.openxmlformats.org/officeDocument/2006/relationships/theme" Target="../theme/theme86.xml"/></Relationships>
</file>

<file path=ppt/slideMasters/_rels/slideMaster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39.xml"/><Relationship Id="rId5" Type="http://schemas.openxmlformats.org/officeDocument/2006/relationships/theme" Target="../theme/theme8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337.xml"/></Relationships>
</file>

<file path=ppt/slideMasters/_rels/slideMaster8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8.xml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41.xml"/></Relationships>
</file>

<file path=ppt/slideMasters/_rels/slideMaster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45.xml"/><Relationship Id="rId5" Type="http://schemas.openxmlformats.org/officeDocument/2006/relationships/theme" Target="../theme/theme89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42.xml"/><Relationship Id="rId2" Type="http://schemas.openxmlformats.org/officeDocument/2006/relationships/slideLayout" Target="../slideLayouts/slideLayout343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9.xml"/><Relationship Id="rId3" Type="http://schemas.openxmlformats.org/officeDocument/2006/relationships/image" Target="../media/image11.jpg"/></Relationships>
</file>

<file path=ppt/slideMasters/_rels/slideMaster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8.xml"/><Relationship Id="rId4" Type="http://schemas.openxmlformats.org/officeDocument/2006/relationships/slideLayout" Target="../slideLayouts/slideLayout349.xml"/><Relationship Id="rId5" Type="http://schemas.openxmlformats.org/officeDocument/2006/relationships/slideLayout" Target="../slideLayouts/slideLayout350.xml"/><Relationship Id="rId6" Type="http://schemas.openxmlformats.org/officeDocument/2006/relationships/theme" Target="../theme/theme90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46.xml"/><Relationship Id="rId2" Type="http://schemas.openxmlformats.org/officeDocument/2006/relationships/slideLayout" Target="../slideLayouts/slideLayout347.xml"/></Relationships>
</file>

<file path=ppt/slideMasters/_rels/slideMaster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3.xml"/><Relationship Id="rId4" Type="http://schemas.openxmlformats.org/officeDocument/2006/relationships/theme" Target="../theme/theme91.xml"/><Relationship Id="rId5" Type="http://schemas.openxmlformats.org/officeDocument/2006/relationships/image" Target="../media/image6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351.xml"/><Relationship Id="rId2" Type="http://schemas.openxmlformats.org/officeDocument/2006/relationships/slideLayout" Target="../slideLayouts/slideLayout352.xml"/></Relationships>
</file>

<file path=ppt/slideMasters/_rels/slideMaster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7.xml"/><Relationship Id="rId5" Type="http://schemas.openxmlformats.org/officeDocument/2006/relationships/theme" Target="../theme/theme92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55.xml"/></Relationships>
</file>

<file path=ppt/slideMasters/_rels/slideMaster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0.xml"/><Relationship Id="rId4" Type="http://schemas.openxmlformats.org/officeDocument/2006/relationships/slideLayout" Target="../slideLayouts/slideLayout361.xml"/><Relationship Id="rId5" Type="http://schemas.openxmlformats.org/officeDocument/2006/relationships/slideLayout" Target="../slideLayouts/slideLayout362.xml"/><Relationship Id="rId6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4.xml"/><Relationship Id="rId8" Type="http://schemas.openxmlformats.org/officeDocument/2006/relationships/slideLayout" Target="../slideLayouts/slideLayout365.xml"/><Relationship Id="rId9" Type="http://schemas.openxmlformats.org/officeDocument/2006/relationships/theme" Target="../theme/theme93.xml"/><Relationship Id="rId10" Type="http://schemas.openxmlformats.org/officeDocument/2006/relationships/image" Target="../media/image1.jp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358.xml"/><Relationship Id="rId2" Type="http://schemas.openxmlformats.org/officeDocument/2006/relationships/slideLayout" Target="../slideLayouts/slideLayout359.xml"/></Relationships>
</file>

<file path=ppt/slideMasters/_rels/slideMaster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9.xml"/><Relationship Id="rId5" Type="http://schemas.openxmlformats.org/officeDocument/2006/relationships/theme" Target="../theme/theme94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7.xml"/></Relationships>
</file>

<file path=ppt/slideMasters/_rels/slideMaster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2.xml"/><Relationship Id="rId4" Type="http://schemas.openxmlformats.org/officeDocument/2006/relationships/slideLayout" Target="../slideLayouts/slideLayout373.xml"/><Relationship Id="rId5" Type="http://schemas.openxmlformats.org/officeDocument/2006/relationships/slideLayout" Target="../slideLayouts/slideLayout374.xml"/><Relationship Id="rId6" Type="http://schemas.openxmlformats.org/officeDocument/2006/relationships/theme" Target="../theme/theme95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370.xml"/><Relationship Id="rId2" Type="http://schemas.openxmlformats.org/officeDocument/2006/relationships/slideLayout" Target="../slideLayouts/slideLayout371.xml"/></Relationships>
</file>

<file path=ppt/slideMasters/_rels/slideMaster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5.xml"/><Relationship Id="rId2" Type="http://schemas.openxmlformats.org/officeDocument/2006/relationships/theme" Target="../theme/theme96.xml"/><Relationship Id="rId3" Type="http://schemas.openxmlformats.org/officeDocument/2006/relationships/image" Target="../media/image11.jpg"/></Relationships>
</file>

<file path=ppt/slideMasters/_rels/slideMaster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8.xml"/><Relationship Id="rId4" Type="http://schemas.openxmlformats.org/officeDocument/2006/relationships/slideLayout" Target="../slideLayouts/slideLayout379.xml"/><Relationship Id="rId5" Type="http://schemas.openxmlformats.org/officeDocument/2006/relationships/theme" Target="../theme/theme97.xml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76.xml"/><Relationship Id="rId2" Type="http://schemas.openxmlformats.org/officeDocument/2006/relationships/slideLayout" Target="../slideLayouts/slideLayout3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2" r:id="rId2"/>
    <p:sldLayoutId id="2147483652" r:id="rId3"/>
    <p:sldLayoutId id="2147483653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74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207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208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8A00">
                  <a:alpha val="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3844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8A00">
                  <a:alpha val="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82" y="6258292"/>
            <a:ext cx="46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‹#›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36512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9557" y="6306283"/>
            <a:ext cx="282574" cy="28257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97" y="6257238"/>
            <a:ext cx="183979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2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lang="en-US" sz="1400" u="none" kern="1200" baseline="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788" y="6266313"/>
            <a:ext cx="381802" cy="3651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96D674E5-A722-4E19-B69E-A5B20B316396}" type="slidenum">
              <a:rPr lang="en-US" smtClean="0">
                <a:solidFill>
                  <a:srgbClr val="FF8A00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8A00">
                  <a:alpha val="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750" y="2974976"/>
            <a:ext cx="11330500" cy="82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09" y="6233811"/>
            <a:ext cx="1948765" cy="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8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8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30380"/>
            <a:ext cx="10515600" cy="688056"/>
          </a:xfrm>
        </p:spPr>
        <p:txBody>
          <a:bodyPr/>
          <a:lstStyle/>
          <a:p>
            <a:pPr algn="ctr"/>
            <a:r>
              <a:rPr lang="en-US" dirty="0" err="1" smtClean="0"/>
              <a:t>Scala</a:t>
            </a:r>
            <a:r>
              <a:rPr lang="en-US" dirty="0" smtClean="0"/>
              <a:t>. WTF?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Erwartende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Existing Business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Olli weiß nicht was er will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Zustände eines </a:t>
            </a:r>
            <a:r>
              <a:rPr lang="de-DE" dirty="0" err="1" smtClean="0"/>
              <a:t>Contracts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Vergangenheit eines </a:t>
            </a:r>
            <a:r>
              <a:rPr lang="de-DE" dirty="0" err="1" smtClean="0"/>
              <a:t>Contracts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Wir wissen nicht was skaliert werden muss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Microservices</a:t>
            </a:r>
            <a:r>
              <a:rPr lang="de-DE" dirty="0" smtClean="0"/>
              <a:t> sind am Anfang aufwändig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Skalierbarkeit des Schreibens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Unklare Datenbank-Anforderungen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11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Anforderungen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23200283"/>
              </p:ext>
            </p:extLst>
          </p:nvPr>
        </p:nvGraphicFramePr>
        <p:xfrm>
          <a:off x="430213" y="1133203"/>
          <a:ext cx="11331576" cy="5520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5788"/>
                <a:gridCol w="5665788"/>
              </a:tblGrid>
              <a:tr h="116793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de-DE" sz="2400" dirty="0" smtClean="0"/>
                        <a:t>Olli weiß nicht was er 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Gutes</a:t>
                      </a:r>
                      <a:r>
                        <a:rPr lang="en-US" sz="2400" dirty="0" smtClean="0"/>
                        <a:t> Refactoring</a:t>
                      </a:r>
                      <a:r>
                        <a:rPr lang="en-US" sz="2400" baseline="0" dirty="0" smtClean="0"/>
                        <a:t> von (</a:t>
                      </a:r>
                      <a:r>
                        <a:rPr lang="en-US" sz="2400" baseline="0" dirty="0" err="1" smtClean="0"/>
                        <a:t>komplexen</a:t>
                      </a:r>
                      <a:r>
                        <a:rPr lang="en-US" sz="2400" baseline="0" dirty="0" smtClean="0"/>
                        <a:t>) Business </a:t>
                      </a:r>
                      <a:r>
                        <a:rPr lang="en-US" sz="2400" baseline="0" dirty="0" err="1" smtClean="0"/>
                        <a:t>Strukturen</a:t>
                      </a:r>
                      <a:endParaRPr lang="en-US" sz="2400" baseline="0" dirty="0" smtClean="0"/>
                    </a:p>
                  </a:txBody>
                  <a:tcPr/>
                </a:tc>
              </a:tr>
              <a:tr h="67666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de-DE" sz="2400" dirty="0" smtClean="0"/>
                        <a:t>Zustände eines </a:t>
                      </a:r>
                      <a:r>
                        <a:rPr lang="de-DE" sz="2400" dirty="0" err="1" smtClean="0"/>
                        <a:t>Contracts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Zustandsautomaten</a:t>
                      </a:r>
                      <a:endParaRPr lang="en-US" sz="2400" dirty="0"/>
                    </a:p>
                  </a:txBody>
                  <a:tcPr/>
                </a:tc>
              </a:tr>
              <a:tr h="67666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de-DE" sz="2400" dirty="0" smtClean="0"/>
                        <a:t>Vergangenheit eines </a:t>
                      </a:r>
                      <a:r>
                        <a:rPr lang="de-DE" sz="2400" dirty="0" err="1" smtClean="0"/>
                        <a:t>Contracts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Event Sourcing</a:t>
                      </a:r>
                      <a:endParaRPr lang="en-US" sz="2400" dirty="0"/>
                    </a:p>
                  </a:txBody>
                  <a:tcPr/>
                </a:tc>
              </a:tr>
              <a:tr h="676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2400" dirty="0" smtClean="0"/>
                        <a:t>Wir wissen nicht was skaliert werden muss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Microservices</a:t>
                      </a:r>
                      <a:endParaRPr lang="en-US" sz="2400" dirty="0"/>
                    </a:p>
                  </a:txBody>
                  <a:tcPr/>
                </a:tc>
              </a:tr>
              <a:tr h="676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err="1" smtClean="0"/>
                        <a:t>Microservices</a:t>
                      </a:r>
                      <a:r>
                        <a:rPr lang="de-DE" sz="2400" dirty="0" smtClean="0"/>
                        <a:t> sind am Anfang aufwändig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Framework </a:t>
                      </a:r>
                      <a:r>
                        <a:rPr lang="en-US" sz="2400" dirty="0" err="1" smtClean="0"/>
                        <a:t>für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Microservices</a:t>
                      </a:r>
                      <a:endParaRPr lang="en-US" sz="2400" dirty="0"/>
                    </a:p>
                  </a:txBody>
                  <a:tcPr/>
                </a:tc>
              </a:tr>
              <a:tr h="676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Skalierbarkeit des Schreibens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Cluster-</a:t>
                      </a:r>
                      <a:r>
                        <a:rPr lang="en-US" sz="2400" dirty="0" err="1" smtClean="0"/>
                        <a:t>Sharding</a:t>
                      </a:r>
                      <a:endParaRPr lang="en-US" sz="2400" dirty="0" smtClean="0"/>
                    </a:p>
                  </a:txBody>
                  <a:tcPr/>
                </a:tc>
              </a:tr>
              <a:tr h="676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Unklare</a:t>
                      </a:r>
                      <a:r>
                        <a:rPr lang="de-DE" sz="2400" baseline="0" dirty="0" smtClean="0"/>
                        <a:t> Datenbank-Anforderungen</a:t>
                      </a:r>
                      <a:endParaRPr lang="de-D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Standart</a:t>
                      </a:r>
                      <a:r>
                        <a:rPr lang="en-US" sz="2400" baseline="0" dirty="0" smtClean="0"/>
                        <a:t> 0815 SQL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"scalable language"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Objektorientiert</a:t>
            </a:r>
            <a:endParaRPr lang="en-US" dirty="0" smtClean="0"/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Everything is an object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Traits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Mixins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Funktional</a:t>
            </a:r>
            <a:endParaRPr lang="en-US" dirty="0" smtClean="0"/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Pattern Matching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Closures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err="1" smtClean="0"/>
              <a:t>Typsystem</a:t>
            </a:r>
            <a:r>
              <a:rPr lang="en-US" dirty="0" smtClean="0"/>
              <a:t> &amp; </a:t>
            </a:r>
            <a:r>
              <a:rPr lang="en-US" dirty="0" err="1" smtClean="0"/>
              <a:t>Typinferenz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Java-Integration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ompakt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Aktoren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0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Akka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Set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libraries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scalable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resilient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Abstracts </a:t>
            </a:r>
            <a:r>
              <a:rPr lang="de-DE" dirty="0" err="1" smtClean="0"/>
              <a:t>over</a:t>
            </a:r>
            <a:endParaRPr lang="de-DE" dirty="0" smtClean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Multi-threading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Remote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Clustering</a:t>
            </a:r>
          </a:p>
          <a:p>
            <a:r>
              <a:rPr lang="de-DE" dirty="0" smtClean="0"/>
              <a:t>    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Actor</a:t>
            </a:r>
            <a:r>
              <a:rPr lang="de-DE" dirty="0" smtClean="0">
                <a:solidFill>
                  <a:srgbClr val="FF0000"/>
                </a:solidFill>
              </a:rPr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5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5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Computational entity that can receive messages and, in response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Send message(s) to other actors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Create new actor(s)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Change its behavior for the next message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Everything is an actor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state sharing between actors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Hierarchical parent/child structure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Parents can supervise children and are notified if they fail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Lightweight (2.7M actors per GB)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11430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6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9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Libraries &amp;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Akka</a:t>
            </a:r>
            <a:r>
              <a:rPr lang="en-US" dirty="0" smtClean="0"/>
              <a:t> persistence library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Persistent actor by event sourcing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Dissemination of events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Remoting</a:t>
            </a:r>
            <a:r>
              <a:rPr lang="en-US" dirty="0" smtClean="0"/>
              <a:t> module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Actors can live on different hosts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Cluster library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Cluster nodes, membership/failure detections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Cluster </a:t>
            </a:r>
            <a:r>
              <a:rPr lang="en-US" dirty="0" err="1" smtClean="0"/>
              <a:t>sharding</a:t>
            </a:r>
            <a:r>
              <a:rPr lang="en-US" dirty="0" smtClean="0"/>
              <a:t> to scale out persistent actors</a:t>
            </a:r>
          </a:p>
          <a:p>
            <a:pPr marL="1143000" lvl="1" indent="-457200">
              <a:buFont typeface="Arial"/>
              <a:buChar char="•"/>
            </a:pPr>
            <a:r>
              <a:rPr lang="en-US" dirty="0" smtClean="0"/>
              <a:t>Cluster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7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5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017_09_04_existing-business.png"/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5" r="-2408"/>
          <a:stretch/>
        </p:blipFill>
        <p:spPr>
          <a:xfrm>
            <a:off x="2388914" y="-363507"/>
            <a:ext cx="7257368" cy="71246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8</a:t>
            </a:fld>
            <a:endParaRPr lang="en-US" dirty="0">
              <a:solidFill>
                <a:srgbClr val="FF8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4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D674E5-A722-4E19-B69E-A5B20B316396}" type="slidenum">
              <a:rPr lang="en-US" smtClean="0">
                <a:solidFill>
                  <a:srgbClr val="FF8A00"/>
                </a:solidFill>
              </a:rPr>
              <a:pPr/>
              <a:t>9</a:t>
            </a:fld>
            <a:endParaRPr lang="en-US" dirty="0">
              <a:solidFill>
                <a:srgbClr val="FF8A00"/>
              </a:solidFill>
            </a:endParaRPr>
          </a:p>
        </p:txBody>
      </p:sp>
      <p:pic>
        <p:nvPicPr>
          <p:cNvPr id="3" name="Content Placeholder 2" descr="2017_09_04_ebs-contract-center.png"/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1" r="-1000"/>
          <a:stretch/>
        </p:blipFill>
        <p:spPr>
          <a:xfrm>
            <a:off x="317489" y="75593"/>
            <a:ext cx="11548563" cy="6591540"/>
          </a:xfrm>
        </p:spPr>
      </p:pic>
    </p:spTree>
    <p:extLst>
      <p:ext uri="{BB962C8B-B14F-4D97-AF65-F5344CB8AC3E}">
        <p14:creationId xmlns:p14="http://schemas.microsoft.com/office/powerpoint/2010/main" val="16627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10.xml><?xml version="1.0" encoding="utf-8"?>
<a:theme xmlns:a="http://schemas.openxmlformats.org/drawingml/2006/main" name="2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11.xml><?xml version="1.0" encoding="utf-8"?>
<a:theme xmlns:a="http://schemas.openxmlformats.org/drawingml/2006/main" name="2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12.xml><?xml version="1.0" encoding="utf-8"?>
<a:theme xmlns:a="http://schemas.openxmlformats.org/drawingml/2006/main" name="2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13.xml><?xml version="1.0" encoding="utf-8"?>
<a:theme xmlns:a="http://schemas.openxmlformats.org/drawingml/2006/main" name="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14.xml><?xml version="1.0" encoding="utf-8"?>
<a:theme xmlns:a="http://schemas.openxmlformats.org/drawingml/2006/main" name="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15.xml><?xml version="1.0" encoding="utf-8"?>
<a:theme xmlns:a="http://schemas.openxmlformats.org/drawingml/2006/main" name="3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16.xml><?xml version="1.0" encoding="utf-8"?>
<a:theme xmlns:a="http://schemas.openxmlformats.org/drawingml/2006/main" name="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17.xml><?xml version="1.0" encoding="utf-8"?>
<a:theme xmlns:a="http://schemas.openxmlformats.org/drawingml/2006/main" name="4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18.xml><?xml version="1.0" encoding="utf-8"?>
<a:theme xmlns:a="http://schemas.openxmlformats.org/drawingml/2006/main" name="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19.xml><?xml version="1.0" encoding="utf-8"?>
<a:theme xmlns:a="http://schemas.openxmlformats.org/drawingml/2006/main" name="3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2.xml><?xml version="1.0" encoding="utf-8"?>
<a:theme xmlns:a="http://schemas.openxmlformats.org/drawingml/2006/main" name="Blank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66BDD604-0B5F-49EA-A908-26171EBFAD12}"/>
    </a:ext>
  </a:extLst>
</a:theme>
</file>

<file path=ppt/theme/theme20.xml><?xml version="1.0" encoding="utf-8"?>
<a:theme xmlns:a="http://schemas.openxmlformats.org/drawingml/2006/main" name="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21.xml><?xml version="1.0" encoding="utf-8"?>
<a:theme xmlns:a="http://schemas.openxmlformats.org/drawingml/2006/main" name="4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22.xml><?xml version="1.0" encoding="utf-8"?>
<a:theme xmlns:a="http://schemas.openxmlformats.org/drawingml/2006/main" name="5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23.xml><?xml version="1.0" encoding="utf-8"?>
<a:theme xmlns:a="http://schemas.openxmlformats.org/drawingml/2006/main" name="3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24.xml><?xml version="1.0" encoding="utf-8"?>
<a:theme xmlns:a="http://schemas.openxmlformats.org/drawingml/2006/main" name="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25.xml><?xml version="1.0" encoding="utf-8"?>
<a:theme xmlns:a="http://schemas.openxmlformats.org/drawingml/2006/main" name="5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26.xml><?xml version="1.0" encoding="utf-8"?>
<a:theme xmlns:a="http://schemas.openxmlformats.org/drawingml/2006/main" name="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27.xml><?xml version="1.0" encoding="utf-8"?>
<a:theme xmlns:a="http://schemas.openxmlformats.org/drawingml/2006/main" name="6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28.xml><?xml version="1.0" encoding="utf-8"?>
<a:theme xmlns:a="http://schemas.openxmlformats.org/drawingml/2006/main" name="7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29.xml><?xml version="1.0" encoding="utf-8"?>
<a:theme xmlns:a="http://schemas.openxmlformats.org/drawingml/2006/main" name="4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3.xml><?xml version="1.0" encoding="utf-8"?>
<a:theme xmlns:a="http://schemas.openxmlformats.org/drawingml/2006/main" name="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30.xml><?xml version="1.0" encoding="utf-8"?>
<a:theme xmlns:a="http://schemas.openxmlformats.org/drawingml/2006/main" name="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31.xml><?xml version="1.0" encoding="utf-8"?>
<a:theme xmlns:a="http://schemas.openxmlformats.org/drawingml/2006/main" name="6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32.xml><?xml version="1.0" encoding="utf-8"?>
<a:theme xmlns:a="http://schemas.openxmlformats.org/drawingml/2006/main" name="1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33.xml><?xml version="1.0" encoding="utf-8"?>
<a:theme xmlns:a="http://schemas.openxmlformats.org/drawingml/2006/main" name="8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34.xml><?xml version="1.0" encoding="utf-8"?>
<a:theme xmlns:a="http://schemas.openxmlformats.org/drawingml/2006/main" name="9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35.xml><?xml version="1.0" encoding="utf-8"?>
<a:theme xmlns:a="http://schemas.openxmlformats.org/drawingml/2006/main" name="5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36.xml><?xml version="1.0" encoding="utf-8"?>
<a:theme xmlns:a="http://schemas.openxmlformats.org/drawingml/2006/main" name="7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37.xml><?xml version="1.0" encoding="utf-8"?>
<a:theme xmlns:a="http://schemas.openxmlformats.org/drawingml/2006/main" name="1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38.xml><?xml version="1.0" encoding="utf-8"?>
<a:theme xmlns:a="http://schemas.openxmlformats.org/drawingml/2006/main" name="1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39.xml><?xml version="1.0" encoding="utf-8"?>
<a:theme xmlns:a="http://schemas.openxmlformats.org/drawingml/2006/main" name="10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4.xml><?xml version="1.0" encoding="utf-8"?>
<a:theme xmlns:a="http://schemas.openxmlformats.org/drawingml/2006/main" name="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40.xml><?xml version="1.0" encoding="utf-8"?>
<a:theme xmlns:a="http://schemas.openxmlformats.org/drawingml/2006/main" name="11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41.xml><?xml version="1.0" encoding="utf-8"?>
<a:theme xmlns:a="http://schemas.openxmlformats.org/drawingml/2006/main" name="6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42.xml><?xml version="1.0" encoding="utf-8"?>
<a:theme xmlns:a="http://schemas.openxmlformats.org/drawingml/2006/main" name="8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43.xml><?xml version="1.0" encoding="utf-8"?>
<a:theme xmlns:a="http://schemas.openxmlformats.org/drawingml/2006/main" name="1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44.xml><?xml version="1.0" encoding="utf-8"?>
<a:theme xmlns:a="http://schemas.openxmlformats.org/drawingml/2006/main" name="1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45.xml><?xml version="1.0" encoding="utf-8"?>
<a:theme xmlns:a="http://schemas.openxmlformats.org/drawingml/2006/main" name="1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46.xml><?xml version="1.0" encoding="utf-8"?>
<a:theme xmlns:a="http://schemas.openxmlformats.org/drawingml/2006/main" name="12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47.xml><?xml version="1.0" encoding="utf-8"?>
<a:theme xmlns:a="http://schemas.openxmlformats.org/drawingml/2006/main" name="13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48.xml><?xml version="1.0" encoding="utf-8"?>
<a:theme xmlns:a="http://schemas.openxmlformats.org/drawingml/2006/main" name="7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49.xml><?xml version="1.0" encoding="utf-8"?>
<a:theme xmlns:a="http://schemas.openxmlformats.org/drawingml/2006/main" name="9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5.xml><?xml version="1.0" encoding="utf-8"?>
<a:theme xmlns:a="http://schemas.openxmlformats.org/drawingml/2006/main" name="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50.xml><?xml version="1.0" encoding="utf-8"?>
<a:theme xmlns:a="http://schemas.openxmlformats.org/drawingml/2006/main" name="1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51.xml><?xml version="1.0" encoding="utf-8"?>
<a:theme xmlns:a="http://schemas.openxmlformats.org/drawingml/2006/main" name="1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52.xml><?xml version="1.0" encoding="utf-8"?>
<a:theme xmlns:a="http://schemas.openxmlformats.org/drawingml/2006/main" name="10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53.xml><?xml version="1.0" encoding="utf-8"?>
<a:theme xmlns:a="http://schemas.openxmlformats.org/drawingml/2006/main" name="1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54.xml><?xml version="1.0" encoding="utf-8"?>
<a:theme xmlns:a="http://schemas.openxmlformats.org/drawingml/2006/main" name="8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55.xml><?xml version="1.0" encoding="utf-8"?>
<a:theme xmlns:a="http://schemas.openxmlformats.org/drawingml/2006/main" name="11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56.xml><?xml version="1.0" encoding="utf-8"?>
<a:theme xmlns:a="http://schemas.openxmlformats.org/drawingml/2006/main" name="1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57.xml><?xml version="1.0" encoding="utf-8"?>
<a:theme xmlns:a="http://schemas.openxmlformats.org/drawingml/2006/main" name="2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58.xml><?xml version="1.0" encoding="utf-8"?>
<a:theme xmlns:a="http://schemas.openxmlformats.org/drawingml/2006/main" name="2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59.xml><?xml version="1.0" encoding="utf-8"?>
<a:theme xmlns:a="http://schemas.openxmlformats.org/drawingml/2006/main" name="12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6.xml><?xml version="1.0" encoding="utf-8"?>
<a:theme xmlns:a="http://schemas.openxmlformats.org/drawingml/2006/main" name="1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60.xml><?xml version="1.0" encoding="utf-8"?>
<a:theme xmlns:a="http://schemas.openxmlformats.org/drawingml/2006/main" name="2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61.xml><?xml version="1.0" encoding="utf-8"?>
<a:theme xmlns:a="http://schemas.openxmlformats.org/drawingml/2006/main" name="9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62.xml><?xml version="1.0" encoding="utf-8"?>
<a:theme xmlns:a="http://schemas.openxmlformats.org/drawingml/2006/main" name="13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63.xml><?xml version="1.0" encoding="utf-8"?>
<a:theme xmlns:a="http://schemas.openxmlformats.org/drawingml/2006/main" name="2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64.xml><?xml version="1.0" encoding="utf-8"?>
<a:theme xmlns:a="http://schemas.openxmlformats.org/drawingml/2006/main" name="2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65.xml><?xml version="1.0" encoding="utf-8"?>
<a:theme xmlns:a="http://schemas.openxmlformats.org/drawingml/2006/main" name="14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66.xml><?xml version="1.0" encoding="utf-8"?>
<a:theme xmlns:a="http://schemas.openxmlformats.org/drawingml/2006/main" name="2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67.xml><?xml version="1.0" encoding="utf-8"?>
<a:theme xmlns:a="http://schemas.openxmlformats.org/drawingml/2006/main" name="2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68.xml><?xml version="1.0" encoding="utf-8"?>
<a:theme xmlns:a="http://schemas.openxmlformats.org/drawingml/2006/main" name="10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69.xml><?xml version="1.0" encoding="utf-8"?>
<a:theme xmlns:a="http://schemas.openxmlformats.org/drawingml/2006/main" name="2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7.xml><?xml version="1.0" encoding="utf-8"?>
<a:theme xmlns:a="http://schemas.openxmlformats.org/drawingml/2006/main" name="1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70.xml><?xml version="1.0" encoding="utf-8"?>
<a:theme xmlns:a="http://schemas.openxmlformats.org/drawingml/2006/main" name="15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71.xml><?xml version="1.0" encoding="utf-8"?>
<a:theme xmlns:a="http://schemas.openxmlformats.org/drawingml/2006/main" name="2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72.xml><?xml version="1.0" encoding="utf-8"?>
<a:theme xmlns:a="http://schemas.openxmlformats.org/drawingml/2006/main" name="2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73.xml><?xml version="1.0" encoding="utf-8"?>
<a:theme xmlns:a="http://schemas.openxmlformats.org/drawingml/2006/main" name="3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74.xml><?xml version="1.0" encoding="utf-8"?>
<a:theme xmlns:a="http://schemas.openxmlformats.org/drawingml/2006/main" name="16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75.xml><?xml version="1.0" encoding="utf-8"?>
<a:theme xmlns:a="http://schemas.openxmlformats.org/drawingml/2006/main" name="3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76.xml><?xml version="1.0" encoding="utf-8"?>
<a:theme xmlns:a="http://schemas.openxmlformats.org/drawingml/2006/main" name="32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77.xml><?xml version="1.0" encoding="utf-8"?>
<a:theme xmlns:a="http://schemas.openxmlformats.org/drawingml/2006/main" name="11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78.xml><?xml version="1.0" encoding="utf-8"?>
<a:theme xmlns:a="http://schemas.openxmlformats.org/drawingml/2006/main" name="33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79.xml><?xml version="1.0" encoding="utf-8"?>
<a:theme xmlns:a="http://schemas.openxmlformats.org/drawingml/2006/main" name="17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8.xml><?xml version="1.0" encoding="utf-8"?>
<a:theme xmlns:a="http://schemas.openxmlformats.org/drawingml/2006/main" name="1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80.xml><?xml version="1.0" encoding="utf-8"?>
<a:theme xmlns:a="http://schemas.openxmlformats.org/drawingml/2006/main" name="34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81.xml><?xml version="1.0" encoding="utf-8"?>
<a:theme xmlns:a="http://schemas.openxmlformats.org/drawingml/2006/main" name="18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82.xml><?xml version="1.0" encoding="utf-8"?>
<a:theme xmlns:a="http://schemas.openxmlformats.org/drawingml/2006/main" name="12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83.xml><?xml version="1.0" encoding="utf-8"?>
<a:theme xmlns:a="http://schemas.openxmlformats.org/drawingml/2006/main" name="35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D1A4BD7C-63C6-403E-BA81-4D519FB76580}" vid="{5DE0FF8E-BE16-4233-B695-E9567886C0F6}"/>
    </a:ext>
  </a:extLst>
</a:theme>
</file>

<file path=ppt/theme/theme84.xml><?xml version="1.0" encoding="utf-8"?>
<a:theme xmlns:a="http://schemas.openxmlformats.org/drawingml/2006/main" name="36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85.xml><?xml version="1.0" encoding="utf-8"?>
<a:theme xmlns:a="http://schemas.openxmlformats.org/drawingml/2006/main" name="19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86.xml><?xml version="1.0" encoding="utf-8"?>
<a:theme xmlns:a="http://schemas.openxmlformats.org/drawingml/2006/main" name="37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D1A4BD7C-63C6-403E-BA81-4D519FB76580}" vid="{5DE0FF8E-BE16-4233-B695-E9567886C0F6}"/>
    </a:ext>
  </a:extLst>
</a:theme>
</file>

<file path=ppt/theme/theme87.xml><?xml version="1.0" encoding="utf-8"?>
<a:theme xmlns:a="http://schemas.openxmlformats.org/drawingml/2006/main" name="14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88.xml><?xml version="1.0" encoding="utf-8"?>
<a:theme xmlns:a="http://schemas.openxmlformats.org/drawingml/2006/main" name="13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89.xml><?xml version="1.0" encoding="utf-8"?>
<a:theme xmlns:a="http://schemas.openxmlformats.org/drawingml/2006/main" name="15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9.xml><?xml version="1.0" encoding="utf-8"?>
<a:theme xmlns:a="http://schemas.openxmlformats.org/drawingml/2006/main" name="1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90.xml><?xml version="1.0" encoding="utf-8"?>
<a:theme xmlns:a="http://schemas.openxmlformats.org/drawingml/2006/main" name="38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91.xml><?xml version="1.0" encoding="utf-8"?>
<a:theme xmlns:a="http://schemas.openxmlformats.org/drawingml/2006/main" name="20_Emphasis Slide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92091081-548C-4C39-BD92-E1629906B3A8}"/>
    </a:ext>
  </a:extLst>
</a:theme>
</file>

<file path=ppt/theme/theme92.xml><?xml version="1.0" encoding="utf-8"?>
<a:theme xmlns:a="http://schemas.openxmlformats.org/drawingml/2006/main" name="16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93.xml><?xml version="1.0" encoding="utf-8"?>
<a:theme xmlns:a="http://schemas.openxmlformats.org/drawingml/2006/main" name="39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D1A4BD7C-63C6-403E-BA81-4D519FB76580}" vid="{5DE0FF8E-BE16-4233-B695-E9567886C0F6}"/>
    </a:ext>
  </a:extLst>
</a:theme>
</file>

<file path=ppt/theme/theme94.xml><?xml version="1.0" encoding="utf-8"?>
<a:theme xmlns:a="http://schemas.openxmlformats.org/drawingml/2006/main" name="17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95.xml><?xml version="1.0" encoding="utf-8"?>
<a:theme xmlns:a="http://schemas.openxmlformats.org/drawingml/2006/main" name="40_Content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FB32192B-058B-485A-92DF-FB0CE059DA0A}"/>
    </a:ext>
  </a:extLst>
</a:theme>
</file>

<file path=ppt/theme/theme96.xml><?xml version="1.0" encoding="utf-8"?>
<a:theme xmlns:a="http://schemas.openxmlformats.org/drawingml/2006/main" name="14_Final Slide">
  <a:themeElements>
    <a:clrScheme name="cleverbridge">
      <a:dk1>
        <a:srgbClr val="7B7570"/>
      </a:dk1>
      <a:lt1>
        <a:sysClr val="window" lastClr="FFFFFF"/>
      </a:lt1>
      <a:dk2>
        <a:srgbClr val="B6B2AE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337A1D90-3D14-4F38-8331-173569DE4033}"/>
    </a:ext>
  </a:extLst>
</a:theme>
</file>

<file path=ppt/theme/theme97.xml><?xml version="1.0" encoding="utf-8"?>
<a:theme xmlns:a="http://schemas.openxmlformats.org/drawingml/2006/main" name="18_Section Headers">
  <a:themeElements>
    <a:clrScheme name="Custom 1">
      <a:dk1>
        <a:srgbClr val="55514D"/>
      </a:dk1>
      <a:lt1>
        <a:sysClr val="window" lastClr="FFFFFF"/>
      </a:lt1>
      <a:dk2>
        <a:srgbClr val="7B7570"/>
      </a:dk2>
      <a:lt2>
        <a:srgbClr val="FFFFFF"/>
      </a:lt2>
      <a:accent1>
        <a:srgbClr val="FF8A00"/>
      </a:accent1>
      <a:accent2>
        <a:srgbClr val="007285"/>
      </a:accent2>
      <a:accent3>
        <a:srgbClr val="F9C62D"/>
      </a:accent3>
      <a:accent4>
        <a:srgbClr val="E4342B"/>
      </a:accent4>
      <a:accent5>
        <a:srgbClr val="33385D"/>
      </a:accent5>
      <a:accent6>
        <a:srgbClr val="E5641F"/>
      </a:accent6>
      <a:hlink>
        <a:srgbClr val="007285"/>
      </a:hlink>
      <a:folHlink>
        <a:srgbClr val="004550"/>
      </a:folHlink>
    </a:clrScheme>
    <a:fontScheme name="Bariol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8735F1B-66EF-4D15-AD00-C4212D5857C7}" vid="{44AE9A85-A8A2-4AEA-A1A4-8C442C3116D0}"/>
    </a:ext>
  </a:extLst>
</a:theme>
</file>

<file path=ppt/theme/theme9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55F5FD17DD34EBB40535272495783" ma:contentTypeVersion="1" ma:contentTypeDescription="Create a new document." ma:contentTypeScope="" ma:versionID="1f70691ae566e5f3e6f6e19bedbb005e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69c964eb155c0a6cdc109c9fdb3bf98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B9F34B-68C3-4417-BBA9-F6FBA4D73E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B7295-D2E8-4B1B-815A-71896AD37FDF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sharepoint/v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749694-93C4-4AE7-93FD-7DD0D9104F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259</Words>
  <Application>Microsoft Macintosh PowerPoint</Application>
  <PresentationFormat>Custom</PresentationFormat>
  <Paragraphs>72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97</vt:i4>
      </vt:variant>
      <vt:variant>
        <vt:lpstr>Slide Titles</vt:lpstr>
      </vt:variant>
      <vt:variant>
        <vt:i4>9</vt:i4>
      </vt:variant>
    </vt:vector>
  </HeadingPairs>
  <TitlesOfParts>
    <vt:vector size="106" baseType="lpstr">
      <vt:lpstr>Content</vt:lpstr>
      <vt:lpstr>Blank</vt:lpstr>
      <vt:lpstr>Emphasis Slides</vt:lpstr>
      <vt:lpstr>Section Headers</vt:lpstr>
      <vt:lpstr>Final Slide</vt:lpstr>
      <vt:lpstr>1_Section Headers</vt:lpstr>
      <vt:lpstr>1_Emphasis Slides</vt:lpstr>
      <vt:lpstr>1_Content</vt:lpstr>
      <vt:lpstr>1_Final Slide</vt:lpstr>
      <vt:lpstr>2_Emphasis Slides</vt:lpstr>
      <vt:lpstr>2_Final Slide</vt:lpstr>
      <vt:lpstr>2_Section Headers</vt:lpstr>
      <vt:lpstr>2_Content</vt:lpstr>
      <vt:lpstr>3_Content</vt:lpstr>
      <vt:lpstr>3_Section Headers</vt:lpstr>
      <vt:lpstr>4_Content</vt:lpstr>
      <vt:lpstr>4_Section Headers</vt:lpstr>
      <vt:lpstr>5_Content</vt:lpstr>
      <vt:lpstr>3_Emphasis Slides</vt:lpstr>
      <vt:lpstr>6_Content</vt:lpstr>
      <vt:lpstr>4_Emphasis Slides</vt:lpstr>
      <vt:lpstr>5_Section Headers</vt:lpstr>
      <vt:lpstr>3_Final Slide</vt:lpstr>
      <vt:lpstr>7_Content</vt:lpstr>
      <vt:lpstr>5_Emphasis Slides</vt:lpstr>
      <vt:lpstr>8_Content</vt:lpstr>
      <vt:lpstr>6_Section Headers</vt:lpstr>
      <vt:lpstr>7_Section Headers</vt:lpstr>
      <vt:lpstr>4_Final Slide</vt:lpstr>
      <vt:lpstr>9_Content</vt:lpstr>
      <vt:lpstr>6_Emphasis Slides</vt:lpstr>
      <vt:lpstr>10_Content</vt:lpstr>
      <vt:lpstr>8_Section Headers</vt:lpstr>
      <vt:lpstr>9_Section Headers</vt:lpstr>
      <vt:lpstr>5_Final Slide</vt:lpstr>
      <vt:lpstr>7_Emphasis Slides</vt:lpstr>
      <vt:lpstr>11_Content</vt:lpstr>
      <vt:lpstr>12_Content</vt:lpstr>
      <vt:lpstr>10_Section Headers</vt:lpstr>
      <vt:lpstr>11_Section Headers</vt:lpstr>
      <vt:lpstr>6_Final Slide</vt:lpstr>
      <vt:lpstr>8_Emphasis Slides</vt:lpstr>
      <vt:lpstr>13_Content</vt:lpstr>
      <vt:lpstr>14_Content</vt:lpstr>
      <vt:lpstr>15_Content</vt:lpstr>
      <vt:lpstr>12_Section Headers</vt:lpstr>
      <vt:lpstr>13_Section Headers</vt:lpstr>
      <vt:lpstr>7_Final Slide</vt:lpstr>
      <vt:lpstr>9_Emphasis Slides</vt:lpstr>
      <vt:lpstr>16_Content</vt:lpstr>
      <vt:lpstr>17_Content</vt:lpstr>
      <vt:lpstr>10_Emphasis Slides</vt:lpstr>
      <vt:lpstr>18_Content</vt:lpstr>
      <vt:lpstr>8_Final Slide</vt:lpstr>
      <vt:lpstr>11_Emphasis Slides</vt:lpstr>
      <vt:lpstr>19_Content</vt:lpstr>
      <vt:lpstr>20_Content</vt:lpstr>
      <vt:lpstr>21_Content</vt:lpstr>
      <vt:lpstr>12_Emphasis Slides</vt:lpstr>
      <vt:lpstr>22_Content</vt:lpstr>
      <vt:lpstr>9_Final Slide</vt:lpstr>
      <vt:lpstr>13_Emphasis Slides</vt:lpstr>
      <vt:lpstr>23_Content</vt:lpstr>
      <vt:lpstr>24_Content</vt:lpstr>
      <vt:lpstr>14_Emphasis Slides</vt:lpstr>
      <vt:lpstr>25_Content</vt:lpstr>
      <vt:lpstr>26_Content</vt:lpstr>
      <vt:lpstr>10_Final Slide</vt:lpstr>
      <vt:lpstr>27_Content</vt:lpstr>
      <vt:lpstr>15_Emphasis Slides</vt:lpstr>
      <vt:lpstr>28_Content</vt:lpstr>
      <vt:lpstr>29_Content</vt:lpstr>
      <vt:lpstr>30_Content</vt:lpstr>
      <vt:lpstr>16_Emphasis Slides</vt:lpstr>
      <vt:lpstr>31_Content</vt:lpstr>
      <vt:lpstr>32_Content</vt:lpstr>
      <vt:lpstr>11_Final Slide</vt:lpstr>
      <vt:lpstr>33_Content</vt:lpstr>
      <vt:lpstr>17_Emphasis Slides</vt:lpstr>
      <vt:lpstr>34_Content</vt:lpstr>
      <vt:lpstr>18_Emphasis Slides</vt:lpstr>
      <vt:lpstr>12_Final Slide</vt:lpstr>
      <vt:lpstr>35_Content</vt:lpstr>
      <vt:lpstr>36_Content</vt:lpstr>
      <vt:lpstr>19_Emphasis Slides</vt:lpstr>
      <vt:lpstr>37_Content</vt:lpstr>
      <vt:lpstr>14_Section Headers</vt:lpstr>
      <vt:lpstr>13_Final Slide</vt:lpstr>
      <vt:lpstr>15_Section Headers</vt:lpstr>
      <vt:lpstr>38_Content</vt:lpstr>
      <vt:lpstr>20_Emphasis Slides</vt:lpstr>
      <vt:lpstr>16_Section Headers</vt:lpstr>
      <vt:lpstr>39_Content</vt:lpstr>
      <vt:lpstr>17_Section Headers</vt:lpstr>
      <vt:lpstr>40_Content</vt:lpstr>
      <vt:lpstr>14_Final Slide</vt:lpstr>
      <vt:lpstr>18_Section Headers</vt:lpstr>
      <vt:lpstr>Scala. WTF?</vt:lpstr>
      <vt:lpstr>Zu Erwartende Probleme im Existing Business</vt:lpstr>
      <vt:lpstr>Anforderungen</vt:lpstr>
      <vt:lpstr>Scala?</vt:lpstr>
      <vt:lpstr>Akka?</vt:lpstr>
      <vt:lpstr>Actor Model</vt:lpstr>
      <vt:lpstr>Akka Libraries &amp; Modules</vt:lpstr>
      <vt:lpstr>PowerPoint Presentation</vt:lpstr>
      <vt:lpstr>PowerPoint Presentation</vt:lpstr>
    </vt:vector>
  </TitlesOfParts>
  <Company>cleverbridge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Mikrut</dc:creator>
  <cp:lastModifiedBy>Sebastian Max</cp:lastModifiedBy>
  <cp:revision>696</cp:revision>
  <dcterms:created xsi:type="dcterms:W3CDTF">2015-01-23T16:09:49Z</dcterms:created>
  <dcterms:modified xsi:type="dcterms:W3CDTF">2017-09-07T11:52:57Z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0x01010019455F5FD17DD34EBB40535272495783</vt:lpwstr>
  </property>
  <property fmtid="{D5CDD505-2E9C-101B-9397-08002B2CF9AE}" pid="3" name="Order">
    <vt:r8>150200</vt:r8>
  </property>
  <property fmtid="{D5CDD505-2E9C-101B-9397-08002B2CF9AE}" pid="4" name="_CopySource">
    <vt:lpwstr>https://sharepoint.cgn.cleverbridge.com/Development/Public_DocumentLibrary/CLM Team/Presentations/Sprint Reviews/Sprint Review Subscription Mgmt. KW 18_2015.pptx</vt:lpwstr>
  </property>
  <property fmtid="{D5CDD505-2E9C-101B-9397-08002B2CF9AE}" pid="5" name="xd_ProgID">
    <vt:lpwstr/>
  </property>
  <property fmtid="{D5CDD505-2E9C-101B-9397-08002B2CF9AE}" pid="6" name="TemplateUrl">
    <vt:lpwstr/>
  </property>
</Properties>
</file>