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2" r:id="rId10"/>
    <p:sldId id="273" r:id="rId11"/>
    <p:sldId id="274" r:id="rId12"/>
    <p:sldId id="263" r:id="rId13"/>
    <p:sldId id="275" r:id="rId14"/>
    <p:sldId id="276" r:id="rId15"/>
    <p:sldId id="277" r:id="rId16"/>
    <p:sldId id="264" r:id="rId17"/>
    <p:sldId id="280" r:id="rId18"/>
    <p:sldId id="282" r:id="rId19"/>
    <p:sldId id="281" r:id="rId20"/>
    <p:sldId id="266" r:id="rId21"/>
    <p:sldId id="267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F5F6E2-AA5D-4599-83CD-2313E7B34933}" v="290" dt="2019-06-06T20:08:14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9367" autoAdjust="0"/>
  </p:normalViewPr>
  <p:slideViewPr>
    <p:cSldViewPr snapToGrid="0">
      <p:cViewPr>
        <p:scale>
          <a:sx n="109" d="100"/>
          <a:sy n="109" d="100"/>
        </p:scale>
        <p:origin x="1289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Williams" userId="62d27193e925b3cf" providerId="LiveId" clId="{1EF5F6E2-AA5D-4599-83CD-2313E7B34933}"/>
    <pc:docChg chg="undo custSel addSld delSld modSld sldOrd">
      <pc:chgData name="Sarah Williams" userId="62d27193e925b3cf" providerId="LiveId" clId="{1EF5F6E2-AA5D-4599-83CD-2313E7B34933}" dt="2019-06-06T20:08:14.442" v="9680" actId="6549"/>
      <pc:docMkLst>
        <pc:docMk/>
      </pc:docMkLst>
      <pc:sldChg chg="modSp modNotesTx">
        <pc:chgData name="Sarah Williams" userId="62d27193e925b3cf" providerId="LiveId" clId="{1EF5F6E2-AA5D-4599-83CD-2313E7B34933}" dt="2019-06-06T19:39:27.373" v="9076" actId="20577"/>
        <pc:sldMkLst>
          <pc:docMk/>
          <pc:sldMk cId="3813319782" sldId="257"/>
        </pc:sldMkLst>
        <pc:spChg chg="mod">
          <ac:chgData name="Sarah Williams" userId="62d27193e925b3cf" providerId="LiveId" clId="{1EF5F6E2-AA5D-4599-83CD-2313E7B34933}" dt="2019-06-06T19:39:27.373" v="9076" actId="20577"/>
          <ac:spMkLst>
            <pc:docMk/>
            <pc:sldMk cId="3813319782" sldId="257"/>
            <ac:spMk id="3" creationId="{68784972-0B33-4712-B373-2B86EC96403D}"/>
          </ac:spMkLst>
        </pc:spChg>
      </pc:sldChg>
      <pc:sldChg chg="addSp delSp modSp modNotesTx">
        <pc:chgData name="Sarah Williams" userId="62d27193e925b3cf" providerId="LiveId" clId="{1EF5F6E2-AA5D-4599-83CD-2313E7B34933}" dt="2019-06-06T20:07:20.060" v="9625" actId="20577"/>
        <pc:sldMkLst>
          <pc:docMk/>
          <pc:sldMk cId="1474553558" sldId="258"/>
        </pc:sldMkLst>
        <pc:spChg chg="del mod">
          <ac:chgData name="Sarah Williams" userId="62d27193e925b3cf" providerId="LiveId" clId="{1EF5F6E2-AA5D-4599-83CD-2313E7B34933}" dt="2019-06-04T11:44:18.140" v="1"/>
          <ac:spMkLst>
            <pc:docMk/>
            <pc:sldMk cId="1474553558" sldId="258"/>
            <ac:spMk id="3" creationId="{750FD1CA-468A-45DD-AECA-094C9DEA4003}"/>
          </ac:spMkLst>
        </pc:spChg>
        <pc:spChg chg="add del mod">
          <ac:chgData name="Sarah Williams" userId="62d27193e925b3cf" providerId="LiveId" clId="{1EF5F6E2-AA5D-4599-83CD-2313E7B34933}" dt="2019-06-04T11:44:56.981" v="3"/>
          <ac:spMkLst>
            <pc:docMk/>
            <pc:sldMk cId="1474553558" sldId="258"/>
            <ac:spMk id="9" creationId="{C14E920F-37E7-4533-8DEA-00E10115B2D1}"/>
          </ac:spMkLst>
        </pc:spChg>
        <pc:spChg chg="add mod">
          <ac:chgData name="Sarah Williams" userId="62d27193e925b3cf" providerId="LiveId" clId="{1EF5F6E2-AA5D-4599-83CD-2313E7B34933}" dt="2019-06-04T11:48:19.898" v="369" actId="1076"/>
          <ac:spMkLst>
            <pc:docMk/>
            <pc:sldMk cId="1474553558" sldId="258"/>
            <ac:spMk id="12" creationId="{1A82DF86-4016-44DE-9E7D-19510405F117}"/>
          </ac:spMkLst>
        </pc:spChg>
        <pc:spChg chg="add mod">
          <ac:chgData name="Sarah Williams" userId="62d27193e925b3cf" providerId="LiveId" clId="{1EF5F6E2-AA5D-4599-83CD-2313E7B34933}" dt="2019-06-04T11:48:57.392" v="376" actId="1076"/>
          <ac:spMkLst>
            <pc:docMk/>
            <pc:sldMk cId="1474553558" sldId="258"/>
            <ac:spMk id="13" creationId="{FB400D89-8498-462A-BCC1-B8CB05A6051D}"/>
          </ac:spMkLst>
        </pc:spChg>
        <pc:spChg chg="add mod">
          <ac:chgData name="Sarah Williams" userId="62d27193e925b3cf" providerId="LiveId" clId="{1EF5F6E2-AA5D-4599-83CD-2313E7B34933}" dt="2019-06-04T11:48:48.229" v="375" actId="1076"/>
          <ac:spMkLst>
            <pc:docMk/>
            <pc:sldMk cId="1474553558" sldId="258"/>
            <ac:spMk id="14" creationId="{478CBE6C-2758-4A59-B8C2-5161211ED423}"/>
          </ac:spMkLst>
        </pc:spChg>
        <pc:picChg chg="add del mod">
          <ac:chgData name="Sarah Williams" userId="62d27193e925b3cf" providerId="LiveId" clId="{1EF5F6E2-AA5D-4599-83CD-2313E7B34933}" dt="2019-06-04T11:44:23.032" v="2" actId="478"/>
          <ac:picMkLst>
            <pc:docMk/>
            <pc:sldMk cId="1474553558" sldId="258"/>
            <ac:picMk id="7" creationId="{26670FC5-D2CE-42C2-9A24-1A4742A629EC}"/>
          </ac:picMkLst>
        </pc:picChg>
        <pc:picChg chg="add mod">
          <ac:chgData name="Sarah Williams" userId="62d27193e925b3cf" providerId="LiveId" clId="{1EF5F6E2-AA5D-4599-83CD-2313E7B34933}" dt="2019-06-04T11:47:47.991" v="366" actId="1076"/>
          <ac:picMkLst>
            <pc:docMk/>
            <pc:sldMk cId="1474553558" sldId="258"/>
            <ac:picMk id="11" creationId="{07E45C1F-4058-4A44-B14B-AEE4A4D78465}"/>
          </ac:picMkLst>
        </pc:picChg>
      </pc:sldChg>
      <pc:sldChg chg="modSp modAnim modNotesTx">
        <pc:chgData name="Sarah Williams" userId="62d27193e925b3cf" providerId="LiveId" clId="{1EF5F6E2-AA5D-4599-83CD-2313E7B34933}" dt="2019-06-06T19:42:19.786" v="9164" actId="20577"/>
        <pc:sldMkLst>
          <pc:docMk/>
          <pc:sldMk cId="1052594248" sldId="259"/>
        </pc:sldMkLst>
        <pc:spChg chg="mod">
          <ac:chgData name="Sarah Williams" userId="62d27193e925b3cf" providerId="LiveId" clId="{1EF5F6E2-AA5D-4599-83CD-2313E7B34933}" dt="2019-06-05T08:49:38.273" v="2284" actId="20577"/>
          <ac:spMkLst>
            <pc:docMk/>
            <pc:sldMk cId="1052594248" sldId="259"/>
            <ac:spMk id="2" creationId="{1BF6233F-F2CA-4853-9FA1-6050C1DC907F}"/>
          </ac:spMkLst>
        </pc:spChg>
      </pc:sldChg>
      <pc:sldChg chg="addSp delSp modSp ord modNotesTx">
        <pc:chgData name="Sarah Williams" userId="62d27193e925b3cf" providerId="LiveId" clId="{1EF5F6E2-AA5D-4599-83CD-2313E7B34933}" dt="2019-06-06T20:07:45.865" v="9669" actId="20577"/>
        <pc:sldMkLst>
          <pc:docMk/>
          <pc:sldMk cId="2372806225" sldId="260"/>
        </pc:sldMkLst>
        <pc:spChg chg="mod">
          <ac:chgData name="Sarah Williams" userId="62d27193e925b3cf" providerId="LiveId" clId="{1EF5F6E2-AA5D-4599-83CD-2313E7B34933}" dt="2019-06-05T09:36:39.977" v="2641" actId="20577"/>
          <ac:spMkLst>
            <pc:docMk/>
            <pc:sldMk cId="2372806225" sldId="260"/>
            <ac:spMk id="2" creationId="{A7147B03-34E8-405A-9159-A53A58CD4DD7}"/>
          </ac:spMkLst>
        </pc:spChg>
        <pc:spChg chg="del mod">
          <ac:chgData name="Sarah Williams" userId="62d27193e925b3cf" providerId="LiveId" clId="{1EF5F6E2-AA5D-4599-83CD-2313E7B34933}" dt="2019-06-05T09:33:55.585" v="2285"/>
          <ac:spMkLst>
            <pc:docMk/>
            <pc:sldMk cId="2372806225" sldId="260"/>
            <ac:spMk id="3" creationId="{5BA98EDA-DE82-47AB-8A11-785062883F6A}"/>
          </ac:spMkLst>
        </pc:spChg>
        <pc:picChg chg="add mod">
          <ac:chgData name="Sarah Williams" userId="62d27193e925b3cf" providerId="LiveId" clId="{1EF5F6E2-AA5D-4599-83CD-2313E7B34933}" dt="2019-06-05T09:33:57.791" v="2287" actId="962"/>
          <ac:picMkLst>
            <pc:docMk/>
            <pc:sldMk cId="2372806225" sldId="260"/>
            <ac:picMk id="8" creationId="{CFD6ED1F-44A6-429A-ADE9-B795123DC431}"/>
          </ac:picMkLst>
        </pc:picChg>
      </pc:sldChg>
      <pc:sldChg chg="modSp">
        <pc:chgData name="Sarah Williams" userId="62d27193e925b3cf" providerId="LiveId" clId="{1EF5F6E2-AA5D-4599-83CD-2313E7B34933}" dt="2019-06-06T19:38:46.936" v="9075" actId="20577"/>
        <pc:sldMkLst>
          <pc:docMk/>
          <pc:sldMk cId="476651336" sldId="261"/>
        </pc:sldMkLst>
        <pc:spChg chg="mod">
          <ac:chgData name="Sarah Williams" userId="62d27193e925b3cf" providerId="LiveId" clId="{1EF5F6E2-AA5D-4599-83CD-2313E7B34933}" dt="2019-06-06T19:38:33.856" v="9048" actId="20577"/>
          <ac:spMkLst>
            <pc:docMk/>
            <pc:sldMk cId="476651336" sldId="261"/>
            <ac:spMk id="2" creationId="{4334DD30-D0F2-4637-99AD-E92898850221}"/>
          </ac:spMkLst>
        </pc:spChg>
        <pc:spChg chg="mod">
          <ac:chgData name="Sarah Williams" userId="62d27193e925b3cf" providerId="LiveId" clId="{1EF5F6E2-AA5D-4599-83CD-2313E7B34933}" dt="2019-06-06T19:38:46.936" v="9075" actId="20577"/>
          <ac:spMkLst>
            <pc:docMk/>
            <pc:sldMk cId="476651336" sldId="261"/>
            <ac:spMk id="7" creationId="{8D328C65-77F8-4ECF-9A9A-3011A77537E5}"/>
          </ac:spMkLst>
        </pc:spChg>
      </pc:sldChg>
      <pc:sldChg chg="modNotesTx">
        <pc:chgData name="Sarah Williams" userId="62d27193e925b3cf" providerId="LiveId" clId="{1EF5F6E2-AA5D-4599-83CD-2313E7B34933}" dt="2019-06-06T14:27:12.460" v="8723" actId="6549"/>
        <pc:sldMkLst>
          <pc:docMk/>
          <pc:sldMk cId="3433159700" sldId="262"/>
        </pc:sldMkLst>
      </pc:sldChg>
      <pc:sldChg chg="modSp">
        <pc:chgData name="Sarah Williams" userId="62d27193e925b3cf" providerId="LiveId" clId="{1EF5F6E2-AA5D-4599-83CD-2313E7B34933}" dt="2019-06-06T20:02:45.686" v="9439" actId="20577"/>
        <pc:sldMkLst>
          <pc:docMk/>
          <pc:sldMk cId="1172327503" sldId="264"/>
        </pc:sldMkLst>
        <pc:spChg chg="mod">
          <ac:chgData name="Sarah Williams" userId="62d27193e925b3cf" providerId="LiveId" clId="{1EF5F6E2-AA5D-4599-83CD-2313E7B34933}" dt="2019-06-05T18:09:33.411" v="7354" actId="20577"/>
          <ac:spMkLst>
            <pc:docMk/>
            <pc:sldMk cId="1172327503" sldId="264"/>
            <ac:spMk id="2" creationId="{CDDAB454-DF66-4F27-9BDA-D9330005B256}"/>
          </ac:spMkLst>
        </pc:spChg>
        <pc:spChg chg="mod">
          <ac:chgData name="Sarah Williams" userId="62d27193e925b3cf" providerId="LiveId" clId="{1EF5F6E2-AA5D-4599-83CD-2313E7B34933}" dt="2019-06-06T20:02:45.686" v="9439" actId="20577"/>
          <ac:spMkLst>
            <pc:docMk/>
            <pc:sldMk cId="1172327503" sldId="264"/>
            <ac:spMk id="3" creationId="{36DC4C1A-F531-4869-ABA3-072621AC167D}"/>
          </ac:spMkLst>
        </pc:spChg>
      </pc:sldChg>
      <pc:sldChg chg="modSp del modTransition">
        <pc:chgData name="Sarah Williams" userId="62d27193e925b3cf" providerId="LiveId" clId="{1EF5F6E2-AA5D-4599-83CD-2313E7B34933}" dt="2019-06-06T19:38:25.253" v="9047" actId="2696"/>
        <pc:sldMkLst>
          <pc:docMk/>
          <pc:sldMk cId="803009212" sldId="265"/>
        </pc:sldMkLst>
        <pc:spChg chg="mod">
          <ac:chgData name="Sarah Williams" userId="62d27193e925b3cf" providerId="LiveId" clId="{1EF5F6E2-AA5D-4599-83CD-2313E7B34933}" dt="2019-06-05T18:10:25.309" v="7489" actId="20577"/>
          <ac:spMkLst>
            <pc:docMk/>
            <pc:sldMk cId="803009212" sldId="265"/>
            <ac:spMk id="2" creationId="{EF5E91F7-8C83-4AE9-97D8-72FD0BBCBEAB}"/>
          </ac:spMkLst>
        </pc:spChg>
        <pc:spChg chg="mod">
          <ac:chgData name="Sarah Williams" userId="62d27193e925b3cf" providerId="LiveId" clId="{1EF5F6E2-AA5D-4599-83CD-2313E7B34933}" dt="2019-06-05T18:10:44.017" v="7577" actId="20577"/>
          <ac:spMkLst>
            <pc:docMk/>
            <pc:sldMk cId="803009212" sldId="265"/>
            <ac:spMk id="3" creationId="{696D7985-D422-4F95-8D9B-67F1597C811B}"/>
          </ac:spMkLst>
        </pc:spChg>
      </pc:sldChg>
      <pc:sldChg chg="modAnim modNotesTx">
        <pc:chgData name="Sarah Williams" userId="62d27193e925b3cf" providerId="LiveId" clId="{1EF5F6E2-AA5D-4599-83CD-2313E7B34933}" dt="2019-06-06T20:00:17.733" v="9423" actId="20577"/>
        <pc:sldMkLst>
          <pc:docMk/>
          <pc:sldMk cId="3356251325" sldId="266"/>
        </pc:sldMkLst>
      </pc:sldChg>
      <pc:sldChg chg="modAnim modNotesTx">
        <pc:chgData name="Sarah Williams" userId="62d27193e925b3cf" providerId="LiveId" clId="{1EF5F6E2-AA5D-4599-83CD-2313E7B34933}" dt="2019-06-06T17:10:57.874" v="8942" actId="20577"/>
        <pc:sldMkLst>
          <pc:docMk/>
          <pc:sldMk cId="3804937535" sldId="267"/>
        </pc:sldMkLst>
      </pc:sldChg>
      <pc:sldChg chg="modNotesTx">
        <pc:chgData name="Sarah Williams" userId="62d27193e925b3cf" providerId="LiveId" clId="{1EF5F6E2-AA5D-4599-83CD-2313E7B34933}" dt="2019-06-06T14:29:16.280" v="8775" actId="6549"/>
        <pc:sldMkLst>
          <pc:docMk/>
          <pc:sldMk cId="1975894970" sldId="268"/>
        </pc:sldMkLst>
      </pc:sldChg>
      <pc:sldChg chg="modSp modNotesTx">
        <pc:chgData name="Sarah Williams" userId="62d27193e925b3cf" providerId="LiveId" clId="{1EF5F6E2-AA5D-4599-83CD-2313E7B34933}" dt="2019-06-06T20:06:03.020" v="9447" actId="20577"/>
        <pc:sldMkLst>
          <pc:docMk/>
          <pc:sldMk cId="876058726" sldId="269"/>
        </pc:sldMkLst>
        <pc:spChg chg="mod">
          <ac:chgData name="Sarah Williams" userId="62d27193e925b3cf" providerId="LiveId" clId="{1EF5F6E2-AA5D-4599-83CD-2313E7B34933}" dt="2019-06-06T20:06:03.020" v="9447" actId="20577"/>
          <ac:spMkLst>
            <pc:docMk/>
            <pc:sldMk cId="876058726" sldId="269"/>
            <ac:spMk id="2" creationId="{BB194D28-07A4-41BE-8000-4C3A5D96F1BA}"/>
          </ac:spMkLst>
        </pc:spChg>
        <pc:spChg chg="mod">
          <ac:chgData name="Sarah Williams" userId="62d27193e925b3cf" providerId="LiveId" clId="{1EF5F6E2-AA5D-4599-83CD-2313E7B34933}" dt="2019-06-05T18:07:29.831" v="7307" actId="20577"/>
          <ac:spMkLst>
            <pc:docMk/>
            <pc:sldMk cId="876058726" sldId="269"/>
            <ac:spMk id="3" creationId="{4E7DBCE1-B711-49E7-B114-46937BD247B8}"/>
          </ac:spMkLst>
        </pc:spChg>
      </pc:sldChg>
      <pc:sldChg chg="addSp delSp modSp modNotesTx">
        <pc:chgData name="Sarah Williams" userId="62d27193e925b3cf" providerId="LiveId" clId="{1EF5F6E2-AA5D-4599-83CD-2313E7B34933}" dt="2019-06-05T17:44:59.492" v="5245" actId="5793"/>
        <pc:sldMkLst>
          <pc:docMk/>
          <pc:sldMk cId="2353904646" sldId="271"/>
        </pc:sldMkLst>
        <pc:spChg chg="add del mod">
          <ac:chgData name="Sarah Williams" userId="62d27193e925b3cf" providerId="LiveId" clId="{1EF5F6E2-AA5D-4599-83CD-2313E7B34933}" dt="2019-06-05T15:20:06.594" v="3014"/>
          <ac:spMkLst>
            <pc:docMk/>
            <pc:sldMk cId="2353904646" sldId="271"/>
            <ac:spMk id="7" creationId="{95FCE9ED-837E-4CA8-901E-2AD0479B30C0}"/>
          </ac:spMkLst>
        </pc:spChg>
        <pc:picChg chg="del">
          <ac:chgData name="Sarah Williams" userId="62d27193e925b3cf" providerId="LiveId" clId="{1EF5F6E2-AA5D-4599-83CD-2313E7B34933}" dt="2019-06-05T15:19:38.862" v="3013" actId="478"/>
          <ac:picMkLst>
            <pc:docMk/>
            <pc:sldMk cId="2353904646" sldId="271"/>
            <ac:picMk id="9" creationId="{6713B9D0-05FC-442D-AA09-EFF7CCC85C0D}"/>
          </ac:picMkLst>
        </pc:picChg>
        <pc:picChg chg="add mod">
          <ac:chgData name="Sarah Williams" userId="62d27193e925b3cf" providerId="LiveId" clId="{1EF5F6E2-AA5D-4599-83CD-2313E7B34933}" dt="2019-06-05T15:20:45.614" v="3186" actId="962"/>
          <ac:picMkLst>
            <pc:docMk/>
            <pc:sldMk cId="2353904646" sldId="271"/>
            <ac:picMk id="11" creationId="{A07D5A84-EAFC-4928-998F-72B62F7DE892}"/>
          </ac:picMkLst>
        </pc:picChg>
      </pc:sldChg>
      <pc:sldChg chg="addSp delSp modSp add modAnim modNotesTx">
        <pc:chgData name="Sarah Williams" userId="62d27193e925b3cf" providerId="LiveId" clId="{1EF5F6E2-AA5D-4599-83CD-2313E7B34933}" dt="2019-06-06T14:27:17.975" v="8725" actId="6549"/>
        <pc:sldMkLst>
          <pc:docMk/>
          <pc:sldMk cId="73362619" sldId="272"/>
        </pc:sldMkLst>
        <pc:spChg chg="mod">
          <ac:chgData name="Sarah Williams" userId="62d27193e925b3cf" providerId="LiveId" clId="{1EF5F6E2-AA5D-4599-83CD-2313E7B34933}" dt="2019-06-04T18:04:30.781" v="1539" actId="20577"/>
          <ac:spMkLst>
            <pc:docMk/>
            <pc:sldMk cId="73362619" sldId="272"/>
            <ac:spMk id="2" creationId="{74EC287E-C361-4E97-A75C-4E73AA9BC732}"/>
          </ac:spMkLst>
        </pc:spChg>
        <pc:spChg chg="del">
          <ac:chgData name="Sarah Williams" userId="62d27193e925b3cf" providerId="LiveId" clId="{1EF5F6E2-AA5D-4599-83CD-2313E7B34933}" dt="2019-06-04T18:01:01.065" v="962"/>
          <ac:spMkLst>
            <pc:docMk/>
            <pc:sldMk cId="73362619" sldId="272"/>
            <ac:spMk id="3" creationId="{FA48BD59-19DE-4518-AA1D-C4489D719F37}"/>
          </ac:spMkLst>
        </pc:spChg>
        <pc:spChg chg="add del mod">
          <ac:chgData name="Sarah Williams" userId="62d27193e925b3cf" providerId="LiveId" clId="{1EF5F6E2-AA5D-4599-83CD-2313E7B34933}" dt="2019-06-04T18:02:53.279" v="1193"/>
          <ac:spMkLst>
            <pc:docMk/>
            <pc:sldMk cId="73362619" sldId="272"/>
            <ac:spMk id="10" creationId="{1826F278-77FA-491E-A9B4-EA24EB28CEB9}"/>
          </ac:spMkLst>
        </pc:spChg>
        <pc:picChg chg="add del mod">
          <ac:chgData name="Sarah Williams" userId="62d27193e925b3cf" providerId="LiveId" clId="{1EF5F6E2-AA5D-4599-83CD-2313E7B34933}" dt="2019-06-04T18:02:08.832" v="1192" actId="478"/>
          <ac:picMkLst>
            <pc:docMk/>
            <pc:sldMk cId="73362619" sldId="272"/>
            <ac:picMk id="8" creationId="{75742CD2-E803-498C-8BDD-BC57F6FB726A}"/>
          </ac:picMkLst>
        </pc:picChg>
        <pc:picChg chg="add mod">
          <ac:chgData name="Sarah Williams" userId="62d27193e925b3cf" providerId="LiveId" clId="{1EF5F6E2-AA5D-4599-83CD-2313E7B34933}" dt="2019-06-04T18:03:51.963" v="1500" actId="1440"/>
          <ac:picMkLst>
            <pc:docMk/>
            <pc:sldMk cId="73362619" sldId="272"/>
            <ac:picMk id="12" creationId="{F9E6445A-C6B9-4E42-92F7-D00B1BD15A02}"/>
          </ac:picMkLst>
        </pc:picChg>
      </pc:sldChg>
      <pc:sldChg chg="addSp delSp modSp add modAnim modNotesTx">
        <pc:chgData name="Sarah Williams" userId="62d27193e925b3cf" providerId="LiveId" clId="{1EF5F6E2-AA5D-4599-83CD-2313E7B34933}" dt="2019-06-06T14:27:23.053" v="8727" actId="6549"/>
        <pc:sldMkLst>
          <pc:docMk/>
          <pc:sldMk cId="4126961971" sldId="273"/>
        </pc:sldMkLst>
        <pc:spChg chg="mod">
          <ac:chgData name="Sarah Williams" userId="62d27193e925b3cf" providerId="LiveId" clId="{1EF5F6E2-AA5D-4599-83CD-2313E7B34933}" dt="2019-06-04T18:04:27.228" v="1537" actId="20577"/>
          <ac:spMkLst>
            <pc:docMk/>
            <pc:sldMk cId="4126961971" sldId="273"/>
            <ac:spMk id="2" creationId="{92211410-ABB5-4100-B208-4E6CF37CA5AB}"/>
          </ac:spMkLst>
        </pc:spChg>
        <pc:spChg chg="del">
          <ac:chgData name="Sarah Williams" userId="62d27193e925b3cf" providerId="LiveId" clId="{1EF5F6E2-AA5D-4599-83CD-2313E7B34933}" dt="2019-06-04T18:04:36.154" v="1540"/>
          <ac:spMkLst>
            <pc:docMk/>
            <pc:sldMk cId="4126961971" sldId="273"/>
            <ac:spMk id="3" creationId="{91361A35-FD01-443E-B7D8-54E95D3E6D09}"/>
          </ac:spMkLst>
        </pc:spChg>
        <pc:picChg chg="add mod">
          <ac:chgData name="Sarah Williams" userId="62d27193e925b3cf" providerId="LiveId" clId="{1EF5F6E2-AA5D-4599-83CD-2313E7B34933}" dt="2019-06-04T18:05:10.931" v="1843" actId="962"/>
          <ac:picMkLst>
            <pc:docMk/>
            <pc:sldMk cId="4126961971" sldId="273"/>
            <ac:picMk id="8" creationId="{687B633D-2DB4-4D4F-845E-986B40B4C15F}"/>
          </ac:picMkLst>
        </pc:picChg>
      </pc:sldChg>
      <pc:sldChg chg="addSp delSp modSp add modAnim modNotesTx">
        <pc:chgData name="Sarah Williams" userId="62d27193e925b3cf" providerId="LiveId" clId="{1EF5F6E2-AA5D-4599-83CD-2313E7B34933}" dt="2019-06-06T19:58:15.094" v="9212" actId="20577"/>
        <pc:sldMkLst>
          <pc:docMk/>
          <pc:sldMk cId="1436145056" sldId="274"/>
        </pc:sldMkLst>
        <pc:spChg chg="mod">
          <ac:chgData name="Sarah Williams" userId="62d27193e925b3cf" providerId="LiveId" clId="{1EF5F6E2-AA5D-4599-83CD-2313E7B34933}" dt="2019-06-04T18:09:23.238" v="1868" actId="20577"/>
          <ac:spMkLst>
            <pc:docMk/>
            <pc:sldMk cId="1436145056" sldId="274"/>
            <ac:spMk id="2" creationId="{289C1622-2292-43EC-9EED-AA8DA9C0575A}"/>
          </ac:spMkLst>
        </pc:spChg>
        <pc:spChg chg="del">
          <ac:chgData name="Sarah Williams" userId="62d27193e925b3cf" providerId="LiveId" clId="{1EF5F6E2-AA5D-4599-83CD-2313E7B34933}" dt="2019-06-04T18:09:32.514" v="1869"/>
          <ac:spMkLst>
            <pc:docMk/>
            <pc:sldMk cId="1436145056" sldId="274"/>
            <ac:spMk id="3" creationId="{A3204515-8EEA-4C98-A1A0-FFDF46DD4170}"/>
          </ac:spMkLst>
        </pc:spChg>
        <pc:spChg chg="add mod">
          <ac:chgData name="Sarah Williams" userId="62d27193e925b3cf" providerId="LiveId" clId="{1EF5F6E2-AA5D-4599-83CD-2313E7B34933}" dt="2019-06-04T18:09:37.996" v="1873" actId="20577"/>
          <ac:spMkLst>
            <pc:docMk/>
            <pc:sldMk cId="1436145056" sldId="274"/>
            <ac:spMk id="7" creationId="{A87BD664-C374-44D4-B6F7-A913911C58EB}"/>
          </ac:spMkLst>
        </pc:spChg>
        <pc:spChg chg="add mod">
          <ac:chgData name="Sarah Williams" userId="62d27193e925b3cf" providerId="LiveId" clId="{1EF5F6E2-AA5D-4599-83CD-2313E7B34933}" dt="2019-06-05T17:47:18.816" v="5537" actId="113"/>
          <ac:spMkLst>
            <pc:docMk/>
            <pc:sldMk cId="1436145056" sldId="274"/>
            <ac:spMk id="8" creationId="{34F1AC52-D8D0-4B7C-BC3D-42EAE7076059}"/>
          </ac:spMkLst>
        </pc:spChg>
        <pc:spChg chg="add mod">
          <ac:chgData name="Sarah Williams" userId="62d27193e925b3cf" providerId="LiveId" clId="{1EF5F6E2-AA5D-4599-83CD-2313E7B34933}" dt="2019-06-04T18:11:17.397" v="1928" actId="20577"/>
          <ac:spMkLst>
            <pc:docMk/>
            <pc:sldMk cId="1436145056" sldId="274"/>
            <ac:spMk id="9" creationId="{E4411E65-76AE-4C5E-8D9B-D228A0ADA949}"/>
          </ac:spMkLst>
        </pc:spChg>
        <pc:spChg chg="add mod">
          <ac:chgData name="Sarah Williams" userId="62d27193e925b3cf" providerId="LiveId" clId="{1EF5F6E2-AA5D-4599-83CD-2313E7B34933}" dt="2019-06-05T17:47:21.432" v="5538" actId="113"/>
          <ac:spMkLst>
            <pc:docMk/>
            <pc:sldMk cId="1436145056" sldId="274"/>
            <ac:spMk id="10" creationId="{42B4EF81-6687-4B25-94D0-A1D20BCF14AF}"/>
          </ac:spMkLst>
        </pc:spChg>
      </pc:sldChg>
      <pc:sldChg chg="addSp delSp modSp add modAnim modNotesTx">
        <pc:chgData name="Sarah Williams" userId="62d27193e925b3cf" providerId="LiveId" clId="{1EF5F6E2-AA5D-4599-83CD-2313E7B34933}" dt="2019-06-06T14:27:34.286" v="8731" actId="6549"/>
        <pc:sldMkLst>
          <pc:docMk/>
          <pc:sldMk cId="1749338839" sldId="275"/>
        </pc:sldMkLst>
        <pc:spChg chg="mod">
          <ac:chgData name="Sarah Williams" userId="62d27193e925b3cf" providerId="LiveId" clId="{1EF5F6E2-AA5D-4599-83CD-2313E7B34933}" dt="2019-06-05T15:21:14.835" v="3217" actId="5793"/>
          <ac:spMkLst>
            <pc:docMk/>
            <pc:sldMk cId="1749338839" sldId="275"/>
            <ac:spMk id="2" creationId="{CC23455E-48A4-4F5F-BC85-4A483EA8B13B}"/>
          </ac:spMkLst>
        </pc:spChg>
        <pc:spChg chg="del">
          <ac:chgData name="Sarah Williams" userId="62d27193e925b3cf" providerId="LiveId" clId="{1EF5F6E2-AA5D-4599-83CD-2313E7B34933}" dt="2019-06-05T15:21:45.502" v="3218"/>
          <ac:spMkLst>
            <pc:docMk/>
            <pc:sldMk cId="1749338839" sldId="275"/>
            <ac:spMk id="3" creationId="{88082A04-40E8-46F1-ADDF-0663D963FA92}"/>
          </ac:spMkLst>
        </pc:spChg>
        <pc:spChg chg="add del mod">
          <ac:chgData name="Sarah Williams" userId="62d27193e925b3cf" providerId="LiveId" clId="{1EF5F6E2-AA5D-4599-83CD-2313E7B34933}" dt="2019-06-05T15:22:31.702" v="3223"/>
          <ac:spMkLst>
            <pc:docMk/>
            <pc:sldMk cId="1749338839" sldId="275"/>
            <ac:spMk id="10" creationId="{7B647A90-208E-48A5-A037-7A23AC8AD67A}"/>
          </ac:spMkLst>
        </pc:spChg>
        <pc:picChg chg="add del mod">
          <ac:chgData name="Sarah Williams" userId="62d27193e925b3cf" providerId="LiveId" clId="{1EF5F6E2-AA5D-4599-83CD-2313E7B34933}" dt="2019-06-05T15:21:54.110" v="3222" actId="478"/>
          <ac:picMkLst>
            <pc:docMk/>
            <pc:sldMk cId="1749338839" sldId="275"/>
            <ac:picMk id="8" creationId="{EE495B22-5D18-4DE2-AB32-CE4296BD1B10}"/>
          </ac:picMkLst>
        </pc:picChg>
        <pc:picChg chg="add mod">
          <ac:chgData name="Sarah Williams" userId="62d27193e925b3cf" providerId="LiveId" clId="{1EF5F6E2-AA5D-4599-83CD-2313E7B34933}" dt="2019-06-05T15:23:17.703" v="3606" actId="962"/>
          <ac:picMkLst>
            <pc:docMk/>
            <pc:sldMk cId="1749338839" sldId="275"/>
            <ac:picMk id="12" creationId="{FD119B77-E03C-403F-94BF-A7B2F768845E}"/>
          </ac:picMkLst>
        </pc:picChg>
      </pc:sldChg>
      <pc:sldChg chg="addSp delSp modSp add modAnim modNotesTx">
        <pc:chgData name="Sarah Williams" userId="62d27193e925b3cf" providerId="LiveId" clId="{1EF5F6E2-AA5D-4599-83CD-2313E7B34933}" dt="2019-06-06T14:27:39.259" v="8732" actId="6549"/>
        <pc:sldMkLst>
          <pc:docMk/>
          <pc:sldMk cId="3840715053" sldId="276"/>
        </pc:sldMkLst>
        <pc:spChg chg="mod">
          <ac:chgData name="Sarah Williams" userId="62d27193e925b3cf" providerId="LiveId" clId="{1EF5F6E2-AA5D-4599-83CD-2313E7B34933}" dt="2019-06-05T15:28:01.332" v="3995" actId="5793"/>
          <ac:spMkLst>
            <pc:docMk/>
            <pc:sldMk cId="3840715053" sldId="276"/>
            <ac:spMk id="2" creationId="{F258FEF6-5A4A-4895-BA63-531DBFE2399C}"/>
          </ac:spMkLst>
        </pc:spChg>
        <pc:spChg chg="del">
          <ac:chgData name="Sarah Williams" userId="62d27193e925b3cf" providerId="LiveId" clId="{1EF5F6E2-AA5D-4599-83CD-2313E7B34933}" dt="2019-06-05T16:50:17.854" v="4133"/>
          <ac:spMkLst>
            <pc:docMk/>
            <pc:sldMk cId="3840715053" sldId="276"/>
            <ac:spMk id="3" creationId="{2A875F8D-CC9E-4EBE-86DC-C206F1720DDA}"/>
          </ac:spMkLst>
        </pc:spChg>
        <pc:spChg chg="add del mod">
          <ac:chgData name="Sarah Williams" userId="62d27193e925b3cf" providerId="LiveId" clId="{1EF5F6E2-AA5D-4599-83CD-2313E7B34933}" dt="2019-06-05T17:06:17.955" v="4570"/>
          <ac:spMkLst>
            <pc:docMk/>
            <pc:sldMk cId="3840715053" sldId="276"/>
            <ac:spMk id="10" creationId="{2172E11E-2A40-49F9-A09B-194F9053F68F}"/>
          </ac:spMkLst>
        </pc:spChg>
        <pc:picChg chg="add del mod">
          <ac:chgData name="Sarah Williams" userId="62d27193e925b3cf" providerId="LiveId" clId="{1EF5F6E2-AA5D-4599-83CD-2313E7B34933}" dt="2019-06-05T17:06:12.524" v="4569" actId="478"/>
          <ac:picMkLst>
            <pc:docMk/>
            <pc:sldMk cId="3840715053" sldId="276"/>
            <ac:picMk id="8" creationId="{3B8CF801-C971-4549-A6BC-892C403DD281}"/>
          </ac:picMkLst>
        </pc:picChg>
        <pc:picChg chg="add mod">
          <ac:chgData name="Sarah Williams" userId="62d27193e925b3cf" providerId="LiveId" clId="{1EF5F6E2-AA5D-4599-83CD-2313E7B34933}" dt="2019-06-05T17:06:20.107" v="4573" actId="962"/>
          <ac:picMkLst>
            <pc:docMk/>
            <pc:sldMk cId="3840715053" sldId="276"/>
            <ac:picMk id="12" creationId="{1D1691F8-28D8-48B8-A1ED-D3B8C6F3A610}"/>
          </ac:picMkLst>
        </pc:picChg>
      </pc:sldChg>
      <pc:sldChg chg="addSp delSp modSp add modAnim modNotesTx">
        <pc:chgData name="Sarah Williams" userId="62d27193e925b3cf" providerId="LiveId" clId="{1EF5F6E2-AA5D-4599-83CD-2313E7B34933}" dt="2019-06-06T19:58:06.852" v="9197" actId="20577"/>
        <pc:sldMkLst>
          <pc:docMk/>
          <pc:sldMk cId="2714789249" sldId="277"/>
        </pc:sldMkLst>
        <pc:spChg chg="mod">
          <ac:chgData name="Sarah Williams" userId="62d27193e925b3cf" providerId="LiveId" clId="{1EF5F6E2-AA5D-4599-83CD-2313E7B34933}" dt="2019-06-05T15:28:36.940" v="4020" actId="20577"/>
          <ac:spMkLst>
            <pc:docMk/>
            <pc:sldMk cId="2714789249" sldId="277"/>
            <ac:spMk id="2" creationId="{01B535CE-2FAD-4F51-9B05-AAE294A90F29}"/>
          </ac:spMkLst>
        </pc:spChg>
        <pc:spChg chg="del">
          <ac:chgData name="Sarah Williams" userId="62d27193e925b3cf" providerId="LiveId" clId="{1EF5F6E2-AA5D-4599-83CD-2313E7B34933}" dt="2019-06-05T15:28:44.217" v="4021"/>
          <ac:spMkLst>
            <pc:docMk/>
            <pc:sldMk cId="2714789249" sldId="277"/>
            <ac:spMk id="3" creationId="{F6A9E949-6C5A-4227-95D6-8CE0F92E83F2}"/>
          </ac:spMkLst>
        </pc:spChg>
        <pc:spChg chg="add mod">
          <ac:chgData name="Sarah Williams" userId="62d27193e925b3cf" providerId="LiveId" clId="{1EF5F6E2-AA5D-4599-83CD-2313E7B34933}" dt="2019-06-05T15:28:47.727" v="4027" actId="20577"/>
          <ac:spMkLst>
            <pc:docMk/>
            <pc:sldMk cId="2714789249" sldId="277"/>
            <ac:spMk id="7" creationId="{444864C6-3A12-4E66-8C3E-C535168D01A8}"/>
          </ac:spMkLst>
        </pc:spChg>
        <pc:spChg chg="add mod">
          <ac:chgData name="Sarah Williams" userId="62d27193e925b3cf" providerId="LiveId" clId="{1EF5F6E2-AA5D-4599-83CD-2313E7B34933}" dt="2019-06-05T17:48:42.602" v="5615" actId="113"/>
          <ac:spMkLst>
            <pc:docMk/>
            <pc:sldMk cId="2714789249" sldId="277"/>
            <ac:spMk id="8" creationId="{727EB612-9F80-41D9-958E-55147BE86A06}"/>
          </ac:spMkLst>
        </pc:spChg>
        <pc:spChg chg="add mod">
          <ac:chgData name="Sarah Williams" userId="62d27193e925b3cf" providerId="LiveId" clId="{1EF5F6E2-AA5D-4599-83CD-2313E7B34933}" dt="2019-06-05T15:28:51.437" v="4036" actId="20577"/>
          <ac:spMkLst>
            <pc:docMk/>
            <pc:sldMk cId="2714789249" sldId="277"/>
            <ac:spMk id="9" creationId="{F379028E-1E7D-47B1-B129-774DEB6B6762}"/>
          </ac:spMkLst>
        </pc:spChg>
        <pc:spChg chg="add mod">
          <ac:chgData name="Sarah Williams" userId="62d27193e925b3cf" providerId="LiveId" clId="{1EF5F6E2-AA5D-4599-83CD-2313E7B34933}" dt="2019-06-05T17:48:44.921" v="5616" actId="113"/>
          <ac:spMkLst>
            <pc:docMk/>
            <pc:sldMk cId="2714789249" sldId="277"/>
            <ac:spMk id="10" creationId="{41D216B1-929B-4743-AB1A-21844C3EF28A}"/>
          </ac:spMkLst>
        </pc:spChg>
      </pc:sldChg>
      <pc:sldChg chg="addSp delSp modSp add del ord">
        <pc:chgData name="Sarah Williams" userId="62d27193e925b3cf" providerId="LiveId" clId="{1EF5F6E2-AA5D-4599-83CD-2313E7B34933}" dt="2019-06-06T11:09:39.897" v="8598" actId="2696"/>
        <pc:sldMkLst>
          <pc:docMk/>
          <pc:sldMk cId="2558872055" sldId="278"/>
        </pc:sldMkLst>
        <pc:spChg chg="del">
          <ac:chgData name="Sarah Williams" userId="62d27193e925b3cf" providerId="LiveId" clId="{1EF5F6E2-AA5D-4599-83CD-2313E7B34933}" dt="2019-06-05T17:46:50.583" v="5516"/>
          <ac:spMkLst>
            <pc:docMk/>
            <pc:sldMk cId="2558872055" sldId="278"/>
            <ac:spMk id="2" creationId="{DB92C1B3-FF07-4EAB-8FE2-C8E91C360287}"/>
          </ac:spMkLst>
        </pc:spChg>
        <pc:spChg chg="del">
          <ac:chgData name="Sarah Williams" userId="62d27193e925b3cf" providerId="LiveId" clId="{1EF5F6E2-AA5D-4599-83CD-2313E7B34933}" dt="2019-06-05T17:46:50.583" v="5516"/>
          <ac:spMkLst>
            <pc:docMk/>
            <pc:sldMk cId="2558872055" sldId="278"/>
            <ac:spMk id="3" creationId="{88D80B12-AB73-4D44-931A-91341B240C21}"/>
          </ac:spMkLst>
        </pc:spChg>
        <pc:spChg chg="add mod">
          <ac:chgData name="Sarah Williams" userId="62d27193e925b3cf" providerId="LiveId" clId="{1EF5F6E2-AA5D-4599-83CD-2313E7B34933}" dt="2019-06-05T17:47:06.122" v="5536" actId="20577"/>
          <ac:spMkLst>
            <pc:docMk/>
            <pc:sldMk cId="2558872055" sldId="278"/>
            <ac:spMk id="7" creationId="{BD6BE5D4-2E8A-4BC8-AD84-F8563816EB87}"/>
          </ac:spMkLst>
        </pc:spChg>
        <pc:spChg chg="add mod">
          <ac:chgData name="Sarah Williams" userId="62d27193e925b3cf" providerId="LiveId" clId="{1EF5F6E2-AA5D-4599-83CD-2313E7B34933}" dt="2019-06-05T17:46:50.583" v="5516"/>
          <ac:spMkLst>
            <pc:docMk/>
            <pc:sldMk cId="2558872055" sldId="278"/>
            <ac:spMk id="8" creationId="{A2F0E921-1EC1-4BC9-8F15-A937B672E90E}"/>
          </ac:spMkLst>
        </pc:spChg>
      </pc:sldChg>
      <pc:sldChg chg="del ord">
        <pc:chgData name="Sarah Williams" userId="62d27193e925b3cf" providerId="LiveId" clId="{1EF5F6E2-AA5D-4599-83CD-2313E7B34933}" dt="2019-06-06T11:09:37.210" v="8597" actId="2696"/>
        <pc:sldMkLst>
          <pc:docMk/>
          <pc:sldMk cId="159903219" sldId="279"/>
        </pc:sldMkLst>
      </pc:sldChg>
      <pc:sldChg chg="addSp delSp modSp add delAnim modAnim modNotesTx">
        <pc:chgData name="Sarah Williams" userId="62d27193e925b3cf" providerId="LiveId" clId="{1EF5F6E2-AA5D-4599-83CD-2313E7B34933}" dt="2019-06-06T20:08:14.442" v="9680" actId="6549"/>
        <pc:sldMkLst>
          <pc:docMk/>
          <pc:sldMk cId="617961460" sldId="280"/>
        </pc:sldMkLst>
        <pc:spChg chg="mod">
          <ac:chgData name="Sarah Williams" userId="62d27193e925b3cf" providerId="LiveId" clId="{1EF5F6E2-AA5D-4599-83CD-2313E7B34933}" dt="2019-06-06T20:08:14.442" v="9680" actId="6549"/>
          <ac:spMkLst>
            <pc:docMk/>
            <pc:sldMk cId="617961460" sldId="280"/>
            <ac:spMk id="2" creationId="{26C26BDD-5B2E-4888-BE35-C4F69DD25930}"/>
          </ac:spMkLst>
        </pc:spChg>
        <pc:spChg chg="del">
          <ac:chgData name="Sarah Williams" userId="62d27193e925b3cf" providerId="LiveId" clId="{1EF5F6E2-AA5D-4599-83CD-2313E7B34933}" dt="2019-06-06T09:36:16.813" v="7626"/>
          <ac:spMkLst>
            <pc:docMk/>
            <pc:sldMk cId="617961460" sldId="280"/>
            <ac:spMk id="3" creationId="{E262FB5B-F6B0-4A44-B560-98EFB1BCA46C}"/>
          </ac:spMkLst>
        </pc:spChg>
        <pc:spChg chg="add del mod">
          <ac:chgData name="Sarah Williams" userId="62d27193e925b3cf" providerId="LiveId" clId="{1EF5F6E2-AA5D-4599-83CD-2313E7B34933}" dt="2019-06-06T19:56:47.816" v="9166"/>
          <ac:spMkLst>
            <pc:docMk/>
            <pc:sldMk cId="617961460" sldId="280"/>
            <ac:spMk id="10" creationId="{E76EBC73-62B5-4D25-864B-308DC6ECC401}"/>
          </ac:spMkLst>
        </pc:spChg>
        <pc:picChg chg="add del mod">
          <ac:chgData name="Sarah Williams" userId="62d27193e925b3cf" providerId="LiveId" clId="{1EF5F6E2-AA5D-4599-83CD-2313E7B34933}" dt="2019-06-06T19:56:33.846" v="9165" actId="478"/>
          <ac:picMkLst>
            <pc:docMk/>
            <pc:sldMk cId="617961460" sldId="280"/>
            <ac:picMk id="8" creationId="{5B93BCE4-BC7A-48D5-95E1-3457435200DF}"/>
          </ac:picMkLst>
        </pc:picChg>
        <pc:picChg chg="add mod">
          <ac:chgData name="Sarah Williams" userId="62d27193e925b3cf" providerId="LiveId" clId="{1EF5F6E2-AA5D-4599-83CD-2313E7B34933}" dt="2019-06-06T19:56:54.846" v="9169" actId="1440"/>
          <ac:picMkLst>
            <pc:docMk/>
            <pc:sldMk cId="617961460" sldId="280"/>
            <ac:picMk id="12" creationId="{271F1FDB-88EB-4D60-86A7-E70E77EC9496}"/>
          </ac:picMkLst>
        </pc:picChg>
      </pc:sldChg>
      <pc:sldChg chg="modSp modNotesTx">
        <pc:chgData name="Sarah Williams" userId="62d27193e925b3cf" providerId="LiveId" clId="{1EF5F6E2-AA5D-4599-83CD-2313E7B34933}" dt="2019-06-06T19:36:21.559" v="9008" actId="20577"/>
        <pc:sldMkLst>
          <pc:docMk/>
          <pc:sldMk cId="490199961" sldId="281"/>
        </pc:sldMkLst>
        <pc:spChg chg="mod">
          <ac:chgData name="Sarah Williams" userId="62d27193e925b3cf" providerId="LiveId" clId="{1EF5F6E2-AA5D-4599-83CD-2313E7B34933}" dt="2019-06-06T09:37:25.250" v="7632" actId="20577"/>
          <ac:spMkLst>
            <pc:docMk/>
            <pc:sldMk cId="490199961" sldId="281"/>
            <ac:spMk id="2" creationId="{01B535CE-2FAD-4F51-9B05-AAE294A90F29}"/>
          </ac:spMkLst>
        </pc:spChg>
        <pc:spChg chg="mod">
          <ac:chgData name="Sarah Williams" userId="62d27193e925b3cf" providerId="LiveId" clId="{1EF5F6E2-AA5D-4599-83CD-2313E7B34933}" dt="2019-06-06T19:35:30.825" v="8946" actId="20577"/>
          <ac:spMkLst>
            <pc:docMk/>
            <pc:sldMk cId="490199961" sldId="281"/>
            <ac:spMk id="8" creationId="{727EB612-9F80-41D9-958E-55147BE86A06}"/>
          </ac:spMkLst>
        </pc:spChg>
        <pc:spChg chg="mod">
          <ac:chgData name="Sarah Williams" userId="62d27193e925b3cf" providerId="LiveId" clId="{1EF5F6E2-AA5D-4599-83CD-2313E7B34933}" dt="2019-06-06T19:35:56.312" v="8950" actId="20577"/>
          <ac:spMkLst>
            <pc:docMk/>
            <pc:sldMk cId="490199961" sldId="281"/>
            <ac:spMk id="10" creationId="{41D216B1-929B-4743-AB1A-21844C3EF28A}"/>
          </ac:spMkLst>
        </pc:spChg>
      </pc:sldChg>
      <pc:sldChg chg="addSp delSp modSp add delAnim modAnim modNotesTx">
        <pc:chgData name="Sarah Williams" userId="62d27193e925b3cf" providerId="LiveId" clId="{1EF5F6E2-AA5D-4599-83CD-2313E7B34933}" dt="2019-06-06T20:03:26.467" v="9442"/>
        <pc:sldMkLst>
          <pc:docMk/>
          <pc:sldMk cId="2167093563" sldId="282"/>
        </pc:sldMkLst>
        <pc:spChg chg="mod">
          <ac:chgData name="Sarah Williams" userId="62d27193e925b3cf" providerId="LiveId" clId="{1EF5F6E2-AA5D-4599-83CD-2313E7B34933}" dt="2019-06-06T09:42:21.096" v="8168" actId="5793"/>
          <ac:spMkLst>
            <pc:docMk/>
            <pc:sldMk cId="2167093563" sldId="282"/>
            <ac:spMk id="2" creationId="{311941EB-0E5F-4A4C-AB4F-57F24CE3525F}"/>
          </ac:spMkLst>
        </pc:spChg>
        <pc:spChg chg="del">
          <ac:chgData name="Sarah Williams" userId="62d27193e925b3cf" providerId="LiveId" clId="{1EF5F6E2-AA5D-4599-83CD-2313E7B34933}" dt="2019-06-06T11:01:43.149" v="8172"/>
          <ac:spMkLst>
            <pc:docMk/>
            <pc:sldMk cId="2167093563" sldId="282"/>
            <ac:spMk id="3" creationId="{C654CE44-90FA-43E2-BC45-0FD1F005D68A}"/>
          </ac:spMkLst>
        </pc:spChg>
        <pc:spChg chg="add del mod">
          <ac:chgData name="Sarah Williams" userId="62d27193e925b3cf" providerId="LiveId" clId="{1EF5F6E2-AA5D-4599-83CD-2313E7B34933}" dt="2019-06-06T19:57:33.698" v="9172"/>
          <ac:spMkLst>
            <pc:docMk/>
            <pc:sldMk cId="2167093563" sldId="282"/>
            <ac:spMk id="10" creationId="{F0C9989F-03ED-4FA6-8A28-8871AC6A3D34}"/>
          </ac:spMkLst>
        </pc:spChg>
        <pc:picChg chg="add del mod">
          <ac:chgData name="Sarah Williams" userId="62d27193e925b3cf" providerId="LiveId" clId="{1EF5F6E2-AA5D-4599-83CD-2313E7B34933}" dt="2019-06-06T19:57:24.151" v="9171" actId="478"/>
          <ac:picMkLst>
            <pc:docMk/>
            <pc:sldMk cId="2167093563" sldId="282"/>
            <ac:picMk id="8" creationId="{CB12E634-01C1-4719-A1C2-2FE2426DC6DB}"/>
          </ac:picMkLst>
        </pc:picChg>
        <pc:picChg chg="add mod">
          <ac:chgData name="Sarah Williams" userId="62d27193e925b3cf" providerId="LiveId" clId="{1EF5F6E2-AA5D-4599-83CD-2313E7B34933}" dt="2019-06-06T19:57:45.064" v="9175" actId="1440"/>
          <ac:picMkLst>
            <pc:docMk/>
            <pc:sldMk cId="2167093563" sldId="282"/>
            <ac:picMk id="12" creationId="{9FA469A3-AF99-4365-8633-B41EADB72D24}"/>
          </ac:picMkLst>
        </pc:picChg>
      </pc:sldChg>
      <pc:sldChg chg="del">
        <pc:chgData name="Sarah Williams" userId="62d27193e925b3cf" providerId="LiveId" clId="{1EF5F6E2-AA5D-4599-83CD-2313E7B34933}" dt="2019-06-06T11:09:34.930" v="8596" actId="2696"/>
        <pc:sldMkLst>
          <pc:docMk/>
          <pc:sldMk cId="931427215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D5380-36B1-4479-B4BD-DD0B5093F98B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44DCD-03ED-48C9-B76C-E6355B41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96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75% stack developer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So my LinkedIn says full stack developer, but I’ve started using 75% stack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How many of you would class yourselves as full stack developer?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4DCD-03ED-48C9-B76C-E6355B41C3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434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Supported has more markup partly because I managed to finish the basics in time to refactor and start moving things out into different pages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Supported has zero CSS required!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4DCD-03ED-48C9-B76C-E6355B41C30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336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There’s some improvements!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Figured out the CSS grid problem I was having</a:t>
            </a:r>
          </a:p>
          <a:p>
            <a:pPr marL="171450" indent="-171450">
              <a:buFontTx/>
              <a:buChar char="-"/>
            </a:pPr>
            <a:r>
              <a:rPr lang="en-GB" dirty="0"/>
              <a:t>Added the search and did some basic styling</a:t>
            </a:r>
          </a:p>
          <a:p>
            <a:pPr marL="171450" indent="-171450">
              <a:buFontTx/>
              <a:buChar char="-"/>
            </a:pPr>
            <a:r>
              <a:rPr lang="en-GB" dirty="0"/>
              <a:t>Had time to refactor a little and get the home content moved into its own view and wire up the router</a:t>
            </a:r>
          </a:p>
          <a:p>
            <a:pPr marL="171450" indent="-171450">
              <a:buFontTx/>
              <a:buChar char="-"/>
            </a:pPr>
            <a:r>
              <a:rPr lang="en-GB" dirty="0"/>
              <a:t>Didn’t have time to implement the auto suggest drop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4DCD-03ED-48C9-B76C-E6355B41C30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423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Used the </a:t>
            </a:r>
            <a:r>
              <a:rPr lang="en-US" dirty="0" err="1"/>
              <a:t>Vuetify</a:t>
            </a:r>
            <a:r>
              <a:rPr lang="en-US" dirty="0"/>
              <a:t> autocomplete component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Was pretty quick, longest part was the JS to get the search part working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4DCD-03ED-48C9-B76C-E6355B41C30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920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Zero CSS again!</a:t>
            </a:r>
          </a:p>
          <a:p>
            <a:pPr marL="171450" indent="-171450">
              <a:buFontTx/>
              <a:buChar char="-"/>
            </a:pPr>
            <a:r>
              <a:rPr lang="en-US" dirty="0"/>
              <a:t>Lot of JS in Supported but 20 of those were data for the catalogue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code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4DCD-03ED-48C9-B76C-E6355B41C30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81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Not too bad to get the basics in place</a:t>
            </a:r>
          </a:p>
          <a:p>
            <a:pPr marL="171450" indent="-171450">
              <a:buFontTx/>
              <a:buChar char="-"/>
            </a:pPr>
            <a:r>
              <a:rPr lang="en-US" dirty="0"/>
              <a:t>Now have some familiarity with CSS Grid. No idea if I’m using it right, but it’s doing what I want at least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Added the catalogue page and wired it all up to the router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Run out of time before I got to figuring out anything for pagination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4DCD-03ED-48C9-B76C-E6355B41C30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27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Went with a data table as it was the most similar to what I’d done in the solo version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Got sortable columns, pagination and a search with very little extra effort required</a:t>
            </a:r>
          </a:p>
          <a:p>
            <a:pPr marL="171450" indent="-171450">
              <a:buFontTx/>
              <a:buChar char="-"/>
            </a:pPr>
            <a:r>
              <a:rPr lang="en-US" dirty="0"/>
              <a:t>I only added the search because I had a few minutes left and didn’t know what else to do with the time!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4DCD-03ED-48C9-B76C-E6355B41C30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582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Solo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Most CSS so far!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Lots of JS but again just over half of that for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No CSS again!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the live examples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544DCD-03ED-48C9-B76C-E6355B41C30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803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Saves a lot of time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You can see the difference in 15 mins v 15 mins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You don’t need to be a good designer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Libraries are built by people who are creative and good at design</a:t>
            </a:r>
            <a:endParaRPr lang="en-GB" dirty="0"/>
          </a:p>
          <a:p>
            <a:pPr marL="171450" lvl="0" indent="-171450">
              <a:buFontTx/>
              <a:buChar char="-"/>
            </a:pPr>
            <a:r>
              <a:rPr lang="en-GB" dirty="0"/>
              <a:t>You don’t need to be good at CSS</a:t>
            </a:r>
          </a:p>
          <a:p>
            <a:pPr marL="628650" lvl="1" indent="-171450">
              <a:buFontTx/>
              <a:buChar char="-"/>
            </a:pPr>
            <a:r>
              <a:rPr lang="en-GB" dirty="0" err="1"/>
              <a:t>Vuetify</a:t>
            </a:r>
            <a:r>
              <a:rPr lang="en-GB" dirty="0"/>
              <a:t> version needed zero CSS! Solo version was 88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For Nightingale I’ve had to write barely any CSS because I’ve also added Tailwind which gives me utility classes that help with small tweaks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Built by people who are very good at CSS and keep up with modern practices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They’re well tested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For cross browser compatibility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For different device sizes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Coverage of people testing these is huge because so many people are using them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They use familiar UX patterns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How likely is it someone using our web app hasn’t used YouTube or </a:t>
            </a:r>
            <a:r>
              <a:rPr lang="en-GB" dirty="0" err="1"/>
              <a:t>GMail</a:t>
            </a:r>
            <a:r>
              <a:rPr lang="en-GB" dirty="0"/>
              <a:t>?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You’re more likely to hit on functionality that people feel familiar with straight 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4DCD-03ED-48C9-B76C-E6355B41C30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170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Tightly couples you to the chosen library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Vuetify</a:t>
            </a:r>
            <a:r>
              <a:rPr lang="en-US" dirty="0"/>
              <a:t> as an example, all the markup become </a:t>
            </a:r>
            <a:r>
              <a:rPr lang="en-US" dirty="0" err="1"/>
              <a:t>Vuetify</a:t>
            </a:r>
            <a:r>
              <a:rPr lang="en-US" dirty="0"/>
              <a:t> specific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To move away means re-writing all the templates</a:t>
            </a:r>
            <a:endParaRPr lang="en-GB" dirty="0"/>
          </a:p>
          <a:p>
            <a:pPr marL="171450" lvl="0" indent="-171450">
              <a:buFontTx/>
              <a:buChar char="-"/>
            </a:pPr>
            <a:r>
              <a:rPr lang="en-GB" dirty="0"/>
              <a:t>Your UI isn’t unique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The familiarity is a con as well as a pro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You might use the components in your own way, but it will be difficult to set your UI apart from others using the same library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It won’t cover everything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You’ll inevitably reach a point where you need to start tweaking things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Ideally a library will evolve with the web app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It’s not as good as having a dedicated designer &amp; talented front-end developer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UI and UX isn’t easy!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You have to make your app fit the library, a designer will make a library that fits your requirements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It’ll do, but it’s not the best option long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4DCD-03ED-48C9-B76C-E6355B41C30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50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Rapid prototyping &amp; MVP development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Sort of what we’re doing at Nightingale HQ. Is it really worth us investing in a totally custom design before we’ve even validated our idea is something people actually want?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Small to medium projects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Especially good for internal projects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Anything large you’ll start to hit on more of the pains that come from the bad bits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Open source projects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If the project isn’t specifically about the design, they’re great 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Teams without a dedicated designer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Not unique to startups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4DCD-03ED-48C9-B76C-E6355B41C30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Full stack means different things to different people, definition is getting broader all the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glass is my stack</a:t>
            </a:r>
          </a:p>
          <a:p>
            <a:pPr marL="171450" indent="-171450">
              <a:buFontTx/>
              <a:buChar char="-"/>
            </a:pPr>
            <a:r>
              <a:rPr lang="en-US" dirty="0"/>
              <a:t>Top 15% is the real creative stuff and heavy, amazing CSS</a:t>
            </a:r>
          </a:p>
          <a:p>
            <a:pPr marL="171450" indent="-171450">
              <a:buFontTx/>
              <a:buChar char="-"/>
            </a:pPr>
            <a:r>
              <a:rPr lang="en-US" dirty="0"/>
              <a:t>Middle 75% is a bit of CSS &amp; markup, front end engineering, back end engineering through to some light DB knowledge (e.g. SQL I know the basics, querying, joins, indexes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Bottom 10% is the deeper knowledge of DB and networking </a:t>
            </a:r>
            <a:r>
              <a:rPr lang="en-US" dirty="0" err="1"/>
              <a:t>etc</a:t>
            </a:r>
            <a:r>
              <a:rPr lang="en-US" dirty="0"/>
              <a:t> that a back-end developer would probably know</a:t>
            </a:r>
          </a:p>
          <a:p>
            <a:pPr marL="171450" indent="-171450">
              <a:buFontTx/>
              <a:buChar char="-"/>
            </a:pPr>
            <a:r>
              <a:rPr lang="en-GB" dirty="0"/>
              <a:t>Prefer backend but got into front end in 2012, fell in love with Knockout then was lead front end developer on a greenfield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4DCD-03ED-48C9-B76C-E6355B41C3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759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React toolbox is also based on Material</a:t>
            </a:r>
          </a:p>
          <a:p>
            <a:pPr marL="171450" indent="-171450">
              <a:buFontTx/>
              <a:buChar char="-"/>
            </a:pPr>
            <a:r>
              <a:rPr lang="en-GB" dirty="0"/>
              <a:t>Keen UI is inspired by Material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Buefy</a:t>
            </a:r>
            <a:r>
              <a:rPr lang="en-GB" dirty="0"/>
              <a:t> is components built with </a:t>
            </a:r>
            <a:r>
              <a:rPr lang="en-GB" dirty="0" err="1"/>
              <a:t>Bulma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Not many around for Aurelia yet!</a:t>
            </a:r>
          </a:p>
          <a:p>
            <a:pPr marL="171450" indent="-171450">
              <a:buFontTx/>
              <a:buChar char="-"/>
            </a:pPr>
            <a:r>
              <a:rPr lang="en-GB" dirty="0"/>
              <a:t>Angular </a:t>
            </a:r>
            <a:r>
              <a:rPr lang="en-GB" dirty="0" err="1"/>
              <a:t>PrimeNG</a:t>
            </a:r>
            <a:r>
              <a:rPr lang="en-GB" dirty="0"/>
              <a:t> over 70 components with different themes. Used by eBay among others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4DCD-03ED-48C9-B76C-E6355B41C30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197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Nightingale HQ building an online platform for AI, needs a web app and an API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Short on time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Building for a startup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Need to get something out there ASAP for validation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Doesn’t need to be perfect or amazing, but also don’t want it to look rubbish and kill our first impression</a:t>
            </a:r>
            <a:endParaRPr lang="en-GB" dirty="0"/>
          </a:p>
          <a:p>
            <a:pPr marL="171450" lvl="0" indent="-171450">
              <a:buFontTx/>
              <a:buChar char="-"/>
            </a:pPr>
            <a:r>
              <a:rPr lang="en-GB" dirty="0"/>
              <a:t>Don’t have a designer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Again, </a:t>
            </a:r>
            <a:r>
              <a:rPr lang="en-GB" dirty="0" err="1"/>
              <a:t>startup</a:t>
            </a:r>
            <a:r>
              <a:rPr lang="en-GB" dirty="0"/>
              <a:t>, pre-revenue &amp; pre-funding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Not very creative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I’m a typical non-creative. Happy to give feedback on designs, but can’t create them myself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My branding and images are courtesy of my wife who’s an illustrator and very creative person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Not great at CSS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My knowledge is a bit out of date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Not great at it because I don’t enjoy doing it</a:t>
            </a:r>
          </a:p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4DCD-03ED-48C9-B76C-E6355B41C3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5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 could see what I wanted in my head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Worked with amazing UX &amp; UI designer and been doing web for 12 years so I understand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would take ages to get it onto the screen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When on screen, it wouldn’t look as good as in my head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Used things like Bootstrap in the past,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We’re using Vue (felt most natural to me) so looked to see what was around for Vue</a:t>
            </a:r>
          </a:p>
          <a:p>
            <a:pPr marL="171450" indent="-171450">
              <a:buFontTx/>
              <a:buChar char="-"/>
            </a:pPr>
            <a:r>
              <a:rPr lang="en-US" dirty="0"/>
              <a:t>Found </a:t>
            </a:r>
            <a:r>
              <a:rPr lang="en-US" dirty="0" err="1"/>
              <a:t>Vuetify</a:t>
            </a:r>
            <a:r>
              <a:rPr lang="en-US" dirty="0"/>
              <a:t> and it ticked a lot of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4DCD-03ED-48C9-B76C-E6355B41C3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32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 live coding, I’m not crazy!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4DCD-03ED-48C9-B76C-E6355B41C3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956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I hadn’t given myself a limit I could have spent forever tweaking and perfecting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4DCD-03ED-48C9-B76C-E6355B41C3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014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Layout is complicated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Making something responsive </a:t>
            </a:r>
            <a:r>
              <a:rPr lang="en-US" dirty="0" err="1"/>
              <a:t>etc</a:t>
            </a:r>
            <a:r>
              <a:rPr lang="en-US" dirty="0"/>
              <a:t> isn’t easy. So many ways to do it now!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Decided to go with CSS grid and I’d never used that before so I did a little research on the basics before the 15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4DCD-03ED-48C9-B76C-E6355B41C30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62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basics are there</a:t>
            </a:r>
          </a:p>
          <a:p>
            <a:pPr marL="171450" indent="-171450">
              <a:buFontTx/>
              <a:buChar char="-"/>
            </a:pPr>
            <a:r>
              <a:rPr lang="en-US" dirty="0"/>
              <a:t>Couldn’t get the grid to work, didn’t want the content here to be full width</a:t>
            </a:r>
          </a:p>
          <a:p>
            <a:pPr marL="171450" indent="-171450">
              <a:buFontTx/>
              <a:buChar char="-"/>
            </a:pPr>
            <a:r>
              <a:rPr lang="en-US" dirty="0"/>
              <a:t>Never implemented CSS grid before, knew very little about it in practical terms. Had a read through some basics before starting the 15 minute timer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4DCD-03ED-48C9-B76C-E6355B41C30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9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Was much easier and quicker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Layout was as I wanted it</a:t>
            </a:r>
          </a:p>
          <a:p>
            <a:pPr marL="171450" indent="-171450">
              <a:buFontTx/>
              <a:buChar char="-"/>
            </a:pPr>
            <a:r>
              <a:rPr lang="en-GB" dirty="0"/>
              <a:t>Even had time for some refactoring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4DCD-03ED-48C9-B76C-E6355B41C30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70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C93-65B1-4CA3-9522-183B370F7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9C802-4558-4787-9BBD-4E6CC3F01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A311-C318-4834-BF12-12BC53B6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C389D-E593-44C7-B25C-BD6EE1D2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8AD2-5430-4927-BF0A-22AAF1EA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37200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3F6-7C77-44EC-80DC-41871147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7DE6C-E639-42B8-90B4-8CBC2BB6C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2022A-0121-43CE-9B52-FB5B5D5B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AE74B-9A18-4311-9F49-A6A7692F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57AC-AD6A-430A-8476-BC1569F6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15255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D643A-35BA-4C9D-89FF-3C1F7C888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34B31-4D72-4B99-8E9F-1CE0F430B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B5998-9567-4E70-9BB0-42F7242D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C46B1-8701-4F19-B752-CAAC90F9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DBE2B-7152-44FB-8F99-DE5D07DB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64021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7620-F731-4EF5-AAA6-972BF965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302A2-4935-419A-A83F-2BAEBDC5A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E6E6F-C6A1-4E58-93FD-4E254047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5ECF1-8E61-4AFA-90A8-F1E8E718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F8BC7-6E7A-40CF-B2D4-5D7CC095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9758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EC79-CFD4-43BD-BB84-E563B5BC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E8673-BA06-429C-BBB4-8F2616303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0FCBA-8970-4EA8-B28F-20B58285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28FB-16AF-4165-A282-756694AC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DFE9-929D-43C7-AAF0-AD80BBB6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4052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E937-8FA5-48B9-85AB-3680050A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FC929-B466-45E7-A97C-DE0720013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70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ECF6B-3D6C-4700-98DC-AC318C332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70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F4285-DAB0-4077-B57C-945D8217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C1B76-3061-4C9A-BD28-DC696935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EF1D6-C9AD-4364-A50E-2F733CDE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6214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4616-6D77-4F24-90EF-8EAA7569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1F89C-83B6-4D25-813A-BD2E4E3EC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98E20-A476-4263-81C5-8357F6115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5F935-2D8C-4E4E-A8E1-F911F8DBF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133D0-F8C7-4059-837A-3592A6A97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9B7E5-FA62-4B25-AF28-351EF68A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6A7E1-09D6-467C-8593-E8553DDC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3E05D-498A-42C6-9C4A-B2848F10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52619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9466-09A1-409A-A772-A7347ADA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73765-6ED6-48F6-B66F-A354351B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A1484-9EB3-442F-8D18-0F60BD33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E1926-391B-48FA-9EA4-FAFECD0E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513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55ECD-7788-49FC-9F86-3A0BF4D1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8D3E3-A2FE-41EE-957B-06076BB7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E480C-9036-497B-9365-F046E477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17119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36F1-2B7D-422C-8D7D-8C8ECEAB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51D8-4C5E-41B7-9F0A-F5139204A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62FA2-9BB6-4B69-A316-175A4DED9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823D3-1E82-4263-A514-BBF050E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61AE-EA21-44D2-8AAB-A339AA30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C7BB3-9B21-447E-987B-80323F0C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7906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7024-895A-45BC-9587-3541778C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04135-BF9A-48D9-A1C3-9B1B264BD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96B5B-A53E-4D9D-9042-F0D268EA9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D7283-ECF1-4939-A7DE-E79240E0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07392-04A1-484F-9211-A99DF684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6A5E-A72D-44C6-BCDB-E3C68917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4688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4AC824-CC14-45CF-B1B1-106AE1EDEDC0}"/>
              </a:ext>
            </a:extLst>
          </p:cNvPr>
          <p:cNvSpPr/>
          <p:nvPr userDrawn="1"/>
        </p:nvSpPr>
        <p:spPr>
          <a:xfrm>
            <a:off x="-13854" y="6182960"/>
            <a:ext cx="12219709" cy="738434"/>
          </a:xfrm>
          <a:prstGeom prst="rect">
            <a:avLst/>
          </a:prstGeom>
          <a:solidFill>
            <a:srgbClr val="F8B500"/>
          </a:solidFill>
          <a:ln>
            <a:solidFill>
              <a:srgbClr val="F8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D843C-D207-4747-9019-EA7F1D3D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6E784-C4BA-4E50-9B50-E812C311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4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5382E-7B89-4BD9-BDAE-88886E469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www.yellowbrickcode.co.uk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2B1F-3780-470F-944E-083B7B93C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fld id="{5016AB98-CB5E-4CEE-9371-FCC553ED594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3D901F1-8876-4EED-9BB8-40DBAE3EE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@ff0brickcode</a:t>
            </a:r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55E8D3-9B56-4384-B11F-9ADE468C958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00906" y="43538"/>
            <a:ext cx="1949532" cy="836888"/>
          </a:xfrm>
          <a:prstGeom prst="rect">
            <a:avLst/>
          </a:prstGeom>
        </p:spPr>
      </p:pic>
      <p:pic>
        <p:nvPicPr>
          <p:cNvPr id="1028" name="Picture 4" descr="Image result for twitter icon white">
            <a:extLst>
              <a:ext uri="{FF2B5EF4-FFF2-40B4-BE49-F238E27FC236}">
                <a16:creationId xmlns:a16="http://schemas.microsoft.com/office/drawing/2014/main" id="{886039DF-EFE8-47B3-AC4F-CDD77AC7A1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65" y="6402852"/>
            <a:ext cx="272120" cy="27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43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043F-6187-476F-B75D-DB3297241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 time. No designer.</a:t>
            </a:r>
            <a:br>
              <a:rPr lang="en-US" dirty="0"/>
            </a:br>
            <a:r>
              <a:rPr lang="en-US" dirty="0"/>
              <a:t>Still beautiful!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C053F-E17E-49BB-BAB3-483CB599A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Using component libraries to help design beautiful web apps when time isn’t on your side and you don’t have a designer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398C-C46A-456B-960D-7383F1D1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6B8B4-0902-43B4-A41E-668FDA9D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D49E9-DECA-4B7F-86AA-780F1437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7277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1410-ABB5-4100-B208-4E6CF37C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1 – The results…</a:t>
            </a:r>
            <a:endParaRPr lang="en-GB" dirty="0"/>
          </a:p>
        </p:txBody>
      </p:sp>
      <p:pic>
        <p:nvPicPr>
          <p:cNvPr id="8" name="Content Placeholder 7" descr="A screenshot of a web page layout with nav bar done in 15 minutes using Vuetify. It looks much better than the last one.">
            <a:extLst>
              <a:ext uri="{FF2B5EF4-FFF2-40B4-BE49-F238E27FC236}">
                <a16:creationId xmlns:a16="http://schemas.microsoft.com/office/drawing/2014/main" id="{687B633D-2DB4-4D4F-845E-986B40B4C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16" y="1825625"/>
            <a:ext cx="8018568" cy="4243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A41D9-21D6-4D6B-A861-49EDC788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7E14-C986-40D9-95F7-C6F36B63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0791-E242-4333-B674-5A0981EC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61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1622-2292-43EC-9EED-AA8DA9C0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1 – The stats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7BD664-C374-44D4-B6F7-A913911C5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Solo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F1AC52-D8D0-4B7C-BC3D-42EAE70760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Markup = 12 lines</a:t>
            </a:r>
          </a:p>
          <a:p>
            <a:r>
              <a:rPr lang="en-US" b="1" dirty="0"/>
              <a:t>CSS = 27 lines</a:t>
            </a:r>
          </a:p>
          <a:p>
            <a:r>
              <a:rPr lang="en-US" dirty="0"/>
              <a:t>JS = 0 lines 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411E65-76AE-4C5E-8D9B-D228A0ADA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Supported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B4EF81-6687-4B25-94D0-A1D20BCF14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Markup = 29 lines</a:t>
            </a:r>
          </a:p>
          <a:p>
            <a:r>
              <a:rPr lang="en-US" b="1" dirty="0"/>
              <a:t>CSS = 0 lines</a:t>
            </a:r>
          </a:p>
          <a:p>
            <a:r>
              <a:rPr lang="en-US" dirty="0"/>
              <a:t>JS = 6 lines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3D2A5-E1D0-435B-99B2-6793C685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0664-790A-4764-8E1E-5996232A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484E-086A-48CD-9AB3-534D5528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145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ABBE-04C1-47DB-8194-00575230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2: 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4A28-5D42-42C3-848C-81AFB458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to be easy to use</a:t>
            </a:r>
          </a:p>
          <a:p>
            <a:r>
              <a:rPr lang="en-US" dirty="0"/>
              <a:t>Should offer suggestions as you search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C68A7-3AFF-4581-87F6-EC3F1B32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2959-7A7B-4AA4-A06D-42F7B530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35C0A-FD12-44CA-84BE-A1934B43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38220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455E-48A4-4F5F-BC85-4A483EA8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2 – The results…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F9C11-3AE9-412F-B758-B33BC678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E1D15-538E-443A-807C-BF1427D6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B9D6A-7DF4-4862-901D-976AC272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13</a:t>
            </a:fld>
            <a:endParaRPr lang="en-GB"/>
          </a:p>
        </p:txBody>
      </p:sp>
      <p:pic>
        <p:nvPicPr>
          <p:cNvPr id="12" name="Content Placeholder 11" descr="A screenshot of a web page with a nav bar and some content. In the nav bar there is now also a search input. It looks a bit better than the last attempt, but still not very good">
            <a:extLst>
              <a:ext uri="{FF2B5EF4-FFF2-40B4-BE49-F238E27FC236}">
                <a16:creationId xmlns:a16="http://schemas.microsoft.com/office/drawing/2014/main" id="{FD119B77-E03C-403F-94BF-A7B2F7688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783" y="1825625"/>
            <a:ext cx="8078433" cy="4243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9338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FEF6-5A4A-4895-BA63-531DBFE2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2 – The results…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51D9C-539B-4FCE-9C19-CFF3B824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16FE-1DB2-4067-B253-D65FF2D9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8E05-8271-4A03-88E9-81F899EF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14</a:t>
            </a:fld>
            <a:endParaRPr lang="en-GB"/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1691F8-28D8-48B8-A1ED-D3B8C6F3A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66" y="1825625"/>
            <a:ext cx="8006868" cy="4243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0715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35CE-2FAD-4F51-9B05-AAE294A9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2 – The stats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4864C6-3A12-4E66-8C3E-C535168D0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Solo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7EB612-9F80-41D9-958E-55147BE86A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Markup = 9 lines</a:t>
            </a:r>
          </a:p>
          <a:p>
            <a:r>
              <a:rPr lang="en-US" b="1" dirty="0"/>
              <a:t>CSS = 16 lines</a:t>
            </a:r>
          </a:p>
          <a:p>
            <a:r>
              <a:rPr lang="en-US" dirty="0"/>
              <a:t>JS = 3 lines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79028E-1E7D-47B1-B129-774DEB6B6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Supported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1D216B1-929B-4743-AB1A-21844C3EF2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Markup = 14 lines</a:t>
            </a:r>
          </a:p>
          <a:p>
            <a:r>
              <a:rPr lang="en-US" b="1" dirty="0"/>
              <a:t>CSS = 0 lines</a:t>
            </a:r>
          </a:p>
          <a:p>
            <a:r>
              <a:rPr lang="en-US" dirty="0"/>
              <a:t>JS = 30 lines (20 of those were data)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5AA4-281F-42AF-B305-AED825DA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06A30-1AA3-4795-B577-4235FA18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99663-77BD-4D03-AED3-A59732DE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789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B454-DF66-4F27-9BDA-D9330005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3: The catalogue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4C1A-F531-4869-ABA3-072621AC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to display information about all the kits in the catalogue</a:t>
            </a:r>
          </a:p>
          <a:p>
            <a:r>
              <a:rPr lang="en-GB" dirty="0"/>
              <a:t>Should have pagination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E132E-A5D1-48CD-93B8-43122D7B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83B0-6176-42D0-98B0-58B04C57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A3436-37CE-4571-80E5-6AB90696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3275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6BDD-5B2E-4888-BE35-C4F69DD2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3 – The results…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6E85B-34E4-4F8E-A0A9-1838FB56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6FE39-4B49-4D0B-A86E-DAD6208B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1BC13-7736-4CF6-9FA2-769B57AC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17</a:t>
            </a:fld>
            <a:endParaRPr lang="en-GB"/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71F1FDB-88EB-4D60-86A7-E70E77EC9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247" y="1825625"/>
            <a:ext cx="8227505" cy="4243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7961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41EB-0E5F-4A4C-AB4F-57F24CE3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3 – The results…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91765-FA48-4BD7-8CE5-EDDD2504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565F9-5C93-42F9-9A52-A0019CA4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60199-6065-4469-BC84-11E6F83A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18</a:t>
            </a:fld>
            <a:endParaRPr lang="en-GB"/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A469A3-AF99-4365-8633-B41EADB72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11" y="1825625"/>
            <a:ext cx="8216977" cy="4243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7093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35CE-2FAD-4F51-9B05-AAE294A9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3 – The stats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4864C6-3A12-4E66-8C3E-C535168D0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Solo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7EB612-9F80-41D9-958E-55147BE86A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Markup = 19 lines</a:t>
            </a:r>
          </a:p>
          <a:p>
            <a:r>
              <a:rPr lang="en-US" b="1" dirty="0"/>
              <a:t>CSS = 45 lines</a:t>
            </a:r>
          </a:p>
          <a:p>
            <a:r>
              <a:rPr lang="en-US" dirty="0"/>
              <a:t>JS = 40 lines (22 of those were data)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79028E-1E7D-47B1-B129-774DEB6B6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Supported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1D216B1-929B-4743-AB1A-21844C3EF2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Markup = 38 lines</a:t>
            </a:r>
          </a:p>
          <a:p>
            <a:r>
              <a:rPr lang="en-US" b="1" dirty="0"/>
              <a:t>CSS = 0 lines</a:t>
            </a:r>
          </a:p>
          <a:p>
            <a:r>
              <a:rPr lang="en-US" dirty="0"/>
              <a:t>JS = 16 lines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5AA4-281F-42AF-B305-AED825DA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@ff0brickcode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06A30-1AA3-4795-B577-4235FA18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99663-77BD-4D03-AED3-A59732DE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16AB98-CB5E-4CEE-9371-FCC553ED594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199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F302-44F5-4176-9CC6-44C1972F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4972-0B33-4712-B373-2B86EC964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Sarah Williams</a:t>
            </a:r>
          </a:p>
          <a:p>
            <a:pPr lvl="1"/>
            <a:r>
              <a:rPr lang="en-US" dirty="0"/>
              <a:t>CTO @ Nightingale HQ</a:t>
            </a:r>
          </a:p>
          <a:p>
            <a:pPr lvl="1"/>
            <a:r>
              <a:rPr lang="en-US" dirty="0"/>
              <a:t>Consultant @ Yellow Brick Code</a:t>
            </a:r>
          </a:p>
          <a:p>
            <a:r>
              <a:rPr lang="en-US" dirty="0"/>
              <a:t>Cloud native architect</a:t>
            </a:r>
          </a:p>
          <a:p>
            <a:r>
              <a:rPr lang="en-US" dirty="0"/>
              <a:t>75% stack developer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9676D-44BA-4DBD-9F81-C55964A4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EF0F1-DFB6-407F-873C-3EC93B28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5F2C7-1F58-4029-9161-24FA4ADF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1978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9770-A87D-49A4-BB65-2B30B110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parts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575D-54EE-43BE-A210-CCBA22A94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Saves a lot of time</a:t>
            </a:r>
          </a:p>
          <a:p>
            <a:r>
              <a:rPr lang="en-US" dirty="0"/>
              <a:t>You don’t need to be a good designer</a:t>
            </a:r>
          </a:p>
          <a:p>
            <a:r>
              <a:rPr lang="en-US" dirty="0"/>
              <a:t>You don’t need to be good at CSS</a:t>
            </a:r>
          </a:p>
          <a:p>
            <a:r>
              <a:rPr lang="en-US" dirty="0"/>
              <a:t>They’re well tested</a:t>
            </a:r>
          </a:p>
          <a:p>
            <a:r>
              <a:rPr lang="en-US" dirty="0"/>
              <a:t>They use familiar UX patterns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30E83-1EC5-4905-A1F9-79D463E3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9BCC3-8CF2-490C-BC7B-B9387632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71F9-917A-424E-8FA6-80DFAA8A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51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0513-4BAB-419B-9AED-0D0594D2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 parts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3671-FB50-4C40-8F75-525EB9D2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Tightly couples you to the chosen library</a:t>
            </a:r>
          </a:p>
          <a:p>
            <a:r>
              <a:rPr lang="en-US" dirty="0"/>
              <a:t>Your UI isn’t unique</a:t>
            </a:r>
          </a:p>
          <a:p>
            <a:r>
              <a:rPr lang="en-US" dirty="0"/>
              <a:t>It won’t cover everything</a:t>
            </a:r>
          </a:p>
          <a:p>
            <a:r>
              <a:rPr lang="en-US" dirty="0"/>
              <a:t>It’s not as good as having a dedicated designer &amp; front-end developer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017F9-DEE3-4802-9B10-8E49D0CD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2799-D25A-4BBC-923B-5E88B82D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CB6F2-85E5-4439-B846-08B985CD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937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332E-F32C-465A-AA62-902D8077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EEBC-BC83-4B34-85D6-672C2F32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 prototyping</a:t>
            </a:r>
          </a:p>
          <a:p>
            <a:r>
              <a:rPr lang="en-GB" dirty="0"/>
              <a:t>Minimum Viable Product (MVP) development</a:t>
            </a:r>
          </a:p>
          <a:p>
            <a:r>
              <a:rPr lang="en-GB" dirty="0"/>
              <a:t>Small to medium projects</a:t>
            </a:r>
          </a:p>
          <a:p>
            <a:r>
              <a:rPr lang="en-GB" dirty="0"/>
              <a:t>Open source projects</a:t>
            </a:r>
          </a:p>
          <a:p>
            <a:r>
              <a:rPr lang="en-GB" dirty="0"/>
              <a:t>Teams without a dedicated designer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C8317-BC4B-41DF-8649-C44B22EB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90BA-B631-4A1C-BB23-21C31064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9FBF9-2781-41DD-811F-225DCE1D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89497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4D28-07A4-41BE-8000-4C3A5D96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libraries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BCE1-B711-49E7-B114-46937BD2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</a:t>
            </a:r>
          </a:p>
          <a:p>
            <a:pPr lvl="1"/>
            <a:r>
              <a:rPr lang="en-US" dirty="0"/>
              <a:t>Material-UI</a:t>
            </a:r>
          </a:p>
          <a:p>
            <a:pPr lvl="1"/>
            <a:r>
              <a:rPr lang="en-US" dirty="0"/>
              <a:t>React Toolbox</a:t>
            </a:r>
          </a:p>
          <a:p>
            <a:pPr lvl="1"/>
            <a:r>
              <a:rPr lang="en-US" dirty="0"/>
              <a:t>Grommet</a:t>
            </a:r>
          </a:p>
          <a:p>
            <a:r>
              <a:rPr lang="en-US" dirty="0"/>
              <a:t>Vue</a:t>
            </a:r>
          </a:p>
          <a:p>
            <a:pPr lvl="1"/>
            <a:r>
              <a:rPr lang="en-US" dirty="0" err="1"/>
              <a:t>Vuetify</a:t>
            </a:r>
            <a:endParaRPr lang="en-US" dirty="0"/>
          </a:p>
          <a:p>
            <a:pPr lvl="1"/>
            <a:r>
              <a:rPr lang="en-US" dirty="0"/>
              <a:t>Keen UI</a:t>
            </a:r>
          </a:p>
          <a:p>
            <a:pPr lvl="1"/>
            <a:r>
              <a:rPr lang="en-US" dirty="0" err="1"/>
              <a:t>Buefy</a:t>
            </a:r>
            <a:endParaRPr lang="en-US" dirty="0"/>
          </a:p>
          <a:p>
            <a:r>
              <a:rPr lang="en-GB" dirty="0"/>
              <a:t>Aurelia</a:t>
            </a:r>
          </a:p>
          <a:p>
            <a:pPr lvl="1"/>
            <a:r>
              <a:rPr lang="en-GB" dirty="0"/>
              <a:t>Materialize Bridge</a:t>
            </a:r>
          </a:p>
          <a:p>
            <a:r>
              <a:rPr lang="en-GB" dirty="0"/>
              <a:t>Angular</a:t>
            </a:r>
          </a:p>
          <a:p>
            <a:pPr lvl="1"/>
            <a:r>
              <a:rPr lang="en-GB" dirty="0"/>
              <a:t>Material</a:t>
            </a:r>
          </a:p>
          <a:p>
            <a:pPr lvl="1"/>
            <a:r>
              <a:rPr lang="en-GB" dirty="0" err="1"/>
              <a:t>PrimeNG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835D8-015A-4AEF-9035-21C29314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70C6E-66DC-4246-A69C-6022ABD1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27E79-E287-4757-8BF8-7EA91AD3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5872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C77011-311F-49E2-9B3A-042851E02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019ACA7-DC05-4BAD-AFF6-F897AB951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GB" dirty="0"/>
              <a:t>I appreciate your time today and hope you found some of the information useful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5854-0980-47F1-B61C-D3AC2646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EF19-E436-4DB9-887A-A67E0157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73190-1FA8-47BC-B1FA-3DD3AD88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8652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3F1E-1C84-40D8-AB25-F68DBC7C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75% stack developer?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11883-E653-4686-A3F0-C9D3F366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16B0E-C7A8-4844-856B-192C1B1A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A545-0BD5-4DAA-A2F3-DA07D290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3</a:t>
            </a:fld>
            <a:endParaRPr lang="en-GB"/>
          </a:p>
        </p:txBody>
      </p:sp>
      <p:pic>
        <p:nvPicPr>
          <p:cNvPr id="11" name="Content Placeholder 10" descr="A picture containing a glass that is 75% full with the top 15% and bottom 10% being empty.">
            <a:extLst>
              <a:ext uri="{FF2B5EF4-FFF2-40B4-BE49-F238E27FC236}">
                <a16:creationId xmlns:a16="http://schemas.microsoft.com/office/drawing/2014/main" id="{07E45C1F-4058-4A44-B14B-AEE4A4D78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90688"/>
            <a:ext cx="2341825" cy="424338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82DF86-4016-44DE-9E7D-19510405F117}"/>
              </a:ext>
            </a:extLst>
          </p:cNvPr>
          <p:cNvSpPr txBox="1"/>
          <p:nvPr/>
        </p:nvSpPr>
        <p:spPr>
          <a:xfrm>
            <a:off x="6380425" y="20996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" panose="02000000000000000000"/>
              </a:rPr>
              <a:t>15%</a:t>
            </a:r>
            <a:endParaRPr lang="en-GB" sz="3200" dirty="0">
              <a:latin typeface="Roboto" panose="0200000000000000000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00D89-8498-462A-BCC1-B8CB05A6051D}"/>
              </a:ext>
            </a:extLst>
          </p:cNvPr>
          <p:cNvSpPr txBox="1"/>
          <p:nvPr/>
        </p:nvSpPr>
        <p:spPr>
          <a:xfrm>
            <a:off x="6380424" y="351364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" panose="02000000000000000000"/>
              </a:rPr>
              <a:t>75%</a:t>
            </a:r>
            <a:endParaRPr lang="en-GB" sz="3200" dirty="0">
              <a:latin typeface="Roboto" panose="02000000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CBE6C-2758-4A59-B8C2-5161211ED423}"/>
              </a:ext>
            </a:extLst>
          </p:cNvPr>
          <p:cNvSpPr txBox="1"/>
          <p:nvPr/>
        </p:nvSpPr>
        <p:spPr>
          <a:xfrm>
            <a:off x="6380425" y="492759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" panose="02000000000000000000"/>
              </a:rPr>
              <a:t>10%</a:t>
            </a:r>
            <a:endParaRPr lang="en-GB" sz="3200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4745535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233F-F2CA-4853-9FA1-6050C1DC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get to this point?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B427-2685-44C4-A690-F5AD6AD9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on time</a:t>
            </a:r>
          </a:p>
          <a:p>
            <a:r>
              <a:rPr lang="en-US" dirty="0"/>
              <a:t>Don’t have a designer</a:t>
            </a:r>
          </a:p>
          <a:p>
            <a:r>
              <a:rPr lang="en-US" dirty="0"/>
              <a:t>Not very creative</a:t>
            </a:r>
          </a:p>
          <a:p>
            <a:r>
              <a:rPr lang="en-US" dirty="0"/>
              <a:t>Not great at CSS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A4E45-E8E5-430B-9E21-7875CE9B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8142-0ADD-4CF5-AE4D-EAA887B8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2D3C-0418-4347-A4FE-868117A2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594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7B03-34E8-405A-9159-A53A58CD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what’s in my head </a:t>
            </a:r>
            <a:br>
              <a:rPr lang="en-US" dirty="0"/>
            </a:br>
            <a:r>
              <a:rPr lang="en-US" dirty="0"/>
              <a:t>out and on the screen?</a:t>
            </a:r>
            <a:endParaRPr lang="en-GB" dirty="0"/>
          </a:p>
        </p:txBody>
      </p:sp>
      <p:pic>
        <p:nvPicPr>
          <p:cNvPr id="8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CFD6ED1F-44A6-429A-ADE9-B795123DC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026" y="1825625"/>
            <a:ext cx="3193948" cy="42433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09C44-79BE-415F-9C76-89BB35DA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2E503-E675-4B18-9D42-76FC4163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BEA6-8DD1-4AFC-9D5E-2EF7458B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80622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DD30-D0F2-4637-99AD-E92898850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build a Lego catalogue!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D328C65-77F8-4ECF-9A9A-3011A7753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 want to keep track of what Lego kits I have, which ones I’ve built and how many pieces they have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BD648-5D8C-4DC9-B771-969EB917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867A7-A764-44AC-839B-684C2547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22571-A19D-4BAD-9CA9-871C747B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6513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5C8C-B0FB-485A-9B50-E4CC416F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CEC3-3381-45D8-BA51-A4944E63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86446-B835-4229-97AD-D4910E0D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51EC-8D75-4900-A06C-25C44243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7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271E8E-469C-42E6-A4DD-3299E0D5C7B2}"/>
              </a:ext>
            </a:extLst>
          </p:cNvPr>
          <p:cNvSpPr txBox="1"/>
          <p:nvPr/>
        </p:nvSpPr>
        <p:spPr>
          <a:xfrm>
            <a:off x="5503924" y="3089107"/>
            <a:ext cx="58721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Roboto" pitchFamily="2" charset="0"/>
                <a:ea typeface="Roboto" pitchFamily="2" charset="0"/>
              </a:rPr>
              <a:t>15 minutes</a:t>
            </a:r>
          </a:p>
        </p:txBody>
      </p:sp>
      <p:pic>
        <p:nvPicPr>
          <p:cNvPr id="11" name="Content Placeholder 10" descr="An egg timer shaped like a chicken">
            <a:extLst>
              <a:ext uri="{FF2B5EF4-FFF2-40B4-BE49-F238E27FC236}">
                <a16:creationId xmlns:a16="http://schemas.microsoft.com/office/drawing/2014/main" id="{A07D5A84-EAFC-4928-998F-72B62F7DE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83" y="1561465"/>
            <a:ext cx="3089514" cy="4243388"/>
          </a:xfrm>
        </p:spPr>
      </p:pic>
    </p:spTree>
    <p:extLst>
      <p:ext uri="{BB962C8B-B14F-4D97-AF65-F5344CB8AC3E}">
        <p14:creationId xmlns:p14="http://schemas.microsoft.com/office/powerpoint/2010/main" val="23539046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133E-7318-464D-A24C-492B3031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1: The base layout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9CB0-14F4-40B2-AE3E-00A022CB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to be responsive</a:t>
            </a:r>
          </a:p>
          <a:p>
            <a:r>
              <a:rPr lang="en-US" dirty="0"/>
              <a:t>Needs a way to navigate the web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17BA4-4FB0-42BC-B738-2F1E88DF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2D0B2-424F-49D8-B53A-D0F413AA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D8E9-871F-4536-9F69-63845DC9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597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287E-C361-4E97-A75C-4E73AA9B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1 – The results…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B2C2-A34D-427E-9277-D102583D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@ff0brickcode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6CC40-34E4-49A4-B612-566E3F4E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www.yellowbrickcode.co.uk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51D59-5E5E-4A7A-8CFD-040ADBB2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AB98-CB5E-4CEE-9371-FCC553ED594B}" type="slidenum">
              <a:rPr lang="en-GB" smtClean="0"/>
              <a:t>9</a:t>
            </a:fld>
            <a:endParaRPr lang="en-GB"/>
          </a:p>
        </p:txBody>
      </p:sp>
      <p:pic>
        <p:nvPicPr>
          <p:cNvPr id="12" name="Content Placeholder 11" descr="A screenshot of a simple web page with navigation bar built in 15 minutes with the CSS from scratch. It doesn't look good. ">
            <a:extLst>
              <a:ext uri="{FF2B5EF4-FFF2-40B4-BE49-F238E27FC236}">
                <a16:creationId xmlns:a16="http://schemas.microsoft.com/office/drawing/2014/main" id="{F9E6445A-C6B9-4E42-92F7-D00B1BD15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78" y="1825625"/>
            <a:ext cx="8121843" cy="4243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362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1875</Words>
  <Application>Microsoft Office PowerPoint</Application>
  <PresentationFormat>Widescreen</PresentationFormat>
  <Paragraphs>300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Roboto</vt:lpstr>
      <vt:lpstr>Office Theme</vt:lpstr>
      <vt:lpstr>No time. No designer. Still beautiful!</vt:lpstr>
      <vt:lpstr>Who am I?</vt:lpstr>
      <vt:lpstr>What’s a 75% stack developer?</vt:lpstr>
      <vt:lpstr>How did I get to this point?</vt:lpstr>
      <vt:lpstr>How do I get what’s in my head  out and on the screen?</vt:lpstr>
      <vt:lpstr>Let’s build a Lego catalogue!</vt:lpstr>
      <vt:lpstr>The challenge</vt:lpstr>
      <vt:lpstr>Component 1: The base layout</vt:lpstr>
      <vt:lpstr>Component 1 – The results…</vt:lpstr>
      <vt:lpstr>Component 1 – The results…</vt:lpstr>
      <vt:lpstr>Component 1 – The stats</vt:lpstr>
      <vt:lpstr>Component 2: Search</vt:lpstr>
      <vt:lpstr>Component 2 – The results…</vt:lpstr>
      <vt:lpstr>Component 2 – The results…</vt:lpstr>
      <vt:lpstr>Component 2 – The stats</vt:lpstr>
      <vt:lpstr>Component 3: The catalogue</vt:lpstr>
      <vt:lpstr>Component 3 – The results… </vt:lpstr>
      <vt:lpstr>Component 3 – The results…</vt:lpstr>
      <vt:lpstr>Component 3 – The stats</vt:lpstr>
      <vt:lpstr>The good parts</vt:lpstr>
      <vt:lpstr>The bad parts</vt:lpstr>
      <vt:lpstr>Best fit</vt:lpstr>
      <vt:lpstr>Other libraries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Williams</dc:creator>
  <cp:lastModifiedBy>Sarah Williams</cp:lastModifiedBy>
  <cp:revision>15</cp:revision>
  <dcterms:created xsi:type="dcterms:W3CDTF">2019-05-28T18:49:48Z</dcterms:created>
  <dcterms:modified xsi:type="dcterms:W3CDTF">2019-06-06T20:08:17Z</dcterms:modified>
</cp:coreProperties>
</file>