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D2D0-3D64-4784-8531-6D1BBA656A75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053F-DF29-4D81-9827-3830BABA6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0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E053F-DF29-4D81-9827-3830BABA64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8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09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8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3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4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6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4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6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9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42B879-5662-4148-87E0-1BAC5A7E0AD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DB60F3-1F40-44E1-9797-B1469587D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4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2DCB2-2939-163B-7E74-39BE5609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68641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«КУБАНСКИЙ ГОСУДАРСТВЕННЫЙ УНИВЕРСИТЕТ»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(ФГБОУ ВО «КУБГУ»)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компьютерных технологий и прикладной математики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вычислительных технологий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0BFC5-54E8-7BF3-1968-0F8E5AA2F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kumimoji="0" lang="ru-RU" sz="4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ОТЧЕТ ПО ИДЗ №3</a:t>
            </a:r>
            <a:endParaRPr lang="ru-RU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7B1F4-40C0-8A7E-9E67-AE4A8ABD77B2}"/>
              </a:ext>
            </a:extLst>
          </p:cNvPr>
          <p:cNvSpPr txBox="1"/>
          <p:nvPr/>
        </p:nvSpPr>
        <p:spPr>
          <a:xfrm>
            <a:off x="4477732" y="4042755"/>
            <a:ext cx="7275136" cy="234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10915" algn="r">
              <a:lnSpc>
                <a:spcPct val="115000"/>
              </a:lnSpc>
              <a:spcAft>
                <a:spcPts val="100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Работу выполнили:</a:t>
            </a:r>
          </a:p>
          <a:p>
            <a:pPr marL="3510915" algn="r">
              <a:lnSpc>
                <a:spcPct val="115000"/>
              </a:lnSpc>
              <a:spcAft>
                <a:spcPts val="100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Галаган Я. А., Гончаренко В.В.</a:t>
            </a:r>
          </a:p>
          <a:p>
            <a:pPr marL="3510915" algn="r">
              <a:lnSpc>
                <a:spcPct val="115000"/>
              </a:lnSpc>
              <a:spcAft>
                <a:spcPts val="100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Группа 46/1</a:t>
            </a:r>
          </a:p>
          <a:p>
            <a:pPr marL="3510915" algn="r">
              <a:lnSpc>
                <a:spcPct val="115000"/>
              </a:lnSpc>
              <a:spcAft>
                <a:spcPts val="100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Преподаватели: </a:t>
            </a:r>
          </a:p>
          <a:p>
            <a:pPr marL="3510915" algn="r">
              <a:lnSpc>
                <a:spcPct val="115000"/>
              </a:lnSpc>
              <a:spcAft>
                <a:spcPts val="100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EFAC9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Руденко О.В, Крамаренко А.А.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320ED-0EFC-206F-143F-58AC21F2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/>
          <a:lstStyle/>
          <a:p>
            <a:r>
              <a:rPr lang="ru-RU" dirty="0"/>
              <a:t>Реализация в </a:t>
            </a:r>
            <a:r>
              <a:rPr lang="en-US" dirty="0"/>
              <a:t>MATLAB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A8DE56-4733-A226-434F-F2BB7C1D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73" y="1224450"/>
            <a:ext cx="9728805" cy="4890768"/>
          </a:xfrm>
        </p:spPr>
      </p:pic>
    </p:spTree>
    <p:extLst>
      <p:ext uri="{BB962C8B-B14F-4D97-AF65-F5344CB8AC3E}">
        <p14:creationId xmlns:p14="http://schemas.microsoft.com/office/powerpoint/2010/main" val="4473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8FFD66-92F1-B791-05F7-3439CF53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18" y="393639"/>
            <a:ext cx="8158163" cy="60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3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A39F58-DA28-91BC-9068-283B8C0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521180"/>
            <a:ext cx="6686550" cy="5991225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04E32F-F43A-4960-1715-A486890A9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4300" y="345595"/>
            <a:ext cx="6378061" cy="1237936"/>
          </a:xfrm>
        </p:spPr>
      </p:pic>
    </p:spTree>
    <p:extLst>
      <p:ext uri="{BB962C8B-B14F-4D97-AF65-F5344CB8AC3E}">
        <p14:creationId xmlns:p14="http://schemas.microsoft.com/office/powerpoint/2010/main" val="47229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8CDC91-7591-4EF4-92BD-FFC219AF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1" y="944053"/>
            <a:ext cx="9524998" cy="4762499"/>
          </a:xfrm>
        </p:spPr>
      </p:pic>
    </p:spTree>
    <p:extLst>
      <p:ext uri="{BB962C8B-B14F-4D97-AF65-F5344CB8AC3E}">
        <p14:creationId xmlns:p14="http://schemas.microsoft.com/office/powerpoint/2010/main" val="78804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6BB540-2FBA-F859-E4AD-3A24822F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2" y="333121"/>
            <a:ext cx="7292975" cy="61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3B5A13DA-ABE4-F9B8-F033-BF6BDB71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1" y="346075"/>
            <a:ext cx="5791199" cy="616585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/>
              <a:t>Достигнуто максимальное количество эпох обучения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/>
              <a:t>Затрачено времени 6 секунд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ru-RU" dirty="0" err="1"/>
              <a:t>оздана</a:t>
            </a:r>
            <a:r>
              <a:rPr lang="ru-RU" dirty="0"/>
              <a:t> сеть Кохонена с помощью функции </a:t>
            </a:r>
            <a:r>
              <a:rPr lang="ru-RU" dirty="0" err="1"/>
              <a:t>selforgmap</a:t>
            </a:r>
            <a:r>
              <a:rPr lang="ru-RU" dirty="0"/>
              <a:t> и обучена на подготовленных данных.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/>
              <a:t>Вычислены индексы кластеров для каждого входного вектора, что позволило определить принадлежность к определенному кластеру.</a:t>
            </a:r>
          </a:p>
          <a:p>
            <a:pPr algn="l"/>
            <a:r>
              <a:rPr lang="ru-RU" dirty="0"/>
              <a:t>Далее на слайдах отражены различные </a:t>
            </a:r>
            <a:r>
              <a:rPr lang="en-US" dirty="0"/>
              <a:t>Training Plots</a:t>
            </a:r>
            <a:r>
              <a:rPr lang="ru-RU" dirty="0"/>
              <a:t>, характеризующие топологию, соседство и другие графики.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712E18-2D64-A593-2A36-34ED80ED76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46900" y="346075"/>
            <a:ext cx="4953000" cy="6165850"/>
          </a:xfrm>
        </p:spPr>
      </p:pic>
    </p:spTree>
    <p:extLst>
      <p:ext uri="{BB962C8B-B14F-4D97-AF65-F5344CB8AC3E}">
        <p14:creationId xmlns:p14="http://schemas.microsoft.com/office/powerpoint/2010/main" val="255758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47CC2-A45A-0076-7259-877B2598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171450"/>
            <a:ext cx="9590550" cy="63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Обучающие сюжеты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D1CD5-264C-B6FB-8B21-F4D00A989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11297" r="9165" b="4586"/>
          <a:stretch/>
        </p:blipFill>
        <p:spPr>
          <a:xfrm>
            <a:off x="125407" y="1041400"/>
            <a:ext cx="5729294" cy="4975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5BDAD-EFA2-DB9D-5F22-0397EA2D6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6" t="11298" r="8832" b="4585"/>
          <a:stretch/>
        </p:blipFill>
        <p:spPr>
          <a:xfrm>
            <a:off x="6337302" y="1041400"/>
            <a:ext cx="5689598" cy="4975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91F7-71AA-4804-98E6-B94EAC8B35E9}"/>
              </a:ext>
            </a:extLst>
          </p:cNvPr>
          <p:cNvSpPr txBox="1"/>
          <p:nvPr/>
        </p:nvSpPr>
        <p:spPr>
          <a:xfrm>
            <a:off x="125407" y="60402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Определяет структуру и распределение нейронов на карте.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57045-8E98-4916-AA20-B40922BA4322}"/>
              </a:ext>
            </a:extLst>
          </p:cNvPr>
          <p:cNvSpPr txBox="1"/>
          <p:nvPr/>
        </p:nvSpPr>
        <p:spPr>
          <a:xfrm>
            <a:off x="6337302" y="60402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Соседство определяет, какие нейроны будут влиять друг на друга в процессе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19048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47CC2-A45A-0076-7259-877B2598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171450"/>
            <a:ext cx="9590550" cy="63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Обучающие сюжеты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D70E12-F199-ECFD-3343-806F3ABDC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4" t="12192" r="8785" b="4140"/>
          <a:stretch/>
        </p:blipFill>
        <p:spPr>
          <a:xfrm>
            <a:off x="190737" y="1054100"/>
            <a:ext cx="5663963" cy="4914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3A3F62-A289-D487-8214-476552523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4" t="12043" r="8405" b="4288"/>
          <a:stretch/>
        </p:blipFill>
        <p:spPr>
          <a:xfrm>
            <a:off x="6337300" y="1054100"/>
            <a:ext cx="5663963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8F00E-DAB9-414D-85DE-163DB6D02E5D}"/>
              </a:ext>
            </a:extLst>
          </p:cNvPr>
          <p:cNvSpPr txBox="1"/>
          <p:nvPr/>
        </p:nvSpPr>
        <p:spPr>
          <a:xfrm>
            <a:off x="-25282" y="60402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Регулируются в процессе обучения для улавливания структуры входных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36451-D072-42BB-AD55-082DAA2BD8F9}"/>
              </a:ext>
            </a:extLst>
          </p:cNvPr>
          <p:cNvSpPr txBox="1"/>
          <p:nvPr/>
        </p:nvSpPr>
        <p:spPr>
          <a:xfrm>
            <a:off x="6070718" y="5986975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Количество раз, которое каждый нейрон на карте был выбран как победитель</a:t>
            </a:r>
          </a:p>
        </p:txBody>
      </p:sp>
    </p:spTree>
    <p:extLst>
      <p:ext uri="{BB962C8B-B14F-4D97-AF65-F5344CB8AC3E}">
        <p14:creationId xmlns:p14="http://schemas.microsoft.com/office/powerpoint/2010/main" val="425337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47CC2-A45A-0076-7259-877B2598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171450"/>
            <a:ext cx="9590550" cy="63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Обучающие сюжеты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71EFBA-5EEC-FF05-D34A-B93EAD6D5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7"/>
          <a:stretch/>
        </p:blipFill>
        <p:spPr>
          <a:xfrm>
            <a:off x="1300725" y="1032920"/>
            <a:ext cx="9590550" cy="48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89004-8351-F5AE-4AA8-79AB53AB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15900"/>
            <a:ext cx="6451599" cy="5041900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Вывод:</a:t>
            </a: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В ходе проделанной работы мы решали задачу классификации с использованием самоорганизующейся нейронной сети Кохонена в среде MATLAB, оцифровав входные данные и обучив на них модель.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1B8D0-882A-9180-8D60-1A80B0A8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4500" y="6070600"/>
            <a:ext cx="5054598" cy="630780"/>
          </a:xfrm>
        </p:spPr>
        <p:txBody>
          <a:bodyPr/>
          <a:lstStyle/>
          <a:p>
            <a:r>
              <a:rPr lang="ru-RU" dirty="0"/>
              <a:t>Сетевая схема</a:t>
            </a:r>
          </a:p>
        </p:txBody>
      </p:sp>
      <p:pic>
        <p:nvPicPr>
          <p:cNvPr id="4" name="Рисунок 3" descr="Изображение выглядит как снимок экрана,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4273974-C34D-9364-8C98-873C54321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6"/>
          <a:stretch/>
        </p:blipFill>
        <p:spPr>
          <a:xfrm>
            <a:off x="7442849" y="156620"/>
            <a:ext cx="4039146" cy="57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559DAE-5B94-145B-521A-C2071591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66" y="337283"/>
            <a:ext cx="10353762" cy="2292796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работы: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Решение задачи классификации с использованием самоорганизующейся нейронной сети Кохонена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</a:rPr>
              <a:t>Вариант № </a:t>
            </a:r>
            <a:r>
              <a:rPr lang="en-US" sz="2800" dirty="0">
                <a:effectLst/>
                <a:latin typeface="Times New Roman" panose="02020603050405020304" pitchFamily="18" charset="0"/>
              </a:rPr>
              <a:t>5</a:t>
            </a:r>
            <a:endParaRPr lang="ru-RU" sz="2800" dirty="0">
              <a:effectLst/>
              <a:latin typeface="Times New Roman" panose="02020603050405020304" pitchFamily="18" charset="0"/>
            </a:endParaRPr>
          </a:p>
          <a:p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16D9C1-FE3E-1608-7206-E7012767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2" y="2003425"/>
            <a:ext cx="80676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21602-454A-B6AF-86E5-2E57CEE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4" y="609600"/>
            <a:ext cx="11519555" cy="9704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Что же это такое – самоорганизующейся нейронная сеть Кохонена?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E856B-89DB-BDE9-80FE-8E0E697C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53149"/>
            <a:ext cx="10353762" cy="3487251"/>
          </a:xfrm>
        </p:spPr>
        <p:txBody>
          <a:bodyPr>
            <a:normAutofit/>
          </a:bodyPr>
          <a:lstStyle/>
          <a:p>
            <a:r>
              <a:rPr lang="ru-RU" sz="2800" dirty="0"/>
              <a:t>Нейронные сети Кохонена – пример </a:t>
            </a:r>
            <a:r>
              <a:rPr lang="ru-RU" sz="2800" dirty="0" err="1"/>
              <a:t>нейросетевой</a:t>
            </a:r>
            <a:r>
              <a:rPr lang="ru-RU" sz="2800" dirty="0"/>
              <a:t> архитектуры, обучающейся без учителя. </a:t>
            </a:r>
          </a:p>
          <a:p>
            <a:r>
              <a:rPr lang="ru-RU" sz="2800" dirty="0"/>
              <a:t>Отсюда и перечень решаемых ими задач: кластеризация данных или прогнозирование свойств. </a:t>
            </a:r>
          </a:p>
          <a:p>
            <a:r>
              <a:rPr lang="ru-RU" sz="2800" dirty="0"/>
              <a:t>Кроме того, сети Кохонена могут использоваться с целью уменьшения размерности данных с минимальной потерей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60211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C27095-E21B-A406-E790-2BED85D5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10049"/>
            <a:ext cx="10353762" cy="654795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В рассматриваемой архитектуре сигнал распространяется от входов к выходам в прямом направлении. </a:t>
            </a:r>
          </a:p>
          <a:p>
            <a:r>
              <a:rPr lang="ru-RU" sz="2800" dirty="0"/>
              <a:t>Структура нейронной сети содержит единственный слой нейронов (слой Кохонена) без коэффициентов смещения.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marL="36900" indent="0" algn="ctr">
              <a:buNone/>
            </a:pPr>
            <a:r>
              <a:rPr lang="ru-RU" sz="2800" dirty="0"/>
              <a:t>Рисунок 1 – общая структура нейронной сети Кохонена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0A6BD8-2414-E5A1-004E-2BB3C8D5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47" y="1933485"/>
            <a:ext cx="5091906" cy="40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902C76-CD52-576D-A299-DC66BE54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635000"/>
            <a:ext cx="11112500" cy="5562599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Следует различать </a:t>
            </a:r>
            <a:r>
              <a:rPr lang="ru-RU" sz="2800" b="1" u="sng" dirty="0"/>
              <a:t>самообучение </a:t>
            </a:r>
            <a:r>
              <a:rPr lang="ru-RU" sz="2800" dirty="0"/>
              <a:t>и </a:t>
            </a:r>
            <a:r>
              <a:rPr lang="ru-RU" sz="2800" b="1" u="sng" dirty="0"/>
              <a:t>самоорганизацию </a:t>
            </a:r>
            <a:r>
              <a:rPr lang="ru-RU" sz="2800" dirty="0"/>
              <a:t>нейронной сети Кохонена. </a:t>
            </a:r>
          </a:p>
          <a:p>
            <a:r>
              <a:rPr lang="ru-RU" sz="2800" dirty="0"/>
              <a:t>При обычном самообучении сеть имеет строго фиксированную структуру, т. е. количество нейронов, не изменяющееся на протяжении всего жизненного цикла. </a:t>
            </a:r>
          </a:p>
          <a:p>
            <a:r>
              <a:rPr lang="ru-RU" sz="2800" dirty="0"/>
              <a:t>При самоорганизации сеть, напротив, не имеет постоянной структуры. В зависимости от найденного расстояния до нейрона-победителя либо этот нейрон используется для кластеризации примера, либо для поданного на входы примера создается новый кластер с соответствующими ему весовыми коэффициентами. Кроме того, в процессе самоорганизации структуры сети Кохонена отдельные нейроны могут исключаться из нее.</a:t>
            </a:r>
          </a:p>
        </p:txBody>
      </p:sp>
    </p:spTree>
    <p:extLst>
      <p:ext uri="{BB962C8B-B14F-4D97-AF65-F5344CB8AC3E}">
        <p14:creationId xmlns:p14="http://schemas.microsoft.com/office/powerpoint/2010/main" val="255932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805F8-E65E-3D30-4E1C-503DC3D7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970450"/>
          </a:xfrm>
        </p:spPr>
        <p:txBody>
          <a:bodyPr>
            <a:normAutofit/>
          </a:bodyPr>
          <a:lstStyle/>
          <a:p>
            <a:r>
              <a:rPr lang="ru-RU" dirty="0"/>
              <a:t>Для самообучения последовательно выполняются: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D8CED-DFFD-3F94-204E-5FCA1120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73650"/>
            <a:ext cx="11899900" cy="548115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1. Задание структуры сети (количества нейронов слоя Кохонена) (K).</a:t>
            </a:r>
          </a:p>
          <a:p>
            <a:endParaRPr lang="ru-RU" sz="2400" dirty="0"/>
          </a:p>
          <a:p>
            <a:r>
              <a:rPr lang="ru-RU" sz="2400" dirty="0"/>
              <a:t>2. Случайная инициализация весовых коэффициентов значениями, удовлетворяющими одному из следующих ограничений:</a:t>
            </a:r>
          </a:p>
          <a:p>
            <a:pPr marL="36900" indent="0">
              <a:buNone/>
            </a:pPr>
            <a:r>
              <a:rPr lang="ru-RU" sz="2400" dirty="0"/>
              <a:t>	– при нормализации исходной выборки в пределах [–1, 1]: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r>
              <a:rPr lang="ru-RU" sz="2400" dirty="0"/>
              <a:t>	– при нормализации исходной выборки в пределах [0, 1]: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r>
              <a:rPr lang="ru-RU" sz="2400" dirty="0"/>
              <a:t>где M – количество входных переменных сети – характеристических признаков объекта исследования.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517236-E87D-013F-B748-253C3201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3162008"/>
            <a:ext cx="1752600" cy="10189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4E15A0-3294-D62F-628D-36756DD8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5" y="4627056"/>
            <a:ext cx="5064125" cy="11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C74183-7970-C137-2003-28BE0213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0"/>
            <a:ext cx="12192000" cy="6654799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3. Подача на входы сети случайного обучающего примера текущей эпохи обучения и расчет евклидовых расстояний от входного вектора до центров всех кластеров: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endParaRPr lang="ru-RU" sz="2400" dirty="0"/>
          </a:p>
          <a:p>
            <a:r>
              <a:rPr lang="ru-RU" sz="2400" dirty="0"/>
              <a:t>4. По наименьшему из значений </a:t>
            </a:r>
            <a:r>
              <a:rPr lang="ru-RU" sz="2400" dirty="0" err="1"/>
              <a:t>Rj</a:t>
            </a:r>
            <a:r>
              <a:rPr lang="ru-RU" sz="2400" dirty="0"/>
              <a:t> выбирается нейрон-победитель j, в наибольшей степени близкий по значениям с входным вектором. Для выбранного нейрона (и только для него) выполняется коррекция весовых коэффициентов:</a:t>
            </a:r>
          </a:p>
          <a:p>
            <a:pPr marL="36900" indent="0">
              <a:buNone/>
            </a:pPr>
            <a:r>
              <a:rPr lang="ru-RU" sz="2400" dirty="0"/>
              <a:t>                                                                                           где v – коэффициент скорости обучения.</a:t>
            </a:r>
          </a:p>
          <a:p>
            <a:pPr marL="36900" indent="0">
              <a:buNone/>
            </a:pPr>
            <a:endParaRPr lang="ru-RU" sz="2400" dirty="0"/>
          </a:p>
          <a:p>
            <a:r>
              <a:rPr lang="ru-RU" sz="2400" dirty="0"/>
              <a:t>5. Цикл повторяется с шага 3 до выполнения одного или нескольких условий окончания:</a:t>
            </a:r>
          </a:p>
          <a:p>
            <a:pPr marL="36900" indent="0">
              <a:buNone/>
            </a:pPr>
            <a:r>
              <a:rPr lang="ru-RU" sz="2400" dirty="0"/>
              <a:t>	– исчерпано количество эпох обучения;</a:t>
            </a:r>
          </a:p>
          <a:p>
            <a:pPr marL="36900" indent="0">
              <a:buNone/>
            </a:pPr>
            <a:r>
              <a:rPr lang="ru-RU" sz="2400" dirty="0"/>
              <a:t>	– не произошло значимого изменения весовых коэффициентов в пределах заданной точности на протяжении последней эпохи обучения;</a:t>
            </a:r>
          </a:p>
          <a:p>
            <a:pPr marL="36900" indent="0">
              <a:buNone/>
            </a:pPr>
            <a:r>
              <a:rPr lang="ru-RU" sz="2400" dirty="0"/>
              <a:t>	– исчерпано предельное физическое время обучения.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7F4F3-0C7B-699A-11CE-F3A37DAB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80" y="927100"/>
            <a:ext cx="2936420" cy="105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CA4B0F-909F-F9E3-EEC7-08363040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7" y="3644900"/>
            <a:ext cx="4483093" cy="7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FD050-4F98-52C5-38DC-51AB043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 самоорганизации сети Кохонена: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D2F44-2500-DEE0-C279-A5349336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80051"/>
            <a:ext cx="11303000" cy="4833450"/>
          </a:xfrm>
        </p:spPr>
        <p:txBody>
          <a:bodyPr>
            <a:norm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Задается критическое расстояние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Rкр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соответствующее максимально допустимому евклидову расстоянию между входами примера и весами нейрона-победителя. Начальная структура не содержит нейронов. При подаче на входы сети самого первого примера обучающей выборки создается первый нейрон с весовыми коэффициентами, равными поданным входным значениям.</a:t>
            </a: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На входы сети подается новый случайно выбранный пример текущей эпохи обучения, рассчитываются евклидовы расстояния от примера до центра каждого кластера по соотношению и определяется нейрон-победитель с наименьшим из них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Rmin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6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0185F-996A-128C-A433-A2A8A760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939800"/>
            <a:ext cx="11607800" cy="5257799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3. Если выполняется условие </a:t>
            </a:r>
            <a:r>
              <a:rPr lang="ru-RU" sz="2800" dirty="0" err="1"/>
              <a:t>Rmin</a:t>
            </a:r>
            <a:r>
              <a:rPr lang="ru-RU" sz="2800" dirty="0"/>
              <a:t> &lt;= </a:t>
            </a:r>
            <a:r>
              <a:rPr lang="ru-RU" sz="2800" dirty="0" err="1"/>
              <a:t>Rкр</a:t>
            </a:r>
            <a:r>
              <a:rPr lang="ru-RU" sz="2800" dirty="0"/>
              <a:t>, производится коррекция весовых коэффициентов соответствующего нейрона-победителя, в противном случае в структуру сети добавляется новый нейрон.</a:t>
            </a:r>
          </a:p>
          <a:p>
            <a:r>
              <a:rPr lang="ru-RU" sz="2800" dirty="0"/>
              <a:t>4. Процедура повторяется с п. 2. Если на протяжении последней эпохи обучения какие-либо кластеры остались не задействованными, соответствующие нейроны исключаются из структуры сети Кохонена.</a:t>
            </a:r>
          </a:p>
          <a:p>
            <a:endParaRPr lang="ru-RU" sz="2800" dirty="0"/>
          </a:p>
          <a:p>
            <a:r>
              <a:rPr lang="ru-RU" sz="2800" dirty="0"/>
              <a:t>5. Вычисления заканчиваются, если выполняется одно из условий, прописанных в алгоритме самообучения.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419697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604</TotalTime>
  <Words>749</Words>
  <Application>Microsoft Office PowerPoint</Application>
  <PresentationFormat>Широкоэкранный</PresentationFormat>
  <Paragraphs>75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Calisto MT</vt:lpstr>
      <vt:lpstr>Times New Roman</vt:lpstr>
      <vt:lpstr>Wingdings</vt:lpstr>
      <vt:lpstr>Wingdings 2</vt:lpstr>
      <vt:lpstr>Сланец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«КУБАНСКИЙ ГОСУДАРСТВЕННЫЙ УНИВЕРСИТЕТ»  (ФГБОУ ВО «КУБГУ») Факультет компьютерных технологий и прикладной математики Кафедра вычислительных технологий</vt:lpstr>
      <vt:lpstr>Презентация PowerPoint</vt:lpstr>
      <vt:lpstr>Что же это такое – самоорганизующейся нейронная сеть Кохонена?</vt:lpstr>
      <vt:lpstr>Презентация PowerPoint</vt:lpstr>
      <vt:lpstr>Презентация PowerPoint</vt:lpstr>
      <vt:lpstr>Для самообучения последовательно выполняются:</vt:lpstr>
      <vt:lpstr>Презентация PowerPoint</vt:lpstr>
      <vt:lpstr>Случай самоорганизации сети Кохонена:</vt:lpstr>
      <vt:lpstr>Презентация PowerPoint</vt:lpstr>
      <vt:lpstr>Реализация в MATLAB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Обучающие сюжеты</vt:lpstr>
      <vt:lpstr>Обучающие сюжеты</vt:lpstr>
      <vt:lpstr>Обучающие сюжеты</vt:lpstr>
      <vt:lpstr>Вывод:   В ходе проделанной работы мы решали задачу классификации с использованием самоорганизующейся нейронной сети Кохонена в среде MATLAB, оцифровав входные данные и обучив на них модель.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образования «КУБАНСКИЙ ГОСУДАРСТВЕННЫЙ УНИВЕРСИТЕТ»  (ФГБОУ ВО «КУБГУ») Факультет компьютерных технологий и прикладной математики Кафедра вычислительных технологий</dc:title>
  <dc:creator>Valentina Goncharenko</dc:creator>
  <cp:lastModifiedBy>Valentina Goncharenko</cp:lastModifiedBy>
  <cp:revision>3</cp:revision>
  <dcterms:created xsi:type="dcterms:W3CDTF">2023-12-15T13:38:42Z</dcterms:created>
  <dcterms:modified xsi:type="dcterms:W3CDTF">2023-12-16T14:24:50Z</dcterms:modified>
</cp:coreProperties>
</file>