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handoutMasterIdLst>
    <p:handoutMasterId r:id="rId73"/>
  </p:handoutMasterIdLst>
  <p:sldIdLst>
    <p:sldId id="381" r:id="rId2"/>
    <p:sldId id="474" r:id="rId3"/>
    <p:sldId id="545" r:id="rId4"/>
    <p:sldId id="546" r:id="rId5"/>
    <p:sldId id="547" r:id="rId6"/>
    <p:sldId id="548" r:id="rId7"/>
    <p:sldId id="631" r:id="rId8"/>
    <p:sldId id="632" r:id="rId9"/>
    <p:sldId id="549" r:id="rId10"/>
    <p:sldId id="483" r:id="rId11"/>
    <p:sldId id="550" r:id="rId12"/>
    <p:sldId id="551" r:id="rId13"/>
    <p:sldId id="485" r:id="rId14"/>
    <p:sldId id="552" r:id="rId15"/>
    <p:sldId id="558" r:id="rId16"/>
    <p:sldId id="559" r:id="rId17"/>
    <p:sldId id="560" r:id="rId18"/>
    <p:sldId id="492" r:id="rId19"/>
    <p:sldId id="561" r:id="rId20"/>
    <p:sldId id="493" r:id="rId21"/>
    <p:sldId id="494" r:id="rId22"/>
    <p:sldId id="562" r:id="rId23"/>
    <p:sldId id="563" r:id="rId24"/>
    <p:sldId id="564" r:id="rId25"/>
    <p:sldId id="635" r:id="rId26"/>
    <p:sldId id="640" r:id="rId27"/>
    <p:sldId id="610" r:id="rId28"/>
    <p:sldId id="565" r:id="rId29"/>
    <p:sldId id="613" r:id="rId30"/>
    <p:sldId id="614" r:id="rId31"/>
    <p:sldId id="569" r:id="rId32"/>
    <p:sldId id="612" r:id="rId33"/>
    <p:sldId id="629" r:id="rId34"/>
    <p:sldId id="508" r:id="rId35"/>
    <p:sldId id="570" r:id="rId36"/>
    <p:sldId id="571" r:id="rId37"/>
    <p:sldId id="576" r:id="rId38"/>
    <p:sldId id="511" r:id="rId39"/>
    <p:sldId id="616" r:id="rId40"/>
    <p:sldId id="573" r:id="rId41"/>
    <p:sldId id="574" r:id="rId42"/>
    <p:sldId id="577" r:id="rId43"/>
    <p:sldId id="575" r:id="rId44"/>
    <p:sldId id="578" r:id="rId45"/>
    <p:sldId id="579" r:id="rId46"/>
    <p:sldId id="583" r:id="rId47"/>
    <p:sldId id="513" r:id="rId48"/>
    <p:sldId id="584" r:id="rId49"/>
    <p:sldId id="633" r:id="rId50"/>
    <p:sldId id="585" r:id="rId51"/>
    <p:sldId id="586" r:id="rId52"/>
    <p:sldId id="514" r:id="rId53"/>
    <p:sldId id="639" r:id="rId54"/>
    <p:sldId id="519" r:id="rId55"/>
    <p:sldId id="587" r:id="rId56"/>
    <p:sldId id="588" r:id="rId57"/>
    <p:sldId id="516" r:id="rId58"/>
    <p:sldId id="518" r:id="rId59"/>
    <p:sldId id="590" r:id="rId60"/>
    <p:sldId id="607" r:id="rId61"/>
    <p:sldId id="591" r:id="rId62"/>
    <p:sldId id="594" r:id="rId63"/>
    <p:sldId id="606" r:id="rId64"/>
    <p:sldId id="533" r:id="rId65"/>
    <p:sldId id="595" r:id="rId66"/>
    <p:sldId id="603" r:id="rId67"/>
    <p:sldId id="472" r:id="rId68"/>
    <p:sldId id="368" r:id="rId69"/>
    <p:sldId id="634" r:id="rId70"/>
    <p:sldId id="641" r:id="rId71"/>
  </p:sldIdLst>
  <p:sldSz cx="12192000" cy="6858000"/>
  <p:notesSz cx="6645275" cy="9777413"/>
  <p:defaultTextStyle>
    <a:defPPr>
      <a:defRPr lang="en-US"/>
    </a:defPPr>
    <a:lvl1pPr algn="ctr" rtl="0" fontAlgn="base">
      <a:spcBef>
        <a:spcPct val="0"/>
      </a:spcBef>
      <a:spcAft>
        <a:spcPct val="0"/>
      </a:spcAft>
      <a:defRPr sz="5400" kern="1200">
        <a:solidFill>
          <a:schemeClr val="tx1"/>
        </a:solidFill>
        <a:latin typeface="Arial" charset="0"/>
        <a:ea typeface="+mn-ea"/>
        <a:cs typeface="+mn-cs"/>
      </a:defRPr>
    </a:lvl1pPr>
    <a:lvl2pPr marL="457200" algn="ctr" rtl="0" fontAlgn="base">
      <a:spcBef>
        <a:spcPct val="0"/>
      </a:spcBef>
      <a:spcAft>
        <a:spcPct val="0"/>
      </a:spcAft>
      <a:defRPr sz="5400" kern="1200">
        <a:solidFill>
          <a:schemeClr val="tx1"/>
        </a:solidFill>
        <a:latin typeface="Arial" charset="0"/>
        <a:ea typeface="+mn-ea"/>
        <a:cs typeface="+mn-cs"/>
      </a:defRPr>
    </a:lvl2pPr>
    <a:lvl3pPr marL="914400" algn="ctr" rtl="0" fontAlgn="base">
      <a:spcBef>
        <a:spcPct val="0"/>
      </a:spcBef>
      <a:spcAft>
        <a:spcPct val="0"/>
      </a:spcAft>
      <a:defRPr sz="5400" kern="1200">
        <a:solidFill>
          <a:schemeClr val="tx1"/>
        </a:solidFill>
        <a:latin typeface="Arial" charset="0"/>
        <a:ea typeface="+mn-ea"/>
        <a:cs typeface="+mn-cs"/>
      </a:defRPr>
    </a:lvl3pPr>
    <a:lvl4pPr marL="1371600" algn="ctr" rtl="0" fontAlgn="base">
      <a:spcBef>
        <a:spcPct val="0"/>
      </a:spcBef>
      <a:spcAft>
        <a:spcPct val="0"/>
      </a:spcAft>
      <a:defRPr sz="5400" kern="1200">
        <a:solidFill>
          <a:schemeClr val="tx1"/>
        </a:solidFill>
        <a:latin typeface="Arial" charset="0"/>
        <a:ea typeface="+mn-ea"/>
        <a:cs typeface="+mn-cs"/>
      </a:defRPr>
    </a:lvl4pPr>
    <a:lvl5pPr marL="1828800" algn="ctr" rtl="0" fontAlgn="base">
      <a:spcBef>
        <a:spcPct val="0"/>
      </a:spcBef>
      <a:spcAft>
        <a:spcPct val="0"/>
      </a:spcAft>
      <a:defRPr sz="5400" kern="1200">
        <a:solidFill>
          <a:schemeClr val="tx1"/>
        </a:solidFill>
        <a:latin typeface="Arial" charset="0"/>
        <a:ea typeface="+mn-ea"/>
        <a:cs typeface="+mn-cs"/>
      </a:defRPr>
    </a:lvl5pPr>
    <a:lvl6pPr marL="2286000" algn="l" defTabSz="914400" rtl="0" eaLnBrk="1" latinLnBrk="0" hangingPunct="1">
      <a:defRPr sz="5400" kern="1200">
        <a:solidFill>
          <a:schemeClr val="tx1"/>
        </a:solidFill>
        <a:latin typeface="Arial" charset="0"/>
        <a:ea typeface="+mn-ea"/>
        <a:cs typeface="+mn-cs"/>
      </a:defRPr>
    </a:lvl6pPr>
    <a:lvl7pPr marL="2743200" algn="l" defTabSz="914400" rtl="0" eaLnBrk="1" latinLnBrk="0" hangingPunct="1">
      <a:defRPr sz="5400" kern="1200">
        <a:solidFill>
          <a:schemeClr val="tx1"/>
        </a:solidFill>
        <a:latin typeface="Arial" charset="0"/>
        <a:ea typeface="+mn-ea"/>
        <a:cs typeface="+mn-cs"/>
      </a:defRPr>
    </a:lvl7pPr>
    <a:lvl8pPr marL="3200400" algn="l" defTabSz="914400" rtl="0" eaLnBrk="1" latinLnBrk="0" hangingPunct="1">
      <a:defRPr sz="5400" kern="1200">
        <a:solidFill>
          <a:schemeClr val="tx1"/>
        </a:solidFill>
        <a:latin typeface="Arial" charset="0"/>
        <a:ea typeface="+mn-ea"/>
        <a:cs typeface="+mn-cs"/>
      </a:defRPr>
    </a:lvl8pPr>
    <a:lvl9pPr marL="3657600" algn="l" defTabSz="914400" rtl="0" eaLnBrk="1" latinLnBrk="0" hangingPunct="1">
      <a:defRPr sz="5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79">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0066CC"/>
    <a:srgbClr val="FF0000"/>
    <a:srgbClr val="000099"/>
    <a:srgbClr val="009900"/>
    <a:srgbClr val="FF66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15" autoAdjust="0"/>
    <p:restoredTop sz="94622" autoAdjust="0"/>
  </p:normalViewPr>
  <p:slideViewPr>
    <p:cSldViewPr snapToGrid="0">
      <p:cViewPr varScale="1">
        <p:scale>
          <a:sx n="119" d="100"/>
          <a:sy n="119" d="100"/>
        </p:scale>
        <p:origin x="150" y="10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942" y="90"/>
      </p:cViewPr>
      <p:guideLst>
        <p:guide orient="horz" pos="3079"/>
        <p:guide pos="209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36.xml"/><Relationship Id="rId18" Type="http://schemas.openxmlformats.org/officeDocument/2006/relationships/slide" Target="slides/slide67.xml"/><Relationship Id="rId3" Type="http://schemas.openxmlformats.org/officeDocument/2006/relationships/slide" Target="slides/slide4.xml"/><Relationship Id="rId21" Type="http://schemas.openxmlformats.org/officeDocument/2006/relationships/slide" Target="slides/slide70.xml"/><Relationship Id="rId7" Type="http://schemas.openxmlformats.org/officeDocument/2006/relationships/slide" Target="slides/slide15.xml"/><Relationship Id="rId12" Type="http://schemas.openxmlformats.org/officeDocument/2006/relationships/slide" Target="slides/slide35.xml"/><Relationship Id="rId17" Type="http://schemas.openxmlformats.org/officeDocument/2006/relationships/slide" Target="slides/slide61.xml"/><Relationship Id="rId2" Type="http://schemas.openxmlformats.org/officeDocument/2006/relationships/slide" Target="slides/slide3.xml"/><Relationship Id="rId16" Type="http://schemas.openxmlformats.org/officeDocument/2006/relationships/slide" Target="slides/slide59.xml"/><Relationship Id="rId20" Type="http://schemas.openxmlformats.org/officeDocument/2006/relationships/slide" Target="slides/slide69.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32.xml"/><Relationship Id="rId5" Type="http://schemas.openxmlformats.org/officeDocument/2006/relationships/slide" Target="slides/slide9.xml"/><Relationship Id="rId15" Type="http://schemas.openxmlformats.org/officeDocument/2006/relationships/slide" Target="slides/slide55.xml"/><Relationship Id="rId10" Type="http://schemas.openxmlformats.org/officeDocument/2006/relationships/slide" Target="slides/slide28.xml"/><Relationship Id="rId19" Type="http://schemas.openxmlformats.org/officeDocument/2006/relationships/slide" Target="slides/slide68.xml"/><Relationship Id="rId4" Type="http://schemas.openxmlformats.org/officeDocument/2006/relationships/slide" Target="slides/slide7.xml"/><Relationship Id="rId9" Type="http://schemas.openxmlformats.org/officeDocument/2006/relationships/slide" Target="slides/slide24.xml"/><Relationship Id="rId14"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79725" cy="4889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63963" y="0"/>
            <a:ext cx="2879725" cy="488950"/>
          </a:xfrm>
          <a:prstGeom prst="rect">
            <a:avLst/>
          </a:prstGeom>
        </p:spPr>
        <p:txBody>
          <a:bodyPr vert="horz" lIns="91440" tIns="45720" rIns="91440" bIns="45720" rtlCol="0"/>
          <a:lstStyle>
            <a:lvl1pPr algn="r">
              <a:defRPr sz="1200"/>
            </a:lvl1pPr>
          </a:lstStyle>
          <a:p>
            <a:fld id="{84F20A9B-0E54-4D47-A0A8-67889D3935CF}" type="datetimeFigureOut">
              <a:rPr lang="zh-CN" altLang="en-US" smtClean="0"/>
              <a:t>2022/3/3</a:t>
            </a:fld>
            <a:endParaRPr lang="zh-CN" altLang="en-US"/>
          </a:p>
        </p:txBody>
      </p:sp>
      <p:sp>
        <p:nvSpPr>
          <p:cNvPr id="4" name="页脚占位符 3"/>
          <p:cNvSpPr>
            <a:spLocks noGrp="1"/>
          </p:cNvSpPr>
          <p:nvPr>
            <p:ph type="ftr" sz="quarter" idx="2"/>
          </p:nvPr>
        </p:nvSpPr>
        <p:spPr>
          <a:xfrm>
            <a:off x="0" y="9286875"/>
            <a:ext cx="2879725" cy="4889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63963" y="9286875"/>
            <a:ext cx="2879725" cy="488950"/>
          </a:xfrm>
          <a:prstGeom prst="rect">
            <a:avLst/>
          </a:prstGeom>
        </p:spPr>
        <p:txBody>
          <a:bodyPr vert="horz" lIns="91440" tIns="45720" rIns="91440" bIns="45720" rtlCol="0" anchor="b"/>
          <a:lstStyle>
            <a:lvl1pPr algn="r">
              <a:defRPr sz="1200"/>
            </a:lvl1pPr>
          </a:lstStyle>
          <a:p>
            <a:fld id="{87018FB2-C5A8-4D6D-A8E0-35DC92377E01}" type="slidenum">
              <a:rPr lang="zh-CN" altLang="en-US" smtClean="0"/>
              <a:t>‹#›</a:t>
            </a:fld>
            <a:endParaRPr lang="zh-CN" altLang="en-US"/>
          </a:p>
        </p:txBody>
      </p:sp>
    </p:spTree>
    <p:extLst>
      <p:ext uri="{BB962C8B-B14F-4D97-AF65-F5344CB8AC3E}">
        <p14:creationId xmlns:p14="http://schemas.microsoft.com/office/powerpoint/2010/main" val="3693979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vl1pPr>
          </a:lstStyle>
          <a:p>
            <a:pPr>
              <a:defRPr/>
            </a:pPr>
            <a:endParaRPr lang="zh-CN" altLang="en-US"/>
          </a:p>
        </p:txBody>
      </p:sp>
      <p:sp>
        <p:nvSpPr>
          <p:cNvPr id="137219" name="Rectangle 3"/>
          <p:cNvSpPr>
            <a:spLocks noGrp="1" noChangeArrowheads="1"/>
          </p:cNvSpPr>
          <p:nvPr>
            <p:ph type="dt" idx="1"/>
          </p:nvPr>
        </p:nvSpPr>
        <p:spPr bwMode="auto">
          <a:xfrm>
            <a:off x="3763963"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AA1267B9-5566-4CD7-8E8F-3419E6DD88B3}" type="datetimeFigureOut">
              <a:rPr lang="zh-CN" altLang="en-US"/>
              <a:pPr>
                <a:defRPr/>
              </a:pPr>
              <a:t>2022/3/3</a:t>
            </a:fld>
            <a:endParaRPr lang="en-US" altLang="zh-CN"/>
          </a:p>
        </p:txBody>
      </p:sp>
      <p:sp>
        <p:nvSpPr>
          <p:cNvPr id="99332" name="Rectangle 4"/>
          <p:cNvSpPr>
            <a:spLocks noGrp="1" noRot="1" noChangeAspect="1" noChangeArrowheads="1" noTextEdit="1"/>
          </p:cNvSpPr>
          <p:nvPr>
            <p:ph type="sldImg" idx="2"/>
          </p:nvPr>
        </p:nvSpPr>
        <p:spPr bwMode="auto">
          <a:xfrm>
            <a:off x="63500" y="733425"/>
            <a:ext cx="6518275" cy="36671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7221" name="Rectangle 5"/>
          <p:cNvSpPr>
            <a:spLocks noGrp="1" noChangeArrowheads="1"/>
          </p:cNvSpPr>
          <p:nvPr>
            <p:ph type="body" sz="quarter" idx="3"/>
          </p:nvPr>
        </p:nvSpPr>
        <p:spPr bwMode="auto">
          <a:xfrm>
            <a:off x="665163" y="4645025"/>
            <a:ext cx="5314950"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7222" name="Rectangle 6"/>
          <p:cNvSpPr>
            <a:spLocks noGrp="1" noChangeArrowheads="1"/>
          </p:cNvSpPr>
          <p:nvPr>
            <p:ph type="ftr" sz="quarter" idx="4"/>
          </p:nvPr>
        </p:nvSpPr>
        <p:spPr bwMode="auto">
          <a:xfrm>
            <a:off x="0" y="9286875"/>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vl1pPr>
          </a:lstStyle>
          <a:p>
            <a:pPr>
              <a:defRPr/>
            </a:pPr>
            <a:endParaRPr lang="en-US" altLang="zh-CN"/>
          </a:p>
        </p:txBody>
      </p:sp>
      <p:sp>
        <p:nvSpPr>
          <p:cNvPr id="137223" name="Rectangle 7"/>
          <p:cNvSpPr>
            <a:spLocks noGrp="1" noChangeArrowheads="1"/>
          </p:cNvSpPr>
          <p:nvPr>
            <p:ph type="sldNum" sz="quarter" idx="5"/>
          </p:nvPr>
        </p:nvSpPr>
        <p:spPr bwMode="auto">
          <a:xfrm>
            <a:off x="3763963" y="9286875"/>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6C77E848-9EBE-4162-B084-7ACC304A581A}" type="slidenum">
              <a:rPr lang="zh-CN" altLang="en-US"/>
              <a:pPr>
                <a:defRPr/>
              </a:pPr>
              <a:t>‹#›</a:t>
            </a:fld>
            <a:endParaRPr lang="en-US" altLang="zh-CN"/>
          </a:p>
        </p:txBody>
      </p:sp>
    </p:spTree>
    <p:extLst>
      <p:ext uri="{BB962C8B-B14F-4D97-AF65-F5344CB8AC3E}">
        <p14:creationId xmlns:p14="http://schemas.microsoft.com/office/powerpoint/2010/main" val="3216424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1"/>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0971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5498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04300" y="104776"/>
            <a:ext cx="2931584" cy="6556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09551" y="104776"/>
            <a:ext cx="8591549" cy="6556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3670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9551" y="104775"/>
            <a:ext cx="11726333"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226484" y="877888"/>
            <a:ext cx="5729816" cy="57832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59500" y="877889"/>
            <a:ext cx="5731933" cy="28146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59500" y="3844926"/>
            <a:ext cx="5731933" cy="2816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00130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9551" y="104775"/>
            <a:ext cx="11726333"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226484" y="877888"/>
            <a:ext cx="5729816" cy="57832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59500" y="877888"/>
            <a:ext cx="5731933" cy="57832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50458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224367" y="146050"/>
            <a:ext cx="11726333" cy="749300"/>
          </a:xfrm>
        </p:spPr>
        <p:txBody>
          <a:bodyPr/>
          <a:lstStyle/>
          <a:p>
            <a:r>
              <a:rPr lang="zh-CN" altLang="en-US"/>
              <a:t>单击此处编辑母版标题样式</a:t>
            </a:r>
          </a:p>
        </p:txBody>
      </p:sp>
    </p:spTree>
    <p:extLst>
      <p:ext uri="{BB962C8B-B14F-4D97-AF65-F5344CB8AC3E}">
        <p14:creationId xmlns:p14="http://schemas.microsoft.com/office/powerpoint/2010/main" val="3665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marL="609600" indent="-609600">
              <a:buSzPct val="114000"/>
              <a:buFont typeface="Wingdings" pitchFamily="2" charset="2"/>
              <a:buChar char="n"/>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22"/>
          <p:cNvSpPr>
            <a:spLocks noGrp="1" noChangeArrowheads="1"/>
          </p:cNvSpPr>
          <p:nvPr>
            <p:ph type="ftr" sz="quarter" idx="11"/>
          </p:nvPr>
        </p:nvSpPr>
        <p:spPr/>
        <p:txBody>
          <a:bodyPr/>
          <a:lstStyle>
            <a:lvl1pPr>
              <a:defRPr/>
            </a:lvl1pPr>
          </a:lstStyle>
          <a:p>
            <a:pPr>
              <a:defRPr/>
            </a:pPr>
            <a:endParaRPr lang="en-US" altLang="zh-CN" dirty="0"/>
          </a:p>
        </p:txBody>
      </p:sp>
    </p:spTree>
    <p:extLst>
      <p:ext uri="{BB962C8B-B14F-4D97-AF65-F5344CB8AC3E}">
        <p14:creationId xmlns:p14="http://schemas.microsoft.com/office/powerpoint/2010/main" val="316373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95797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6484" y="877888"/>
            <a:ext cx="5729816" cy="5783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59500" y="877888"/>
            <a:ext cx="5731933" cy="5783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7595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0118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09551" y="104775"/>
            <a:ext cx="11664397" cy="749300"/>
          </a:xfrm>
        </p:spPr>
        <p:txBody>
          <a:bodyPr/>
          <a:lstStyle/>
          <a:p>
            <a:r>
              <a:rPr lang="zh-CN" altLang="en-US"/>
              <a:t>单击此处编辑母版标题样式</a:t>
            </a:r>
          </a:p>
        </p:txBody>
      </p:sp>
      <p:sp>
        <p:nvSpPr>
          <p:cNvPr id="3"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2218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524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0004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2"/>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60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9"/>
          <p:cNvSpPr>
            <a:spLocks noGrp="1" noChangeArrowheads="1"/>
          </p:cNvSpPr>
          <p:nvPr>
            <p:ph type="title"/>
          </p:nvPr>
        </p:nvSpPr>
        <p:spPr bwMode="auto">
          <a:xfrm>
            <a:off x="226483" y="120322"/>
            <a:ext cx="11664949"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20"/>
          <p:cNvSpPr>
            <a:spLocks noGrp="1" noChangeArrowheads="1"/>
          </p:cNvSpPr>
          <p:nvPr>
            <p:ph type="body" idx="1"/>
          </p:nvPr>
        </p:nvSpPr>
        <p:spPr bwMode="auto">
          <a:xfrm>
            <a:off x="226484" y="877888"/>
            <a:ext cx="11664949" cy="57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117" name="Rectangle 21"/>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mj-lt"/>
                <a:ea typeface="宋体" pitchFamily="2" charset="-122"/>
              </a:defRPr>
            </a:lvl1pPr>
          </a:lstStyle>
          <a:p>
            <a:pPr>
              <a:defRPr/>
            </a:pPr>
            <a:endParaRPr lang="en-US" altLang="zh-CN"/>
          </a:p>
        </p:txBody>
      </p:sp>
      <p:sp>
        <p:nvSpPr>
          <p:cNvPr id="4118" name="Rectangle 22"/>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ea typeface="宋体" pitchFamily="2" charset="-122"/>
              </a:defRPr>
            </a:lvl1pPr>
          </a:lstStyle>
          <a:p>
            <a:pPr>
              <a:defRPr/>
            </a:pPr>
            <a:endParaRPr lang="en-US" altLang="zh-CN" dirty="0"/>
          </a:p>
        </p:txBody>
      </p:sp>
      <p:sp>
        <p:nvSpPr>
          <p:cNvPr id="1032" name="Rectangle 23"/>
          <p:cNvSpPr>
            <a:spLocks noChangeArrowheads="1"/>
          </p:cNvSpPr>
          <p:nvPr userDrawn="1"/>
        </p:nvSpPr>
        <p:spPr bwMode="auto">
          <a:xfrm>
            <a:off x="9463617" y="6502401"/>
            <a:ext cx="25400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5400">
                <a:solidFill>
                  <a:schemeClr val="tx1"/>
                </a:solidFill>
                <a:latin typeface="Arial" charset="0"/>
              </a:defRPr>
            </a:lvl1pPr>
            <a:lvl2pPr marL="742950" indent="-285750" eaLnBrk="0" hangingPunct="0">
              <a:defRPr sz="5400">
                <a:solidFill>
                  <a:schemeClr val="tx1"/>
                </a:solidFill>
                <a:latin typeface="Arial" charset="0"/>
              </a:defRPr>
            </a:lvl2pPr>
            <a:lvl3pPr marL="1143000" indent="-228600" eaLnBrk="0" hangingPunct="0">
              <a:defRPr sz="5400">
                <a:solidFill>
                  <a:schemeClr val="tx1"/>
                </a:solidFill>
                <a:latin typeface="Arial" charset="0"/>
              </a:defRPr>
            </a:lvl3pPr>
            <a:lvl4pPr marL="1600200" indent="-228600" eaLnBrk="0" hangingPunct="0">
              <a:defRPr sz="5400">
                <a:solidFill>
                  <a:schemeClr val="tx1"/>
                </a:solidFill>
                <a:latin typeface="Arial" charset="0"/>
              </a:defRPr>
            </a:lvl4pPr>
            <a:lvl5pPr marL="2057400" indent="-228600" eaLnBrk="0" hangingPunct="0">
              <a:defRPr sz="5400">
                <a:solidFill>
                  <a:schemeClr val="tx1"/>
                </a:solidFill>
                <a:latin typeface="Arial" charset="0"/>
              </a:defRPr>
            </a:lvl5pPr>
            <a:lvl6pPr marL="2514600" indent="-228600" algn="ctr" eaLnBrk="0" fontAlgn="base" hangingPunct="0">
              <a:spcBef>
                <a:spcPct val="0"/>
              </a:spcBef>
              <a:spcAft>
                <a:spcPct val="0"/>
              </a:spcAft>
              <a:defRPr sz="5400">
                <a:solidFill>
                  <a:schemeClr val="tx1"/>
                </a:solidFill>
                <a:latin typeface="Arial" charset="0"/>
              </a:defRPr>
            </a:lvl6pPr>
            <a:lvl7pPr marL="2971800" indent="-228600" algn="ctr" eaLnBrk="0" fontAlgn="base" hangingPunct="0">
              <a:spcBef>
                <a:spcPct val="0"/>
              </a:spcBef>
              <a:spcAft>
                <a:spcPct val="0"/>
              </a:spcAft>
              <a:defRPr sz="5400">
                <a:solidFill>
                  <a:schemeClr val="tx1"/>
                </a:solidFill>
                <a:latin typeface="Arial" charset="0"/>
              </a:defRPr>
            </a:lvl7pPr>
            <a:lvl8pPr marL="3429000" indent="-228600" algn="ctr" eaLnBrk="0" fontAlgn="base" hangingPunct="0">
              <a:spcBef>
                <a:spcPct val="0"/>
              </a:spcBef>
              <a:spcAft>
                <a:spcPct val="0"/>
              </a:spcAft>
              <a:defRPr sz="5400">
                <a:solidFill>
                  <a:schemeClr val="tx1"/>
                </a:solidFill>
                <a:latin typeface="Arial" charset="0"/>
              </a:defRPr>
            </a:lvl8pPr>
            <a:lvl9pPr marL="3886200" indent="-228600" algn="ctr" eaLnBrk="0" fontAlgn="base" hangingPunct="0">
              <a:spcBef>
                <a:spcPct val="0"/>
              </a:spcBef>
              <a:spcAft>
                <a:spcPct val="0"/>
              </a:spcAft>
              <a:defRPr sz="5400">
                <a:solidFill>
                  <a:schemeClr val="tx1"/>
                </a:solidFill>
                <a:latin typeface="Arial" charset="0"/>
              </a:defRPr>
            </a:lvl9pPr>
          </a:lstStyle>
          <a:p>
            <a:pPr algn="r">
              <a:defRPr/>
            </a:pPr>
            <a:fld id="{14C9B799-B89F-4F1A-8209-DF8EAA8081A3}" type="slidenum">
              <a:rPr lang="zh-CN" altLang="en-US" sz="1200" b="1" smtClean="0">
                <a:ea typeface="宋体" pitchFamily="2" charset="-122"/>
              </a:rPr>
              <a:pPr algn="r">
                <a:defRPr/>
              </a:pPr>
              <a:t>‹#›</a:t>
            </a:fld>
            <a:endParaRPr lang="en-US" altLang="zh-CN" sz="1200" b="1" dirty="0">
              <a:ea typeface="宋体" pitchFamily="2" charset="-122"/>
            </a:endParaRPr>
          </a:p>
        </p:txBody>
      </p:sp>
    </p:spTree>
  </p:cSld>
  <p:clrMap bg1="lt1" tx1="dk1" bg2="lt2" tx2="dk2" accent1="accent1" accent2="accent2" accent3="accent3" accent4="accent4" accent5="accent5" accent6="accent6" hlink="hlink" folHlink="folHlink"/>
  <p:sldLayoutIdLst>
    <p:sldLayoutId id="2147483678" r:id="rId1"/>
    <p:sldLayoutId id="2147483690"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1" r:id="rId14"/>
  </p:sldLayoutIdLst>
  <p:txStyles>
    <p:titleStyle>
      <a:lvl1pPr algn="ctr" rtl="0" eaLnBrk="0" fontAlgn="base" hangingPunct="0">
        <a:spcBef>
          <a:spcPct val="0"/>
        </a:spcBef>
        <a:spcAft>
          <a:spcPct val="0"/>
        </a:spcAft>
        <a:defRPr sz="3600">
          <a:solidFill>
            <a:srgbClr val="FF0000"/>
          </a:solidFill>
          <a:latin typeface="+mj-lt"/>
          <a:ea typeface="+mj-ea"/>
          <a:cs typeface="+mj-cs"/>
        </a:defRPr>
      </a:lvl1pPr>
      <a:lvl2pPr algn="ctr" rtl="0" eaLnBrk="0" fontAlgn="base" hangingPunct="0">
        <a:spcBef>
          <a:spcPct val="0"/>
        </a:spcBef>
        <a:spcAft>
          <a:spcPct val="0"/>
        </a:spcAft>
        <a:defRPr sz="3600">
          <a:solidFill>
            <a:srgbClr val="FF0000"/>
          </a:solidFill>
          <a:latin typeface="Times New Roman" pitchFamily="18" charset="0"/>
        </a:defRPr>
      </a:lvl2pPr>
      <a:lvl3pPr algn="ctr" rtl="0" eaLnBrk="0" fontAlgn="base" hangingPunct="0">
        <a:spcBef>
          <a:spcPct val="0"/>
        </a:spcBef>
        <a:spcAft>
          <a:spcPct val="0"/>
        </a:spcAft>
        <a:defRPr sz="3600">
          <a:solidFill>
            <a:srgbClr val="FF0000"/>
          </a:solidFill>
          <a:latin typeface="Times New Roman" pitchFamily="18" charset="0"/>
        </a:defRPr>
      </a:lvl3pPr>
      <a:lvl4pPr algn="ctr" rtl="0" eaLnBrk="0" fontAlgn="base" hangingPunct="0">
        <a:spcBef>
          <a:spcPct val="0"/>
        </a:spcBef>
        <a:spcAft>
          <a:spcPct val="0"/>
        </a:spcAft>
        <a:defRPr sz="3600">
          <a:solidFill>
            <a:srgbClr val="FF0000"/>
          </a:solidFill>
          <a:latin typeface="Times New Roman" pitchFamily="18" charset="0"/>
        </a:defRPr>
      </a:lvl4pPr>
      <a:lvl5pPr algn="ctr" rtl="0" eaLnBrk="0" fontAlgn="base" hangingPunct="0">
        <a:spcBef>
          <a:spcPct val="0"/>
        </a:spcBef>
        <a:spcAft>
          <a:spcPct val="0"/>
        </a:spcAft>
        <a:defRPr sz="3600">
          <a:solidFill>
            <a:srgbClr val="FF0000"/>
          </a:solidFill>
          <a:latin typeface="Times New Roman" pitchFamily="18" charset="0"/>
        </a:defRPr>
      </a:lvl5pPr>
      <a:lvl6pPr marL="457200" algn="ctr" rtl="0" fontAlgn="base">
        <a:spcBef>
          <a:spcPct val="0"/>
        </a:spcBef>
        <a:spcAft>
          <a:spcPct val="0"/>
        </a:spcAft>
        <a:defRPr sz="3600">
          <a:solidFill>
            <a:srgbClr val="FF0000"/>
          </a:solidFill>
          <a:latin typeface="Times New Roman" pitchFamily="18" charset="0"/>
        </a:defRPr>
      </a:lvl6pPr>
      <a:lvl7pPr marL="914400" algn="ctr" rtl="0" fontAlgn="base">
        <a:spcBef>
          <a:spcPct val="0"/>
        </a:spcBef>
        <a:spcAft>
          <a:spcPct val="0"/>
        </a:spcAft>
        <a:defRPr sz="3600">
          <a:solidFill>
            <a:srgbClr val="FF0000"/>
          </a:solidFill>
          <a:latin typeface="Times New Roman" pitchFamily="18" charset="0"/>
        </a:defRPr>
      </a:lvl7pPr>
      <a:lvl8pPr marL="1371600" algn="ctr" rtl="0" fontAlgn="base">
        <a:spcBef>
          <a:spcPct val="0"/>
        </a:spcBef>
        <a:spcAft>
          <a:spcPct val="0"/>
        </a:spcAft>
        <a:defRPr sz="3600">
          <a:solidFill>
            <a:srgbClr val="FF0000"/>
          </a:solidFill>
          <a:latin typeface="Times New Roman" pitchFamily="18" charset="0"/>
        </a:defRPr>
      </a:lvl8pPr>
      <a:lvl9pPr marL="1828800" algn="ctr" rtl="0" fontAlgn="base">
        <a:spcBef>
          <a:spcPct val="0"/>
        </a:spcBef>
        <a:spcAft>
          <a:spcPct val="0"/>
        </a:spcAft>
        <a:defRPr sz="3600">
          <a:solidFill>
            <a:srgbClr val="FF0000"/>
          </a:solidFill>
          <a:latin typeface="Times New Roman" pitchFamily="18" charset="0"/>
        </a:defRPr>
      </a:lvl9pPr>
    </p:titleStyle>
    <p:bodyStyle>
      <a:lvl1pPr marL="609600" indent="-609600" algn="l" rtl="0" eaLnBrk="0" fontAlgn="b" hangingPunct="0">
        <a:spcBef>
          <a:spcPct val="20000"/>
        </a:spcBef>
        <a:spcAft>
          <a:spcPct val="0"/>
        </a:spcAft>
        <a:buClr>
          <a:srgbClr val="FF6600"/>
        </a:buClr>
        <a:buSzPct val="110000"/>
        <a:buFont typeface="Wingdings" pitchFamily="2" charset="2"/>
        <a:buChar char="n"/>
        <a:defRPr sz="2800">
          <a:solidFill>
            <a:srgbClr val="000099"/>
          </a:solidFill>
          <a:latin typeface="+mn-lt"/>
          <a:ea typeface="+mn-ea"/>
          <a:cs typeface="+mn-cs"/>
        </a:defRPr>
      </a:lvl1pPr>
      <a:lvl2pPr marL="990600" indent="-533400" algn="l" rtl="0" eaLnBrk="0" fontAlgn="base" hangingPunct="0">
        <a:spcBef>
          <a:spcPct val="20000"/>
        </a:spcBef>
        <a:spcAft>
          <a:spcPct val="0"/>
        </a:spcAft>
        <a:buClr>
          <a:srgbClr val="009900"/>
        </a:buClr>
        <a:buSzPct val="110000"/>
        <a:buFont typeface="Wingdings" pitchFamily="2" charset="2"/>
        <a:buChar char="u"/>
        <a:defRPr sz="2400">
          <a:solidFill>
            <a:schemeClr val="tx1"/>
          </a:solidFill>
          <a:latin typeface="+mn-lt"/>
        </a:defRPr>
      </a:lvl2pPr>
      <a:lvl3pPr marL="1371600" indent="-457200" algn="l" rtl="0" eaLnBrk="0" fontAlgn="base" hangingPunct="0">
        <a:spcBef>
          <a:spcPct val="20000"/>
        </a:spcBef>
        <a:spcAft>
          <a:spcPct val="0"/>
        </a:spcAft>
        <a:buClr>
          <a:srgbClr val="0000FF"/>
        </a:buClr>
        <a:buSzPct val="110000"/>
        <a:buFont typeface="Wingdings" pitchFamily="2" charset="2"/>
        <a:buChar char="Ø"/>
        <a:defRPr sz="2400">
          <a:solidFill>
            <a:schemeClr val="tx1"/>
          </a:solidFill>
          <a:latin typeface="+mn-lt"/>
        </a:defRPr>
      </a:lvl3pPr>
      <a:lvl4pPr marL="1752600" indent="-381000" algn="l" rtl="0" eaLnBrk="0" fontAlgn="base" hangingPunct="0">
        <a:spcBef>
          <a:spcPct val="20000"/>
        </a:spcBef>
        <a:spcAft>
          <a:spcPct val="0"/>
        </a:spcAft>
        <a:buClr>
          <a:schemeClr val="accent2"/>
        </a:buClr>
        <a:buSzPct val="110000"/>
        <a:buChar char="–"/>
        <a:defRPr sz="2000">
          <a:solidFill>
            <a:schemeClr val="tx1"/>
          </a:solidFill>
          <a:latin typeface="+mj-lt"/>
        </a:defRPr>
      </a:lvl4pPr>
      <a:lvl5pPr marL="2209800" indent="-381000" algn="l" rtl="0" eaLnBrk="0" fontAlgn="base" hangingPunct="0">
        <a:spcBef>
          <a:spcPct val="20000"/>
        </a:spcBef>
        <a:spcAft>
          <a:spcPct val="0"/>
        </a:spcAft>
        <a:buClr>
          <a:schemeClr val="accent2"/>
        </a:buClr>
        <a:buSzPct val="110000"/>
        <a:buChar char="»"/>
        <a:defRPr sz="2000">
          <a:solidFill>
            <a:schemeClr val="tx1"/>
          </a:solidFill>
          <a:latin typeface="+mj-lt"/>
        </a:defRPr>
      </a:lvl5pPr>
      <a:lvl6pPr marL="2667000" indent="-381000" algn="l" rtl="0" fontAlgn="base">
        <a:spcBef>
          <a:spcPct val="20000"/>
        </a:spcBef>
        <a:spcAft>
          <a:spcPct val="0"/>
        </a:spcAft>
        <a:buClr>
          <a:schemeClr val="accent2"/>
        </a:buClr>
        <a:buSzPct val="110000"/>
        <a:buChar char="»"/>
        <a:defRPr sz="2000">
          <a:solidFill>
            <a:schemeClr val="tx1"/>
          </a:solidFill>
          <a:latin typeface="+mj-lt"/>
        </a:defRPr>
      </a:lvl6pPr>
      <a:lvl7pPr marL="3124200" indent="-381000" algn="l" rtl="0" fontAlgn="base">
        <a:spcBef>
          <a:spcPct val="20000"/>
        </a:spcBef>
        <a:spcAft>
          <a:spcPct val="0"/>
        </a:spcAft>
        <a:buClr>
          <a:schemeClr val="accent2"/>
        </a:buClr>
        <a:buSzPct val="110000"/>
        <a:buChar char="»"/>
        <a:defRPr sz="2000">
          <a:solidFill>
            <a:schemeClr val="tx1"/>
          </a:solidFill>
          <a:latin typeface="+mj-lt"/>
        </a:defRPr>
      </a:lvl7pPr>
      <a:lvl8pPr marL="3581400" indent="-381000" algn="l" rtl="0" fontAlgn="base">
        <a:spcBef>
          <a:spcPct val="20000"/>
        </a:spcBef>
        <a:spcAft>
          <a:spcPct val="0"/>
        </a:spcAft>
        <a:buClr>
          <a:schemeClr val="accent2"/>
        </a:buClr>
        <a:buSzPct val="110000"/>
        <a:buChar char="»"/>
        <a:defRPr sz="2000">
          <a:solidFill>
            <a:schemeClr val="tx1"/>
          </a:solidFill>
          <a:latin typeface="+mj-lt"/>
        </a:defRPr>
      </a:lvl8pPr>
      <a:lvl9pPr marL="4038600" indent="-381000" algn="l" rtl="0" fontAlgn="base">
        <a:spcBef>
          <a:spcPct val="20000"/>
        </a:spcBef>
        <a:spcAft>
          <a:spcPct val="0"/>
        </a:spcAft>
        <a:buClr>
          <a:schemeClr val="accent2"/>
        </a:buClr>
        <a:buSzPct val="110000"/>
        <a:buChar char="»"/>
        <a:defRPr sz="2000">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852560" y="2634540"/>
            <a:ext cx="8162925" cy="1042988"/>
          </a:xfrm>
        </p:spPr>
        <p:txBody>
          <a:bodyPr/>
          <a:lstStyle/>
          <a:p>
            <a:pPr eaLnBrk="1" hangingPunct="1">
              <a:lnSpc>
                <a:spcPct val="80000"/>
              </a:lnSpc>
              <a:buFontTx/>
              <a:buNone/>
            </a:pPr>
            <a:r>
              <a:rPr lang="en-US" altLang="zh-CN" sz="6600" dirty="0">
                <a:solidFill>
                  <a:srgbClr val="FF3300"/>
                </a:solidFill>
                <a:latin typeface="Times New Roman" pitchFamily="18" charset="0"/>
                <a:ea typeface="宋体" pitchFamily="2" charset="-122"/>
              </a:rPr>
              <a:t>1 Introduction</a:t>
            </a:r>
            <a:endParaRPr lang="en-US" altLang="zh-CN" sz="6600" dirty="0">
              <a:solidFill>
                <a:srgbClr val="FF0000"/>
              </a:solidFill>
              <a:latin typeface="Times New Roman" pitchFamily="18" charset="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Topology </a:t>
            </a:r>
          </a:p>
        </p:txBody>
      </p:sp>
      <p:pic>
        <p:nvPicPr>
          <p:cNvPr id="2050" name="Picture 2" descr="C:\Users\jiang\Desktop\P20304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134" y="782124"/>
            <a:ext cx="6985000" cy="3378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997" y="4083050"/>
            <a:ext cx="791527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1" name="Rectangle 3"/>
          <p:cNvSpPr>
            <a:spLocks noGrp="1" noChangeArrowheads="1"/>
          </p:cNvSpPr>
          <p:nvPr>
            <p:ph type="body" idx="1"/>
          </p:nvPr>
        </p:nvSpPr>
        <p:spPr>
          <a:xfrm>
            <a:off x="5068363" y="6244779"/>
            <a:ext cx="2933711" cy="484791"/>
          </a:xfrm>
        </p:spPr>
        <p:txBody>
          <a:bodyPr/>
          <a:lstStyle/>
          <a:p>
            <a:pPr eaLnBrk="1" hangingPunct="1">
              <a:lnSpc>
                <a:spcPct val="80000"/>
              </a:lnSpc>
              <a:buFont typeface="Wingdings" pitchFamily="2" charset="2"/>
              <a:buNone/>
            </a:pPr>
            <a:r>
              <a:rPr lang="en-US" altLang="zh-CN" dirty="0">
                <a:ea typeface="宋体" pitchFamily="2" charset="-122"/>
              </a:rPr>
              <a:t>Bus &amp; 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Channel allocation</a:t>
            </a:r>
          </a:p>
        </p:txBody>
      </p:sp>
      <p:sp>
        <p:nvSpPr>
          <p:cNvPr id="13315" name="Rectangle 3"/>
          <p:cNvSpPr>
            <a:spLocks noGrp="1" noChangeArrowheads="1"/>
          </p:cNvSpPr>
          <p:nvPr>
            <p:ph type="body" idx="1"/>
          </p:nvPr>
        </p:nvSpPr>
        <p:spPr>
          <a:xfrm>
            <a:off x="64168" y="877888"/>
            <a:ext cx="12031579" cy="5783262"/>
          </a:xfrm>
        </p:spPr>
        <p:txBody>
          <a:bodyPr/>
          <a:lstStyle/>
          <a:p>
            <a:pPr marL="0" indent="0" eaLnBrk="1" hangingPunct="1">
              <a:lnSpc>
                <a:spcPct val="150000"/>
              </a:lnSpc>
              <a:buNone/>
            </a:pPr>
            <a:r>
              <a:rPr lang="en-US" altLang="zh-CN" sz="2400" dirty="0">
                <a:solidFill>
                  <a:schemeClr val="tx1"/>
                </a:solidFill>
                <a:ea typeface="宋体" pitchFamily="2" charset="-122"/>
              </a:rPr>
              <a:t>     (Static &amp; Dynamic)</a:t>
            </a:r>
          </a:p>
          <a:p>
            <a:pPr eaLnBrk="1" hangingPunct="1">
              <a:lnSpc>
                <a:spcPct val="150000"/>
              </a:lnSpc>
            </a:pPr>
            <a:r>
              <a:rPr lang="en-US" altLang="zh-CN" dirty="0">
                <a:ea typeface="宋体" pitchFamily="2" charset="-122"/>
              </a:rPr>
              <a:t>A typical static allocation</a:t>
            </a:r>
          </a:p>
          <a:p>
            <a:pPr lvl="1" eaLnBrk="1" hangingPunct="1">
              <a:lnSpc>
                <a:spcPct val="150000"/>
              </a:lnSpc>
            </a:pPr>
            <a:r>
              <a:rPr lang="en-US" altLang="zh-CN" dirty="0">
                <a:ea typeface="宋体" pitchFamily="2" charset="-122"/>
              </a:rPr>
              <a:t>Divide time into discrete intervals and use a round-robin algorithm, allowing each machine to broadcast only when its time slot comes up</a:t>
            </a:r>
          </a:p>
          <a:p>
            <a:pPr lvl="1" eaLnBrk="1" hangingPunct="1">
              <a:lnSpc>
                <a:spcPct val="150000"/>
              </a:lnSpc>
            </a:pPr>
            <a:r>
              <a:rPr lang="en-US" altLang="zh-CN" dirty="0">
                <a:ea typeface="宋体" pitchFamily="2" charset="-122"/>
              </a:rPr>
              <a:t>TDM/FDM </a:t>
            </a:r>
            <a:r>
              <a:rPr lang="zh-CN" altLang="en-US" b="1" dirty="0">
                <a:solidFill>
                  <a:srgbClr val="7030A0"/>
                </a:solidFill>
                <a:latin typeface="黑体" panose="02010609060101010101" pitchFamily="49" charset="-122"/>
                <a:ea typeface="黑体" panose="02010609060101010101" pitchFamily="49" charset="-122"/>
              </a:rPr>
              <a:t>时分复用</a:t>
            </a:r>
            <a:r>
              <a:rPr lang="en-US" altLang="zh-CN" b="1" dirty="0">
                <a:solidFill>
                  <a:srgbClr val="7030A0"/>
                </a:solidFill>
                <a:latin typeface="黑体" panose="02010609060101010101" pitchFamily="49" charset="-122"/>
                <a:ea typeface="黑体" panose="02010609060101010101" pitchFamily="49" charset="-122"/>
              </a:rPr>
              <a:t>/</a:t>
            </a:r>
            <a:r>
              <a:rPr lang="zh-CN" altLang="en-US" b="1" dirty="0">
                <a:solidFill>
                  <a:srgbClr val="7030A0"/>
                </a:solidFill>
                <a:latin typeface="黑体" panose="02010609060101010101" pitchFamily="49" charset="-122"/>
                <a:ea typeface="黑体" panose="02010609060101010101" pitchFamily="49" charset="-122"/>
              </a:rPr>
              <a:t>频分复用</a:t>
            </a:r>
            <a:endParaRPr lang="en-US" altLang="zh-CN" b="1" dirty="0">
              <a:solidFill>
                <a:srgbClr val="7030A0"/>
              </a:solidFill>
              <a:latin typeface="黑体" panose="02010609060101010101" pitchFamily="49" charset="-122"/>
              <a:ea typeface="黑体" panose="02010609060101010101" pitchFamily="49" charset="-122"/>
            </a:endParaRPr>
          </a:p>
          <a:p>
            <a:pPr eaLnBrk="1" hangingPunct="1">
              <a:lnSpc>
                <a:spcPct val="150000"/>
              </a:lnSpc>
            </a:pPr>
            <a:r>
              <a:rPr lang="en-US" altLang="zh-CN" dirty="0">
                <a:ea typeface="宋体" pitchFamily="2" charset="-122"/>
              </a:rPr>
              <a:t>Dynamic allocation methods </a:t>
            </a:r>
          </a:p>
          <a:p>
            <a:pPr lvl="1" eaLnBrk="1" hangingPunct="1">
              <a:lnSpc>
                <a:spcPct val="150000"/>
              </a:lnSpc>
            </a:pPr>
            <a:r>
              <a:rPr lang="en-US" altLang="zh-CN" dirty="0">
                <a:ea typeface="宋体" pitchFamily="2" charset="-122"/>
              </a:rPr>
              <a:t>Centralized</a:t>
            </a:r>
          </a:p>
          <a:p>
            <a:pPr lvl="1" eaLnBrk="1" hangingPunct="1">
              <a:lnSpc>
                <a:spcPct val="150000"/>
              </a:lnSpc>
            </a:pPr>
            <a:r>
              <a:rPr lang="en-US" altLang="zh-CN" dirty="0">
                <a:ea typeface="宋体" pitchFamily="2" charset="-122"/>
              </a:rPr>
              <a:t>Decentralized</a:t>
            </a:r>
            <a:endParaRPr lang="zh-CN" altLang="en-US" dirty="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subTitle" idx="1"/>
          </p:nvPr>
        </p:nvSpPr>
        <p:spPr>
          <a:xfrm>
            <a:off x="1644651" y="2466976"/>
            <a:ext cx="8577263" cy="2906713"/>
          </a:xfrm>
        </p:spPr>
        <p:txBody>
          <a:bodyPr/>
          <a:lstStyle/>
          <a:p>
            <a:pPr eaLnBrk="1" hangingPunct="1">
              <a:lnSpc>
                <a:spcPct val="80000"/>
              </a:lnSpc>
              <a:buFontTx/>
              <a:buNone/>
            </a:pPr>
            <a:r>
              <a:rPr lang="en-US" altLang="zh-CN" sz="5400" dirty="0">
                <a:solidFill>
                  <a:srgbClr val="0000FF"/>
                </a:solidFill>
                <a:latin typeface="Times New Roman" pitchFamily="18" charset="0"/>
                <a:ea typeface="宋体" pitchFamily="2" charset="-122"/>
              </a:rPr>
              <a:t>MAN and WAN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WAN Topology: Subnet, LAN, Host</a:t>
            </a:r>
          </a:p>
        </p:txBody>
      </p:sp>
      <p:sp>
        <p:nvSpPr>
          <p:cNvPr id="16387" name="Rectangle 3"/>
          <p:cNvSpPr>
            <a:spLocks noGrp="1" noChangeArrowheads="1"/>
          </p:cNvSpPr>
          <p:nvPr>
            <p:ph type="body" idx="1"/>
          </p:nvPr>
        </p:nvSpPr>
        <p:spPr/>
        <p:txBody>
          <a:bodyPr/>
          <a:lstStyle/>
          <a:p>
            <a:pPr eaLnBrk="1" hangingPunct="1"/>
            <a:r>
              <a:rPr lang="en-US" altLang="zh-CN" dirty="0">
                <a:ea typeface="宋体" pitchFamily="2" charset="-122"/>
              </a:rPr>
              <a:t>Relation between hosts on LANs and the subnet</a:t>
            </a:r>
          </a:p>
        </p:txBody>
      </p:sp>
      <p:pic>
        <p:nvPicPr>
          <p:cNvPr id="16388" name="Picture 4" descr="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6" y="1844675"/>
            <a:ext cx="7808913"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Communication Subnet </a:t>
            </a:r>
            <a:endParaRPr lang="zh-CN" altLang="en-US" dirty="0">
              <a:ea typeface="宋体" pitchFamily="2" charset="-122"/>
            </a:endParaRPr>
          </a:p>
        </p:txBody>
      </p:sp>
      <p:sp>
        <p:nvSpPr>
          <p:cNvPr id="17411" name="Rectangle 3"/>
          <p:cNvSpPr>
            <a:spLocks noGrp="1" noChangeArrowheads="1"/>
          </p:cNvSpPr>
          <p:nvPr>
            <p:ph type="body" sz="half" idx="1"/>
          </p:nvPr>
        </p:nvSpPr>
        <p:spPr>
          <a:xfrm>
            <a:off x="1568670" y="824098"/>
            <a:ext cx="8567520" cy="3924300"/>
          </a:xfrm>
        </p:spPr>
        <p:txBody>
          <a:bodyPr/>
          <a:lstStyle/>
          <a:p>
            <a:pPr marL="0" indent="0" eaLnBrk="1" hangingPunct="1">
              <a:lnSpc>
                <a:spcPts val="2880"/>
              </a:lnSpc>
              <a:spcBef>
                <a:spcPct val="0"/>
              </a:spcBef>
            </a:pPr>
            <a:r>
              <a:rPr lang="en-US" altLang="zh-CN" sz="2400" dirty="0">
                <a:ea typeface="宋体" pitchFamily="2" charset="-122"/>
              </a:rPr>
              <a:t>Transmission lines </a:t>
            </a:r>
          </a:p>
          <a:p>
            <a:pPr marL="0" indent="0" eaLnBrk="1" hangingPunct="1">
              <a:lnSpc>
                <a:spcPts val="2880"/>
              </a:lnSpc>
              <a:spcBef>
                <a:spcPct val="0"/>
              </a:spcBef>
            </a:pPr>
            <a:r>
              <a:rPr lang="en-US" altLang="zh-CN" sz="2400" dirty="0">
                <a:ea typeface="宋体" pitchFamily="2" charset="-122"/>
              </a:rPr>
              <a:t>Switching elements (Router)</a:t>
            </a:r>
          </a:p>
          <a:p>
            <a:pPr lvl="1" eaLnBrk="1" hangingPunct="1">
              <a:lnSpc>
                <a:spcPts val="2880"/>
              </a:lnSpc>
              <a:spcBef>
                <a:spcPct val="0"/>
              </a:spcBef>
            </a:pPr>
            <a:r>
              <a:rPr lang="en-US" altLang="zh-CN" sz="2000" dirty="0">
                <a:ea typeface="宋体" pitchFamily="2" charset="-122"/>
              </a:rPr>
              <a:t>Store-and-forward (packet-switched) </a:t>
            </a:r>
          </a:p>
          <a:p>
            <a:pPr lvl="1" eaLnBrk="1" hangingPunct="1">
              <a:lnSpc>
                <a:spcPts val="2880"/>
              </a:lnSpc>
              <a:spcBef>
                <a:spcPct val="0"/>
              </a:spcBef>
            </a:pPr>
            <a:r>
              <a:rPr lang="en-US" altLang="zh-CN" sz="2000" dirty="0">
                <a:ea typeface="宋体" pitchFamily="2" charset="-122"/>
              </a:rPr>
              <a:t>Routing decisions: Routing algorithm </a:t>
            </a:r>
          </a:p>
          <a:p>
            <a:pPr marL="0" indent="0" eaLnBrk="1" hangingPunct="1">
              <a:lnSpc>
                <a:spcPts val="2880"/>
              </a:lnSpc>
              <a:spcBef>
                <a:spcPct val="0"/>
              </a:spcBef>
            </a:pPr>
            <a:r>
              <a:rPr lang="en-US" altLang="zh-CN" sz="2400" dirty="0">
                <a:ea typeface="宋体" pitchFamily="2" charset="-122"/>
              </a:rPr>
              <a:t>Message Path</a:t>
            </a:r>
          </a:p>
          <a:p>
            <a:pPr lvl="1" eaLnBrk="1" hangingPunct="1">
              <a:lnSpc>
                <a:spcPts val="2880"/>
              </a:lnSpc>
              <a:spcBef>
                <a:spcPct val="0"/>
              </a:spcBef>
            </a:pPr>
            <a:r>
              <a:rPr lang="en-US" altLang="zh-CN" sz="2000" dirty="0">
                <a:ea typeface="宋体" pitchFamily="2" charset="-122"/>
              </a:rPr>
              <a:t>Single-path vs. Multi-path</a:t>
            </a:r>
          </a:p>
          <a:p>
            <a:pPr lvl="1" eaLnBrk="1" hangingPunct="1">
              <a:lnSpc>
                <a:spcPts val="2880"/>
              </a:lnSpc>
              <a:spcBef>
                <a:spcPct val="0"/>
              </a:spcBef>
            </a:pPr>
            <a:r>
              <a:rPr lang="en-US" altLang="zh-CN" sz="2000" dirty="0">
                <a:ea typeface="宋体" pitchFamily="2" charset="-122"/>
              </a:rPr>
              <a:t>Best route </a:t>
            </a:r>
            <a:r>
              <a:rPr lang="en-US" altLang="zh-CN" sz="2000" b="1" dirty="0">
                <a:solidFill>
                  <a:srgbClr val="7030A0"/>
                </a:solidFill>
                <a:ea typeface="宋体" pitchFamily="2" charset="-122"/>
              </a:rPr>
              <a:t>must</a:t>
            </a:r>
            <a:r>
              <a:rPr lang="en-US" altLang="zh-CN" sz="2000" dirty="0">
                <a:ea typeface="宋体" pitchFamily="2" charset="-122"/>
              </a:rPr>
              <a:t> be used</a:t>
            </a:r>
          </a:p>
          <a:p>
            <a:pPr lvl="1" eaLnBrk="1" hangingPunct="1">
              <a:lnSpc>
                <a:spcPts val="2880"/>
              </a:lnSpc>
              <a:spcBef>
                <a:spcPct val="0"/>
              </a:spcBef>
            </a:pPr>
            <a:r>
              <a:rPr lang="en-US" altLang="zh-CN" sz="2000" dirty="0">
                <a:ea typeface="宋体" pitchFamily="2" charset="-122"/>
              </a:rPr>
              <a:t>Routing decisions are made </a:t>
            </a:r>
            <a:r>
              <a:rPr lang="en-US" altLang="zh-CN" sz="2000" b="1" dirty="0">
                <a:solidFill>
                  <a:srgbClr val="7030A0"/>
                </a:solidFill>
                <a:ea typeface="宋体" pitchFamily="2" charset="-122"/>
              </a:rPr>
              <a:t>locally</a:t>
            </a:r>
            <a:endParaRPr lang="zh-CN" altLang="en-US" sz="2000" b="1" dirty="0">
              <a:solidFill>
                <a:srgbClr val="7030A0"/>
              </a:solidFill>
              <a:ea typeface="宋体" pitchFamily="2" charset="-122"/>
            </a:endParaRPr>
          </a:p>
        </p:txBody>
      </p:sp>
      <p:pic>
        <p:nvPicPr>
          <p:cNvPr id="17412" name="Picture 4" descr="1-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895476" y="3826878"/>
            <a:ext cx="8378825" cy="30130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subTitle" idx="1"/>
          </p:nvPr>
        </p:nvSpPr>
        <p:spPr>
          <a:xfrm>
            <a:off x="1884363" y="2066926"/>
            <a:ext cx="8577262" cy="2906713"/>
          </a:xfrm>
        </p:spPr>
        <p:txBody>
          <a:bodyPr/>
          <a:lstStyle/>
          <a:p>
            <a:pPr eaLnBrk="1" hangingPunct="1">
              <a:lnSpc>
                <a:spcPct val="80000"/>
              </a:lnSpc>
              <a:buFontTx/>
              <a:buNone/>
            </a:pPr>
            <a:r>
              <a:rPr lang="en-US" altLang="zh-CN" sz="6000">
                <a:solidFill>
                  <a:srgbClr val="993300"/>
                </a:solidFill>
                <a:latin typeface="Times New Roman" pitchFamily="18" charset="0"/>
                <a:ea typeface="宋体" pitchFamily="2" charset="-122"/>
              </a:rPr>
              <a:t>1.3 Network Software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subTitle" idx="1"/>
          </p:nvPr>
        </p:nvSpPr>
        <p:spPr>
          <a:xfrm>
            <a:off x="1644651" y="2665759"/>
            <a:ext cx="8577263" cy="2906713"/>
          </a:xfrm>
        </p:spPr>
        <p:txBody>
          <a:bodyPr/>
          <a:lstStyle/>
          <a:p>
            <a:pPr eaLnBrk="1" hangingPunct="1">
              <a:lnSpc>
                <a:spcPct val="80000"/>
              </a:lnSpc>
              <a:buFontTx/>
              <a:buNone/>
            </a:pPr>
            <a:r>
              <a:rPr lang="en-US" altLang="zh-CN" sz="5400" dirty="0">
                <a:solidFill>
                  <a:srgbClr val="0000FF"/>
                </a:solidFill>
                <a:latin typeface="Times New Roman" pitchFamily="18" charset="0"/>
                <a:ea typeface="宋体" pitchFamily="2" charset="-122"/>
              </a:rPr>
              <a:t>Protocol Hierarchies</a:t>
            </a:r>
          </a:p>
          <a:p>
            <a:pPr eaLnBrk="1" hangingPunct="1">
              <a:lnSpc>
                <a:spcPct val="80000"/>
              </a:lnSpc>
              <a:buFontTx/>
              <a:buNone/>
            </a:pPr>
            <a:endParaRPr lang="en-US" altLang="zh-CN" sz="5400" dirty="0">
              <a:solidFill>
                <a:srgbClr val="0000FF"/>
              </a:solidFill>
              <a:latin typeface="Times New Roman" pitchFamily="18" charset="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Network architecture </a:t>
            </a:r>
            <a:endParaRPr lang="zh-CN" altLang="en-US">
              <a:ea typeface="宋体" pitchFamily="2" charset="-122"/>
            </a:endParaRPr>
          </a:p>
        </p:txBody>
      </p:sp>
      <p:sp>
        <p:nvSpPr>
          <p:cNvPr id="23555" name="Rectangle 3"/>
          <p:cNvSpPr>
            <a:spLocks noGrp="1" noChangeArrowheads="1"/>
          </p:cNvSpPr>
          <p:nvPr>
            <p:ph type="body" idx="1"/>
          </p:nvPr>
        </p:nvSpPr>
        <p:spPr/>
        <p:txBody>
          <a:bodyPr/>
          <a:lstStyle/>
          <a:p>
            <a:pPr eaLnBrk="1" hangingPunct="1">
              <a:lnSpc>
                <a:spcPts val="3400"/>
              </a:lnSpc>
            </a:pPr>
            <a:r>
              <a:rPr lang="en-US" altLang="zh-CN" dirty="0">
                <a:ea typeface="宋体" pitchFamily="2" charset="-122"/>
              </a:rPr>
              <a:t>Networks are organized as a stack of layers</a:t>
            </a:r>
          </a:p>
          <a:p>
            <a:pPr lvl="1" eaLnBrk="1" hangingPunct="1">
              <a:lnSpc>
                <a:spcPts val="3400"/>
              </a:lnSpc>
            </a:pPr>
            <a:r>
              <a:rPr lang="en-US" altLang="zh-CN" dirty="0">
                <a:ea typeface="宋体" pitchFamily="2" charset="-122"/>
              </a:rPr>
              <a:t>Reduce design complexity</a:t>
            </a:r>
          </a:p>
          <a:p>
            <a:pPr lvl="1" eaLnBrk="1" hangingPunct="1">
              <a:lnSpc>
                <a:spcPts val="3400"/>
              </a:lnSpc>
            </a:pPr>
            <a:r>
              <a:rPr lang="en-US" altLang="zh-CN" dirty="0">
                <a:ea typeface="宋体" pitchFamily="2" charset="-122"/>
              </a:rPr>
              <a:t>The purpose of each layer is to offer certain </a:t>
            </a:r>
            <a:r>
              <a:rPr lang="en-US" altLang="zh-CN" dirty="0">
                <a:solidFill>
                  <a:srgbClr val="FF0000"/>
                </a:solidFill>
                <a:ea typeface="宋体" pitchFamily="2" charset="-122"/>
              </a:rPr>
              <a:t>services</a:t>
            </a:r>
            <a:r>
              <a:rPr lang="en-US" altLang="zh-CN" dirty="0">
                <a:ea typeface="宋体" pitchFamily="2" charset="-122"/>
              </a:rPr>
              <a:t> to the higher layers, shielding those layers from the details of how the offered services are actually </a:t>
            </a:r>
            <a:r>
              <a:rPr lang="en-US" altLang="zh-CN" dirty="0">
                <a:solidFill>
                  <a:srgbClr val="FF0000"/>
                </a:solidFill>
                <a:ea typeface="宋体" pitchFamily="2" charset="-122"/>
              </a:rPr>
              <a:t>implemented  </a:t>
            </a:r>
            <a:r>
              <a:rPr lang="zh-CN" altLang="en-US" dirty="0">
                <a:solidFill>
                  <a:srgbClr val="7030A0"/>
                </a:solidFill>
                <a:latin typeface="黑体" panose="02010609060101010101" pitchFamily="49" charset="-122"/>
                <a:ea typeface="黑体" panose="02010609060101010101" pitchFamily="49" charset="-122"/>
              </a:rPr>
              <a:t>降低上下层之间的耦合度</a:t>
            </a:r>
            <a:endParaRPr lang="en-US" altLang="zh-CN" dirty="0">
              <a:solidFill>
                <a:srgbClr val="7030A0"/>
              </a:solidFill>
              <a:latin typeface="黑体" panose="02010609060101010101" pitchFamily="49" charset="-122"/>
              <a:ea typeface="黑体" panose="02010609060101010101" pitchFamily="49" charset="-122"/>
            </a:endParaRPr>
          </a:p>
          <a:p>
            <a:pPr lvl="1" eaLnBrk="1" hangingPunct="1">
              <a:lnSpc>
                <a:spcPts val="3400"/>
              </a:lnSpc>
            </a:pPr>
            <a:r>
              <a:rPr lang="en-US" altLang="zh-CN" dirty="0">
                <a:ea typeface="宋体" pitchFamily="2" charset="-122"/>
              </a:rPr>
              <a:t>Each layer is a kind of </a:t>
            </a:r>
            <a:r>
              <a:rPr lang="en-US" altLang="zh-CN" dirty="0">
                <a:solidFill>
                  <a:srgbClr val="FF0000"/>
                </a:solidFill>
                <a:ea typeface="宋体" pitchFamily="2" charset="-122"/>
              </a:rPr>
              <a:t>virtual machine</a:t>
            </a:r>
            <a:r>
              <a:rPr lang="en-US" altLang="zh-CN" dirty="0">
                <a:ea typeface="宋体" pitchFamily="2" charset="-122"/>
              </a:rPr>
              <a:t>, offering certain services to the layer above it</a:t>
            </a:r>
          </a:p>
          <a:p>
            <a:pPr eaLnBrk="1" hangingPunct="1">
              <a:lnSpc>
                <a:spcPts val="3400"/>
              </a:lnSpc>
            </a:pPr>
            <a:r>
              <a:rPr lang="en-US" altLang="zh-CN" dirty="0">
                <a:ea typeface="宋体" pitchFamily="2" charset="-122"/>
              </a:rPr>
              <a:t>Object-oriented programming</a:t>
            </a:r>
          </a:p>
          <a:p>
            <a:pPr lvl="1" eaLnBrk="1" hangingPunct="1">
              <a:lnSpc>
                <a:spcPts val="3400"/>
              </a:lnSpc>
            </a:pPr>
            <a:r>
              <a:rPr lang="en-US" altLang="zh-CN" dirty="0">
                <a:ea typeface="宋体" pitchFamily="2" charset="-122"/>
              </a:rPr>
              <a:t>A particular piece of software (or hardware) provides a </a:t>
            </a:r>
            <a:r>
              <a:rPr lang="en-US" altLang="zh-CN" dirty="0">
                <a:solidFill>
                  <a:srgbClr val="FF0000"/>
                </a:solidFill>
                <a:ea typeface="宋体" pitchFamily="2" charset="-122"/>
              </a:rPr>
              <a:t>service</a:t>
            </a:r>
            <a:r>
              <a:rPr lang="en-US" altLang="zh-CN" dirty="0">
                <a:ea typeface="宋体" pitchFamily="2" charset="-122"/>
              </a:rPr>
              <a:t> to its users but keeps the details of its </a:t>
            </a:r>
            <a:r>
              <a:rPr lang="en-US" altLang="zh-CN" dirty="0">
                <a:solidFill>
                  <a:srgbClr val="FF0000"/>
                </a:solidFill>
                <a:ea typeface="宋体" pitchFamily="2" charset="-122"/>
              </a:rPr>
              <a:t>internal state and algorithms </a:t>
            </a:r>
            <a:r>
              <a:rPr lang="en-US" altLang="zh-CN" dirty="0">
                <a:ea typeface="宋体" pitchFamily="2" charset="-122"/>
              </a:rPr>
              <a:t>hidden from them</a:t>
            </a:r>
            <a:endParaRPr lang="zh-CN" altLang="en-US" dirty="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32653" y="157163"/>
            <a:ext cx="8143260" cy="696912"/>
          </a:xfrm>
        </p:spPr>
        <p:txBody>
          <a:bodyPr/>
          <a:lstStyle/>
          <a:p>
            <a:pPr eaLnBrk="1" hangingPunct="1"/>
            <a:r>
              <a:rPr lang="en-US" altLang="zh-CN" dirty="0">
                <a:ea typeface="宋体" pitchFamily="2" charset="-122"/>
              </a:rPr>
              <a:t>Layers, Peers, Protocols, and Interfaces</a:t>
            </a:r>
          </a:p>
        </p:txBody>
      </p:sp>
      <p:pic>
        <p:nvPicPr>
          <p:cNvPr id="24579" name="Picture 4" descr="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651" y="987426"/>
            <a:ext cx="6213475"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Layers, Peers, Protocols, and Interfaces</a:t>
            </a:r>
            <a:endParaRPr lang="zh-CN" altLang="en-US" dirty="0">
              <a:ea typeface="宋体" pitchFamily="2" charset="-122"/>
            </a:endParaRPr>
          </a:p>
        </p:txBody>
      </p:sp>
      <p:sp>
        <p:nvSpPr>
          <p:cNvPr id="25603" name="Rectangle 3"/>
          <p:cNvSpPr>
            <a:spLocks noGrp="1" noChangeArrowheads="1"/>
          </p:cNvSpPr>
          <p:nvPr>
            <p:ph type="body" idx="1"/>
          </p:nvPr>
        </p:nvSpPr>
        <p:spPr>
          <a:xfrm>
            <a:off x="430305" y="674781"/>
            <a:ext cx="11313459" cy="5784851"/>
          </a:xfrm>
        </p:spPr>
        <p:txBody>
          <a:bodyPr/>
          <a:lstStyle/>
          <a:p>
            <a:pPr eaLnBrk="1" hangingPunct="1">
              <a:lnSpc>
                <a:spcPts val="2900"/>
              </a:lnSpc>
            </a:pPr>
            <a:r>
              <a:rPr lang="en-US" altLang="zh-CN" sz="2400" dirty="0">
                <a:ea typeface="宋体" pitchFamily="2" charset="-122"/>
              </a:rPr>
              <a:t>Protocol</a:t>
            </a:r>
          </a:p>
          <a:p>
            <a:pPr lvl="1" eaLnBrk="1" hangingPunct="1">
              <a:lnSpc>
                <a:spcPts val="2900"/>
              </a:lnSpc>
            </a:pPr>
            <a:r>
              <a:rPr lang="en-US" altLang="zh-CN" sz="2000" dirty="0">
                <a:ea typeface="宋体" pitchFamily="2" charset="-122"/>
              </a:rPr>
              <a:t>An agreement between the communicating parties on how communication is to proceed</a:t>
            </a:r>
          </a:p>
          <a:p>
            <a:pPr eaLnBrk="1" hangingPunct="1">
              <a:lnSpc>
                <a:spcPts val="2900"/>
              </a:lnSpc>
            </a:pPr>
            <a:r>
              <a:rPr lang="en-US" altLang="zh-CN" sz="2400" dirty="0">
                <a:ea typeface="宋体" pitchFamily="2" charset="-122"/>
              </a:rPr>
              <a:t>Peers </a:t>
            </a:r>
            <a:r>
              <a:rPr lang="zh-CN" altLang="en-US" sz="2400" dirty="0">
                <a:solidFill>
                  <a:srgbClr val="7030A0"/>
                </a:solidFill>
                <a:latin typeface="黑体" panose="02010609060101010101" pitchFamily="49" charset="-122"/>
                <a:ea typeface="黑体" panose="02010609060101010101" pitchFamily="49" charset="-122"/>
              </a:rPr>
              <a:t>同侪、对等体</a:t>
            </a:r>
            <a:endParaRPr lang="en-US" altLang="zh-CN" sz="2400" dirty="0">
              <a:solidFill>
                <a:srgbClr val="7030A0"/>
              </a:solidFill>
              <a:latin typeface="黑体" panose="02010609060101010101" pitchFamily="49" charset="-122"/>
              <a:ea typeface="黑体" panose="02010609060101010101" pitchFamily="49" charset="-122"/>
            </a:endParaRPr>
          </a:p>
          <a:p>
            <a:pPr marL="457200" lvl="1" indent="0" eaLnBrk="1" hangingPunct="1">
              <a:lnSpc>
                <a:spcPts val="2900"/>
              </a:lnSpc>
              <a:buNone/>
            </a:pPr>
            <a:r>
              <a:rPr lang="en-US" altLang="zh-CN" sz="2000" dirty="0">
                <a:ea typeface="宋体" pitchFamily="2" charset="-122"/>
              </a:rPr>
              <a:t>The entities comprising the corresponding layers on different machines are called peers, the peers may be processes, hardware devices</a:t>
            </a:r>
          </a:p>
          <a:p>
            <a:pPr eaLnBrk="1" hangingPunct="1">
              <a:lnSpc>
                <a:spcPts val="2900"/>
              </a:lnSpc>
            </a:pPr>
            <a:r>
              <a:rPr lang="en-US" altLang="zh-CN" sz="2400" dirty="0">
                <a:ea typeface="宋体" pitchFamily="2" charset="-122"/>
              </a:rPr>
              <a:t>Physical medium </a:t>
            </a:r>
          </a:p>
          <a:p>
            <a:pPr eaLnBrk="1" hangingPunct="1">
              <a:lnSpc>
                <a:spcPts val="2900"/>
              </a:lnSpc>
            </a:pPr>
            <a:r>
              <a:rPr lang="en-US" altLang="zh-CN" sz="2400" dirty="0">
                <a:ea typeface="宋体" pitchFamily="2" charset="-122"/>
              </a:rPr>
              <a:t>Interface </a:t>
            </a:r>
          </a:p>
          <a:p>
            <a:pPr lvl="1" eaLnBrk="1" hangingPunct="1">
              <a:lnSpc>
                <a:spcPts val="2900"/>
              </a:lnSpc>
            </a:pPr>
            <a:r>
              <a:rPr lang="en-US" altLang="zh-CN" sz="2000" dirty="0">
                <a:ea typeface="宋体" pitchFamily="2" charset="-122"/>
              </a:rPr>
              <a:t>Defines which </a:t>
            </a:r>
            <a:r>
              <a:rPr lang="en-US" altLang="zh-CN" sz="2000" dirty="0">
                <a:solidFill>
                  <a:srgbClr val="993300"/>
                </a:solidFill>
                <a:ea typeface="宋体" pitchFamily="2" charset="-122"/>
              </a:rPr>
              <a:t>primitive operations </a:t>
            </a:r>
            <a:r>
              <a:rPr lang="zh-CN" altLang="en-US" sz="2000" b="1" dirty="0">
                <a:solidFill>
                  <a:srgbClr val="7030A0"/>
                </a:solidFill>
                <a:latin typeface="黑体" panose="02010609060101010101" pitchFamily="49" charset="-122"/>
                <a:ea typeface="黑体" panose="02010609060101010101" pitchFamily="49" charset="-122"/>
              </a:rPr>
              <a:t>（语法）</a:t>
            </a:r>
            <a:r>
              <a:rPr lang="en-US" altLang="zh-CN" sz="2000" dirty="0">
                <a:ea typeface="宋体" pitchFamily="2" charset="-122"/>
              </a:rPr>
              <a:t>and </a:t>
            </a:r>
            <a:r>
              <a:rPr lang="en-US" altLang="zh-CN" sz="2000" dirty="0">
                <a:solidFill>
                  <a:srgbClr val="993300"/>
                </a:solidFill>
                <a:ea typeface="宋体" pitchFamily="2" charset="-122"/>
              </a:rPr>
              <a:t>services</a:t>
            </a:r>
            <a:r>
              <a:rPr lang="en-US" altLang="zh-CN" sz="2000" dirty="0">
                <a:ea typeface="宋体" pitchFamily="2" charset="-122"/>
              </a:rPr>
              <a:t> </a:t>
            </a:r>
            <a:r>
              <a:rPr lang="zh-CN" altLang="en-US" sz="2000" b="1" dirty="0">
                <a:solidFill>
                  <a:srgbClr val="7030A0"/>
                </a:solidFill>
                <a:latin typeface="黑体" panose="02010609060101010101" pitchFamily="49" charset="-122"/>
                <a:ea typeface="黑体" panose="02010609060101010101" pitchFamily="49" charset="-122"/>
              </a:rPr>
              <a:t>（语义）</a:t>
            </a:r>
            <a:r>
              <a:rPr lang="en-US" altLang="zh-CN" sz="2000" dirty="0">
                <a:ea typeface="宋体" pitchFamily="2" charset="-122"/>
              </a:rPr>
              <a:t>the lower layer makes available to the upper one</a:t>
            </a:r>
          </a:p>
          <a:p>
            <a:pPr eaLnBrk="1" hangingPunct="1">
              <a:lnSpc>
                <a:spcPts val="2900"/>
              </a:lnSpc>
            </a:pPr>
            <a:r>
              <a:rPr lang="en-US" altLang="zh-CN" sz="2400" dirty="0">
                <a:ea typeface="宋体" pitchFamily="2" charset="-122"/>
              </a:rPr>
              <a:t>Network architecture </a:t>
            </a:r>
            <a:r>
              <a:rPr lang="zh-CN" altLang="en-US" sz="2400" dirty="0">
                <a:solidFill>
                  <a:srgbClr val="7030A0"/>
                </a:solidFill>
                <a:latin typeface="黑体" panose="02010609060101010101" pitchFamily="49" charset="-122"/>
                <a:ea typeface="黑体" panose="02010609060101010101" pitchFamily="49" charset="-122"/>
              </a:rPr>
              <a:t>（确保异构计算机系统的“互联互通”）</a:t>
            </a:r>
            <a:endParaRPr lang="en-US" altLang="zh-CN" sz="2400" dirty="0">
              <a:solidFill>
                <a:srgbClr val="7030A0"/>
              </a:solidFill>
              <a:latin typeface="黑体" panose="02010609060101010101" pitchFamily="49" charset="-122"/>
              <a:ea typeface="黑体" panose="02010609060101010101" pitchFamily="49" charset="-122"/>
            </a:endParaRPr>
          </a:p>
          <a:p>
            <a:pPr lvl="1" eaLnBrk="1" hangingPunct="1">
              <a:lnSpc>
                <a:spcPts val="2900"/>
              </a:lnSpc>
            </a:pPr>
            <a:r>
              <a:rPr lang="en-US" altLang="zh-CN" sz="2000" dirty="0">
                <a:ea typeface="宋体" pitchFamily="2" charset="-122"/>
              </a:rPr>
              <a:t>A set of layers and protocols </a:t>
            </a:r>
          </a:p>
          <a:p>
            <a:pPr lvl="1" eaLnBrk="1" hangingPunct="1">
              <a:lnSpc>
                <a:spcPts val="2900"/>
              </a:lnSpc>
            </a:pPr>
            <a:r>
              <a:rPr lang="en-US" altLang="zh-CN" sz="2000" dirty="0">
                <a:solidFill>
                  <a:srgbClr val="FF0000"/>
                </a:solidFill>
                <a:ea typeface="宋体" pitchFamily="2" charset="-122"/>
              </a:rPr>
              <a:t>Neither</a:t>
            </a:r>
            <a:r>
              <a:rPr lang="en-US" altLang="zh-CN" sz="2000" dirty="0">
                <a:ea typeface="宋体" pitchFamily="2" charset="-122"/>
              </a:rPr>
              <a:t> the details of the implementation </a:t>
            </a:r>
            <a:r>
              <a:rPr lang="en-US" altLang="zh-CN" sz="2000" dirty="0">
                <a:solidFill>
                  <a:srgbClr val="FF0000"/>
                </a:solidFill>
                <a:ea typeface="宋体" pitchFamily="2" charset="-122"/>
              </a:rPr>
              <a:t>nor</a:t>
            </a:r>
            <a:r>
              <a:rPr lang="en-US" altLang="zh-CN" sz="2000" dirty="0">
                <a:ea typeface="宋体" pitchFamily="2" charset="-122"/>
              </a:rPr>
              <a:t> the specification of the interfaces is part of the architecture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Computer Networks &amp; Distributed system</a:t>
            </a:r>
          </a:p>
        </p:txBody>
      </p:sp>
      <p:sp>
        <p:nvSpPr>
          <p:cNvPr id="6147" name="Rectangle 3"/>
          <p:cNvSpPr>
            <a:spLocks noGrp="1" noChangeArrowheads="1"/>
          </p:cNvSpPr>
          <p:nvPr>
            <p:ph type="body" idx="1"/>
          </p:nvPr>
        </p:nvSpPr>
        <p:spPr>
          <a:xfrm>
            <a:off x="591207" y="877888"/>
            <a:ext cx="11300226" cy="5783262"/>
          </a:xfrm>
        </p:spPr>
        <p:txBody>
          <a:bodyPr/>
          <a:lstStyle/>
          <a:p>
            <a:pPr eaLnBrk="1" hangingPunct="1">
              <a:lnSpc>
                <a:spcPct val="150000"/>
              </a:lnSpc>
            </a:pPr>
            <a:r>
              <a:rPr lang="en-US" altLang="zh-CN" sz="2400" dirty="0">
                <a:ea typeface="宋体" pitchFamily="2" charset="-122"/>
              </a:rPr>
              <a:t>Computer Networks </a:t>
            </a:r>
          </a:p>
          <a:p>
            <a:pPr lvl="1" eaLnBrk="1" hangingPunct="1">
              <a:lnSpc>
                <a:spcPct val="150000"/>
              </a:lnSpc>
            </a:pPr>
            <a:r>
              <a:rPr lang="en-US" altLang="zh-CN" sz="2000" dirty="0">
                <a:ea typeface="宋体" pitchFamily="2" charset="-122"/>
              </a:rPr>
              <a:t>A collection of autonomous computers interconnected by a single technology </a:t>
            </a:r>
          </a:p>
          <a:p>
            <a:pPr lvl="1" eaLnBrk="1" hangingPunct="1">
              <a:lnSpc>
                <a:spcPct val="150000"/>
              </a:lnSpc>
            </a:pPr>
            <a:r>
              <a:rPr lang="en-US" altLang="zh-CN" sz="2000" dirty="0">
                <a:ea typeface="宋体" pitchFamily="2" charset="-122"/>
              </a:rPr>
              <a:t>Users are exposed to the actual machines</a:t>
            </a:r>
          </a:p>
          <a:p>
            <a:pPr lvl="1" eaLnBrk="1" hangingPunct="1">
              <a:lnSpc>
                <a:spcPct val="150000"/>
              </a:lnSpc>
            </a:pPr>
            <a:r>
              <a:rPr lang="en-US" altLang="zh-CN" sz="2000" dirty="0">
                <a:ea typeface="宋体" pitchFamily="2" charset="-122"/>
              </a:rPr>
              <a:t>If the machines have different hardware and different operating systems, that is fully visible to the users</a:t>
            </a:r>
          </a:p>
          <a:p>
            <a:pPr eaLnBrk="1" hangingPunct="1">
              <a:lnSpc>
                <a:spcPct val="150000"/>
              </a:lnSpc>
            </a:pPr>
            <a:r>
              <a:rPr lang="en-US" altLang="zh-CN" sz="2400" dirty="0">
                <a:ea typeface="宋体" pitchFamily="2" charset="-122"/>
              </a:rPr>
              <a:t>Distributed system</a:t>
            </a:r>
          </a:p>
          <a:p>
            <a:pPr lvl="1" eaLnBrk="1" hangingPunct="1">
              <a:lnSpc>
                <a:spcPct val="150000"/>
              </a:lnSpc>
            </a:pPr>
            <a:r>
              <a:rPr lang="en-US" altLang="zh-CN" sz="2000" dirty="0">
                <a:ea typeface="宋体" pitchFamily="2" charset="-122"/>
              </a:rPr>
              <a:t>A collection of independent computers appears to its users as </a:t>
            </a:r>
            <a:r>
              <a:rPr lang="en-US" altLang="zh-CN" sz="2000" dirty="0">
                <a:solidFill>
                  <a:srgbClr val="0000FF"/>
                </a:solidFill>
                <a:ea typeface="宋体" pitchFamily="2" charset="-122"/>
              </a:rPr>
              <a:t>a single coherent system</a:t>
            </a:r>
            <a:endParaRPr lang="en-US" altLang="zh-CN" sz="2000" dirty="0">
              <a:ea typeface="宋体" pitchFamily="2" charset="-122"/>
            </a:endParaRPr>
          </a:p>
          <a:p>
            <a:pPr lvl="1" eaLnBrk="1" hangingPunct="1">
              <a:lnSpc>
                <a:spcPct val="150000"/>
              </a:lnSpc>
            </a:pPr>
            <a:r>
              <a:rPr lang="en-US" altLang="zh-CN" sz="2000" dirty="0">
                <a:ea typeface="宋体" pitchFamily="2" charset="-122"/>
              </a:rPr>
              <a:t>A single </a:t>
            </a:r>
            <a:r>
              <a:rPr lang="en-US" altLang="zh-CN" sz="2000" dirty="0">
                <a:solidFill>
                  <a:srgbClr val="0000FF"/>
                </a:solidFill>
                <a:ea typeface="宋体" pitchFamily="2" charset="-122"/>
              </a:rPr>
              <a:t>model </a:t>
            </a:r>
            <a:r>
              <a:rPr lang="en-US" altLang="zh-CN" sz="2000" dirty="0">
                <a:ea typeface="宋体" pitchFamily="2" charset="-122"/>
              </a:rPr>
              <a:t>or </a:t>
            </a:r>
            <a:r>
              <a:rPr lang="en-US" altLang="zh-CN" sz="2000" dirty="0">
                <a:solidFill>
                  <a:srgbClr val="0000FF"/>
                </a:solidFill>
                <a:ea typeface="宋体" pitchFamily="2" charset="-122"/>
              </a:rPr>
              <a:t>paradigm </a:t>
            </a:r>
            <a:r>
              <a:rPr lang="zh-CN" altLang="en-US" sz="2000" dirty="0">
                <a:solidFill>
                  <a:srgbClr val="7030A0"/>
                </a:solidFill>
                <a:latin typeface="黑体" panose="02010609060101010101" pitchFamily="49" charset="-122"/>
                <a:ea typeface="黑体" panose="02010609060101010101" pitchFamily="49" charset="-122"/>
              </a:rPr>
              <a:t>范式</a:t>
            </a:r>
            <a:r>
              <a:rPr lang="en-US" altLang="zh-CN" sz="2000" dirty="0">
                <a:solidFill>
                  <a:srgbClr val="7030A0"/>
                </a:solidFill>
                <a:latin typeface="黑体" panose="02010609060101010101" pitchFamily="49" charset="-122"/>
                <a:ea typeface="黑体" panose="02010609060101010101" pitchFamily="49" charset="-122"/>
              </a:rPr>
              <a:t> </a:t>
            </a:r>
            <a:r>
              <a:rPr lang="en-US" altLang="zh-CN" sz="2000" dirty="0">
                <a:ea typeface="宋体" pitchFamily="2" charset="-122"/>
              </a:rPr>
              <a:t>that it presents to the users (web, …)</a:t>
            </a:r>
          </a:p>
          <a:p>
            <a:pPr lvl="1" eaLnBrk="1" hangingPunct="1">
              <a:lnSpc>
                <a:spcPct val="150000"/>
              </a:lnSpc>
            </a:pPr>
            <a:r>
              <a:rPr lang="en-US" altLang="zh-CN" sz="2000" dirty="0">
                <a:ea typeface="宋体" pitchFamily="2" charset="-122"/>
              </a:rPr>
              <a:t>A layer of software on top of the operating system, called </a:t>
            </a:r>
            <a:r>
              <a:rPr lang="en-US" altLang="zh-CN" sz="2000" dirty="0">
                <a:solidFill>
                  <a:srgbClr val="0000FF"/>
                </a:solidFill>
                <a:ea typeface="宋体" pitchFamily="2" charset="-122"/>
              </a:rPr>
              <a:t>middleware</a:t>
            </a:r>
            <a:r>
              <a:rPr lang="en-US" altLang="zh-CN" sz="2000" dirty="0">
                <a:ea typeface="宋体" pitchFamily="2" charset="-122"/>
              </a:rPr>
              <a:t>, is responsible for implementing this 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Philosopher-Translator-Secretary</a:t>
            </a:r>
          </a:p>
        </p:txBody>
      </p:sp>
      <p:pic>
        <p:nvPicPr>
          <p:cNvPr id="26627" name="Picture 7" descr="1-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92476" y="727075"/>
            <a:ext cx="5368925" cy="4584700"/>
          </a:xfrm>
          <a:noFill/>
          <a:extLst>
            <a:ext uri="{909E8E84-426E-40DD-AFC4-6F175D3DCCD1}">
              <a14:hiddenFill xmlns:a14="http://schemas.microsoft.com/office/drawing/2010/main">
                <a:solidFill>
                  <a:srgbClr val="FFFFFF"/>
                </a:solidFill>
              </a14:hiddenFill>
            </a:ext>
          </a:extLst>
        </p:spPr>
      </p:pic>
      <p:sp>
        <p:nvSpPr>
          <p:cNvPr id="26628" name="Rectangle 9"/>
          <p:cNvSpPr>
            <a:spLocks noChangeArrowheads="1"/>
          </p:cNvSpPr>
          <p:nvPr/>
        </p:nvSpPr>
        <p:spPr bwMode="auto">
          <a:xfrm>
            <a:off x="1693863" y="5170489"/>
            <a:ext cx="8748712"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eaLnBrk="0" fontAlgn="b" hangingPunct="0">
              <a:spcBef>
                <a:spcPct val="20000"/>
              </a:spcBef>
              <a:buClr>
                <a:srgbClr val="FF6600"/>
              </a:buClr>
              <a:buSzPct val="110000"/>
              <a:buFont typeface="Wingdings" pitchFamily="2" charset="2"/>
              <a:buChar char="n"/>
              <a:defRPr sz="2800">
                <a:solidFill>
                  <a:srgbClr val="000099"/>
                </a:solidFill>
                <a:latin typeface="Verdana" pitchFamily="34" charset="0"/>
              </a:defRPr>
            </a:lvl1pPr>
            <a:lvl2pPr marL="990600" indent="-533400" algn="l" eaLnBrk="0" hangingPunct="0">
              <a:spcBef>
                <a:spcPct val="20000"/>
              </a:spcBef>
              <a:buClr>
                <a:srgbClr val="009900"/>
              </a:buClr>
              <a:buSzPct val="110000"/>
              <a:buFont typeface="Wingdings" pitchFamily="2" charset="2"/>
              <a:buChar char="u"/>
              <a:defRPr sz="2400">
                <a:solidFill>
                  <a:schemeClr val="tx1"/>
                </a:solidFill>
                <a:latin typeface="Verdana" pitchFamily="34" charset="0"/>
              </a:defRPr>
            </a:lvl2pPr>
            <a:lvl3pPr marL="1143000" indent="-228600" algn="l" eaLnBrk="0" hangingPunct="0">
              <a:spcBef>
                <a:spcPct val="20000"/>
              </a:spcBef>
              <a:buClr>
                <a:srgbClr val="0000FF"/>
              </a:buClr>
              <a:buSzPct val="110000"/>
              <a:buFont typeface="Wingdings" pitchFamily="2" charset="2"/>
              <a:buChar char="Ø"/>
              <a:defRPr sz="2400">
                <a:solidFill>
                  <a:schemeClr val="tx1"/>
                </a:solidFill>
                <a:latin typeface="Verdana" pitchFamily="34" charset="0"/>
              </a:defRPr>
            </a:lvl3pPr>
            <a:lvl4pPr marL="1600200" indent="-228600" algn="l" eaLnBrk="0" hangingPunct="0">
              <a:spcBef>
                <a:spcPct val="20000"/>
              </a:spcBef>
              <a:buClr>
                <a:schemeClr val="accent2"/>
              </a:buClr>
              <a:buSzPct val="110000"/>
              <a:buChar char="–"/>
              <a:defRPr sz="2000">
                <a:solidFill>
                  <a:schemeClr val="tx1"/>
                </a:solidFill>
                <a:latin typeface="Times New Roman" pitchFamily="18" charset="0"/>
              </a:defRPr>
            </a:lvl4pPr>
            <a:lvl5pPr marL="2057400" indent="-228600" algn="l" eaLnBrk="0" hangingPunct="0">
              <a:spcBef>
                <a:spcPct val="20000"/>
              </a:spcBef>
              <a:buClr>
                <a:schemeClr val="accent2"/>
              </a:buClr>
              <a:buSzPct val="11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9pPr>
          </a:lstStyle>
          <a:p>
            <a:pPr eaLnBrk="1" hangingPunct="1">
              <a:lnSpc>
                <a:spcPct val="90000"/>
              </a:lnSpc>
            </a:pPr>
            <a:r>
              <a:rPr lang="en-US" altLang="zh-CN" sz="2400" dirty="0">
                <a:ea typeface="宋体" pitchFamily="2" charset="-122"/>
              </a:rPr>
              <a:t>Interfaces</a:t>
            </a:r>
          </a:p>
          <a:p>
            <a:pPr eaLnBrk="1" hangingPunct="1">
              <a:lnSpc>
                <a:spcPct val="90000"/>
              </a:lnSpc>
            </a:pPr>
            <a:r>
              <a:rPr lang="en-US" altLang="zh-CN" sz="2400" dirty="0">
                <a:ea typeface="宋体" pitchFamily="2" charset="-122"/>
              </a:rPr>
              <a:t>Protocols</a:t>
            </a:r>
          </a:p>
          <a:p>
            <a:pPr lvl="1" eaLnBrk="1" hangingPunct="1">
              <a:lnSpc>
                <a:spcPct val="90000"/>
              </a:lnSpc>
            </a:pPr>
            <a:r>
              <a:rPr lang="en-US" altLang="zh-CN" sz="2000" dirty="0">
                <a:ea typeface="宋体" pitchFamily="2" charset="-122"/>
              </a:rPr>
              <a:t>Translator: A neutral language known to both of them </a:t>
            </a:r>
          </a:p>
          <a:p>
            <a:pPr lvl="1" eaLnBrk="1" hangingPunct="1">
              <a:lnSpc>
                <a:spcPct val="90000"/>
              </a:lnSpc>
            </a:pPr>
            <a:r>
              <a:rPr lang="en-US" altLang="zh-CN" sz="2000" dirty="0">
                <a:ea typeface="宋体" pitchFamily="2" charset="-122"/>
              </a:rPr>
              <a:t>Secretary: communication method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Information flow</a:t>
            </a:r>
          </a:p>
        </p:txBody>
      </p:sp>
      <p:sp>
        <p:nvSpPr>
          <p:cNvPr id="27651" name="Rectangle 3"/>
          <p:cNvSpPr>
            <a:spLocks noGrp="1" noChangeArrowheads="1"/>
          </p:cNvSpPr>
          <p:nvPr>
            <p:ph type="body" idx="1"/>
          </p:nvPr>
        </p:nvSpPr>
        <p:spPr/>
        <p:txBody>
          <a:bodyPr/>
          <a:lstStyle/>
          <a:p>
            <a:pPr eaLnBrk="1" hangingPunct="1">
              <a:buFont typeface="Wingdings" pitchFamily="2" charset="2"/>
              <a:buNone/>
            </a:pPr>
            <a:r>
              <a:rPr lang="en-US" altLang="zh-CN" sz="2400" dirty="0">
                <a:ea typeface="宋体" pitchFamily="2" charset="-122"/>
              </a:rPr>
              <a:t>Example information flow supporting virtual communication in layer 5.</a:t>
            </a:r>
          </a:p>
        </p:txBody>
      </p:sp>
      <p:pic>
        <p:nvPicPr>
          <p:cNvPr id="27652" name="Picture 4" descr="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88" y="1797050"/>
            <a:ext cx="7650162"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Virtual Communication of Layer 5 Peers(1)</a:t>
            </a:r>
            <a:endParaRPr lang="zh-CN" altLang="en-US">
              <a:ea typeface="宋体" pitchFamily="2" charset="-122"/>
            </a:endParaRPr>
          </a:p>
        </p:txBody>
      </p:sp>
      <p:sp>
        <p:nvSpPr>
          <p:cNvPr id="28675" name="Rectangle 3"/>
          <p:cNvSpPr>
            <a:spLocks noGrp="1" noChangeArrowheads="1"/>
          </p:cNvSpPr>
          <p:nvPr>
            <p:ph type="body" idx="1"/>
          </p:nvPr>
        </p:nvSpPr>
        <p:spPr>
          <a:xfrm>
            <a:off x="609600" y="877889"/>
            <a:ext cx="10945906" cy="5392737"/>
          </a:xfrm>
        </p:spPr>
        <p:txBody>
          <a:bodyPr/>
          <a:lstStyle/>
          <a:p>
            <a:pPr eaLnBrk="1" hangingPunct="1">
              <a:lnSpc>
                <a:spcPct val="150000"/>
              </a:lnSpc>
            </a:pPr>
            <a:r>
              <a:rPr lang="en-US" altLang="zh-CN" dirty="0">
                <a:ea typeface="宋体" pitchFamily="2" charset="-122"/>
              </a:rPr>
              <a:t>Layer 5</a:t>
            </a:r>
          </a:p>
          <a:p>
            <a:pPr lvl="1" eaLnBrk="1" hangingPunct="1">
              <a:lnSpc>
                <a:spcPct val="150000"/>
              </a:lnSpc>
            </a:pPr>
            <a:r>
              <a:rPr lang="en-US" altLang="zh-CN" dirty="0">
                <a:ea typeface="宋体" pitchFamily="2" charset="-122"/>
              </a:rPr>
              <a:t>A message, M, is produced by an application process and given to layer 4 for transmission</a:t>
            </a:r>
          </a:p>
          <a:p>
            <a:pPr eaLnBrk="1" hangingPunct="1">
              <a:lnSpc>
                <a:spcPct val="150000"/>
              </a:lnSpc>
            </a:pPr>
            <a:r>
              <a:rPr lang="en-US" altLang="zh-CN" dirty="0">
                <a:ea typeface="宋体" pitchFamily="2" charset="-122"/>
              </a:rPr>
              <a:t>Layer 4</a:t>
            </a:r>
          </a:p>
          <a:p>
            <a:pPr lvl="1" eaLnBrk="1" hangingPunct="1">
              <a:lnSpc>
                <a:spcPct val="150000"/>
              </a:lnSpc>
            </a:pPr>
            <a:r>
              <a:rPr lang="en-US" altLang="zh-CN" dirty="0">
                <a:ea typeface="宋体" pitchFamily="2" charset="-122"/>
              </a:rPr>
              <a:t>Puts a header in front of the message to identify the message and passes the result to layer 3</a:t>
            </a:r>
          </a:p>
          <a:p>
            <a:pPr lvl="1" eaLnBrk="1" hangingPunct="1">
              <a:lnSpc>
                <a:spcPct val="150000"/>
              </a:lnSpc>
            </a:pPr>
            <a:r>
              <a:rPr lang="en-US" altLang="zh-CN" dirty="0">
                <a:solidFill>
                  <a:srgbClr val="000099"/>
                </a:solidFill>
                <a:ea typeface="宋体" pitchFamily="2" charset="-122"/>
              </a:rPr>
              <a:t>Header:</a:t>
            </a:r>
            <a:r>
              <a:rPr lang="en-US" altLang="zh-CN" dirty="0">
                <a:ea typeface="宋体" pitchFamily="2" charset="-122"/>
              </a:rPr>
              <a:t> control information, such as sequence numbers (In some layers, headers can also contain sizes, times, and other control fields)</a:t>
            </a:r>
            <a:endParaRPr lang="zh-CN" altLang="en-US" dirty="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Virtual Communication of Layer 5 Peers(2)</a:t>
            </a:r>
            <a:endParaRPr lang="zh-CN" altLang="en-US">
              <a:ea typeface="宋体" pitchFamily="2" charset="-122"/>
            </a:endParaRPr>
          </a:p>
        </p:txBody>
      </p:sp>
      <p:sp>
        <p:nvSpPr>
          <p:cNvPr id="29699" name="Rectangle 3"/>
          <p:cNvSpPr>
            <a:spLocks noGrp="1" noChangeArrowheads="1"/>
          </p:cNvSpPr>
          <p:nvPr>
            <p:ph type="body" idx="1"/>
          </p:nvPr>
        </p:nvSpPr>
        <p:spPr>
          <a:xfrm>
            <a:off x="645459" y="877889"/>
            <a:ext cx="10972800" cy="5392737"/>
          </a:xfrm>
        </p:spPr>
        <p:txBody>
          <a:bodyPr/>
          <a:lstStyle/>
          <a:p>
            <a:pPr eaLnBrk="1" hangingPunct="1">
              <a:lnSpc>
                <a:spcPct val="90000"/>
              </a:lnSpc>
            </a:pPr>
            <a:r>
              <a:rPr lang="en-US" altLang="zh-CN" dirty="0">
                <a:ea typeface="宋体" pitchFamily="2" charset="-122"/>
              </a:rPr>
              <a:t>Layer 3</a:t>
            </a:r>
          </a:p>
          <a:p>
            <a:pPr lvl="1" eaLnBrk="1" hangingPunct="1">
              <a:lnSpc>
                <a:spcPts val="3000"/>
              </a:lnSpc>
            </a:pPr>
            <a:r>
              <a:rPr lang="en-US" altLang="zh-CN" dirty="0">
                <a:ea typeface="宋体" pitchFamily="2" charset="-122"/>
              </a:rPr>
              <a:t>There is limit to the size of </a:t>
            </a:r>
            <a:r>
              <a:rPr lang="en-US" altLang="zh-CN" b="1" dirty="0">
                <a:solidFill>
                  <a:srgbClr val="7030A0"/>
                </a:solidFill>
                <a:ea typeface="宋体" pitchFamily="2" charset="-122"/>
              </a:rPr>
              <a:t>messages</a:t>
            </a:r>
            <a:r>
              <a:rPr lang="en-US" altLang="zh-CN" dirty="0">
                <a:ea typeface="宋体" pitchFamily="2" charset="-122"/>
              </a:rPr>
              <a:t> transmitted in the layer 3 protocol</a:t>
            </a:r>
          </a:p>
          <a:p>
            <a:pPr lvl="1" eaLnBrk="1" hangingPunct="1">
              <a:lnSpc>
                <a:spcPts val="3000"/>
              </a:lnSpc>
            </a:pPr>
            <a:r>
              <a:rPr lang="en-US" altLang="zh-CN" dirty="0">
                <a:ea typeface="宋体" pitchFamily="2" charset="-122"/>
              </a:rPr>
              <a:t>Break up the incoming messages into smaller units (</a:t>
            </a:r>
            <a:r>
              <a:rPr lang="en-US" altLang="zh-CN" b="1" dirty="0">
                <a:solidFill>
                  <a:srgbClr val="7030A0"/>
                </a:solidFill>
                <a:ea typeface="宋体" pitchFamily="2" charset="-122"/>
              </a:rPr>
              <a:t>packets</a:t>
            </a:r>
            <a:r>
              <a:rPr lang="en-US" altLang="zh-CN" dirty="0">
                <a:ea typeface="宋体" pitchFamily="2" charset="-122"/>
              </a:rPr>
              <a:t>)</a:t>
            </a:r>
          </a:p>
          <a:p>
            <a:pPr lvl="1" eaLnBrk="1" hangingPunct="1">
              <a:lnSpc>
                <a:spcPts val="3000"/>
              </a:lnSpc>
            </a:pPr>
            <a:r>
              <a:rPr lang="en-US" altLang="zh-CN" dirty="0">
                <a:ea typeface="宋体" pitchFamily="2" charset="-122"/>
              </a:rPr>
              <a:t>Prepend a layer 3 header to each packet</a:t>
            </a:r>
          </a:p>
          <a:p>
            <a:pPr lvl="1" eaLnBrk="1" hangingPunct="1">
              <a:lnSpc>
                <a:spcPts val="3000"/>
              </a:lnSpc>
            </a:pPr>
            <a:r>
              <a:rPr lang="en-US" altLang="zh-CN" dirty="0">
                <a:ea typeface="宋体" pitchFamily="2" charset="-122"/>
              </a:rPr>
              <a:t>Decides which of the outgoing lines to use and passes the packets to layer 2</a:t>
            </a:r>
          </a:p>
          <a:p>
            <a:pPr eaLnBrk="1" hangingPunct="1">
              <a:lnSpc>
                <a:spcPct val="90000"/>
              </a:lnSpc>
            </a:pPr>
            <a:r>
              <a:rPr lang="en-US" altLang="zh-CN" dirty="0">
                <a:ea typeface="宋体" pitchFamily="2" charset="-122"/>
              </a:rPr>
              <a:t>Layer 2</a:t>
            </a:r>
          </a:p>
          <a:p>
            <a:pPr lvl="1" eaLnBrk="1" hangingPunct="1">
              <a:lnSpc>
                <a:spcPct val="90000"/>
              </a:lnSpc>
            </a:pPr>
            <a:r>
              <a:rPr lang="en-US" altLang="zh-CN" dirty="0">
                <a:ea typeface="宋体" pitchFamily="2" charset="-122"/>
              </a:rPr>
              <a:t>Adds a header &amp; trailer to each piece</a:t>
            </a:r>
          </a:p>
          <a:p>
            <a:pPr lvl="1" eaLnBrk="1" hangingPunct="1">
              <a:lnSpc>
                <a:spcPct val="90000"/>
              </a:lnSpc>
            </a:pPr>
            <a:r>
              <a:rPr lang="en-US" altLang="zh-CN" dirty="0">
                <a:ea typeface="宋体" pitchFamily="2" charset="-122"/>
              </a:rPr>
              <a:t>Gives the resulting unit to layer 1 </a:t>
            </a:r>
          </a:p>
          <a:p>
            <a:pPr eaLnBrk="1" hangingPunct="1">
              <a:lnSpc>
                <a:spcPct val="90000"/>
              </a:lnSpc>
            </a:pPr>
            <a:r>
              <a:rPr lang="en-US" altLang="zh-CN" dirty="0">
                <a:ea typeface="宋体" pitchFamily="2" charset="-122"/>
              </a:rPr>
              <a:t>Layer 1</a:t>
            </a:r>
          </a:p>
          <a:p>
            <a:pPr lvl="1" eaLnBrk="1" hangingPunct="1">
              <a:lnSpc>
                <a:spcPct val="90000"/>
              </a:lnSpc>
            </a:pPr>
            <a:r>
              <a:rPr lang="en-US" altLang="zh-CN" dirty="0">
                <a:ea typeface="宋体" pitchFamily="2" charset="-122"/>
              </a:rPr>
              <a:t>Physical transmission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subTitle" idx="1"/>
          </p:nvPr>
        </p:nvSpPr>
        <p:spPr>
          <a:xfrm>
            <a:off x="1821934" y="2476307"/>
            <a:ext cx="8577263" cy="2906713"/>
          </a:xfrm>
        </p:spPr>
        <p:txBody>
          <a:bodyPr/>
          <a:lstStyle/>
          <a:p>
            <a:pPr eaLnBrk="1" hangingPunct="1">
              <a:lnSpc>
                <a:spcPct val="80000"/>
              </a:lnSpc>
              <a:buFontTx/>
              <a:buNone/>
            </a:pPr>
            <a:r>
              <a:rPr lang="en-US" altLang="zh-CN" sz="5400" dirty="0">
                <a:solidFill>
                  <a:srgbClr val="0000FF"/>
                </a:solidFill>
                <a:latin typeface="Times New Roman" pitchFamily="18" charset="0"/>
                <a:ea typeface="宋体" pitchFamily="2" charset="-122"/>
              </a:rPr>
              <a:t>Design Issues for the Layers</a:t>
            </a:r>
          </a:p>
          <a:p>
            <a:pPr eaLnBrk="1" hangingPunct="1">
              <a:lnSpc>
                <a:spcPct val="80000"/>
              </a:lnSpc>
              <a:buFontTx/>
              <a:buNone/>
            </a:pPr>
            <a:endParaRPr lang="en-US" altLang="zh-CN" sz="5400" dirty="0">
              <a:solidFill>
                <a:srgbClr val="0000FF"/>
              </a:solidFill>
              <a:latin typeface="Times New Roman" pitchFamily="18" charset="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1681163" y="157163"/>
            <a:ext cx="8794750" cy="696912"/>
          </a:xfrm>
        </p:spPr>
        <p:txBody>
          <a:bodyPr/>
          <a:lstStyle/>
          <a:p>
            <a:pPr eaLnBrk="1" hangingPunct="1"/>
            <a:r>
              <a:rPr lang="zh-CN" altLang="zh-CN" dirty="0">
                <a:ea typeface="宋体" pitchFamily="2" charset="-122"/>
              </a:rPr>
              <a:t>Design Issues for the Layers</a:t>
            </a:r>
            <a:r>
              <a:rPr lang="en-US" altLang="zh-CN" dirty="0">
                <a:ea typeface="宋体" pitchFamily="2" charset="-122"/>
              </a:rPr>
              <a:t> (1)</a:t>
            </a:r>
            <a:endParaRPr lang="zh-CN" altLang="zh-CN" dirty="0">
              <a:ea typeface="宋体" pitchFamily="2" charset="-122"/>
            </a:endParaRPr>
          </a:p>
        </p:txBody>
      </p:sp>
      <p:sp>
        <p:nvSpPr>
          <p:cNvPr id="82947" name="Rectangle 3"/>
          <p:cNvSpPr>
            <a:spLocks noChangeArrowheads="1"/>
          </p:cNvSpPr>
          <p:nvPr/>
        </p:nvSpPr>
        <p:spPr bwMode="auto">
          <a:xfrm>
            <a:off x="1030014" y="756021"/>
            <a:ext cx="10768954" cy="59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lvl1pPr marL="609600" indent="-609600">
              <a:defRPr sz="5400">
                <a:solidFill>
                  <a:schemeClr val="tx1"/>
                </a:solidFill>
                <a:latin typeface="Arial" pitchFamily="34" charset="0"/>
              </a:defRPr>
            </a:lvl1pPr>
            <a:lvl2pPr>
              <a:defRPr sz="5400">
                <a:solidFill>
                  <a:schemeClr val="tx1"/>
                </a:solidFill>
                <a:latin typeface="Arial" pitchFamily="34" charset="0"/>
              </a:defRPr>
            </a:lvl2pPr>
            <a:lvl3pPr>
              <a:defRPr sz="5400">
                <a:solidFill>
                  <a:schemeClr val="tx1"/>
                </a:solidFill>
                <a:latin typeface="Arial" pitchFamily="34" charset="0"/>
              </a:defRPr>
            </a:lvl3pPr>
            <a:lvl4pPr>
              <a:defRPr sz="5400">
                <a:solidFill>
                  <a:schemeClr val="tx1"/>
                </a:solidFill>
                <a:latin typeface="Arial" pitchFamily="34" charset="0"/>
              </a:defRPr>
            </a:lvl4pPr>
            <a:lvl5pPr>
              <a:defRPr sz="5400">
                <a:solidFill>
                  <a:schemeClr val="tx1"/>
                </a:solidFill>
                <a:latin typeface="Arial" pitchFamily="34" charset="0"/>
              </a:defRPr>
            </a:lvl5pPr>
            <a:lvl6pPr algn="ctr" eaLnBrk="0" fontAlgn="base" hangingPunct="0">
              <a:spcBef>
                <a:spcPct val="0"/>
              </a:spcBef>
              <a:spcAft>
                <a:spcPct val="0"/>
              </a:spcAft>
              <a:buFont typeface="Arial" pitchFamily="34" charset="0"/>
              <a:defRPr sz="5400">
                <a:solidFill>
                  <a:schemeClr val="tx1"/>
                </a:solidFill>
                <a:latin typeface="Arial" pitchFamily="34" charset="0"/>
              </a:defRPr>
            </a:lvl6pPr>
            <a:lvl7pPr algn="ctr" eaLnBrk="0" fontAlgn="base" hangingPunct="0">
              <a:spcBef>
                <a:spcPct val="0"/>
              </a:spcBef>
              <a:spcAft>
                <a:spcPct val="0"/>
              </a:spcAft>
              <a:buFont typeface="Arial" pitchFamily="34" charset="0"/>
              <a:defRPr sz="5400">
                <a:solidFill>
                  <a:schemeClr val="tx1"/>
                </a:solidFill>
                <a:latin typeface="Arial" pitchFamily="34" charset="0"/>
              </a:defRPr>
            </a:lvl7pPr>
            <a:lvl8pPr algn="ctr" eaLnBrk="0" fontAlgn="base" hangingPunct="0">
              <a:spcBef>
                <a:spcPct val="0"/>
              </a:spcBef>
              <a:spcAft>
                <a:spcPct val="0"/>
              </a:spcAft>
              <a:buFont typeface="Arial" pitchFamily="34" charset="0"/>
              <a:defRPr sz="5400">
                <a:solidFill>
                  <a:schemeClr val="tx1"/>
                </a:solidFill>
                <a:latin typeface="Arial" pitchFamily="34" charset="0"/>
              </a:defRPr>
            </a:lvl8pPr>
            <a:lvl9pPr algn="ctr" eaLnBrk="0" fontAlgn="base" hangingPunct="0">
              <a:spcBef>
                <a:spcPct val="0"/>
              </a:spcBef>
              <a:spcAft>
                <a:spcPct val="0"/>
              </a:spcAft>
              <a:buFont typeface="Arial" pitchFamily="34" charset="0"/>
              <a:defRPr sz="5400">
                <a:solidFill>
                  <a:schemeClr val="tx1"/>
                </a:solidFill>
                <a:latin typeface="Arial" pitchFamily="34" charset="0"/>
              </a:defRPr>
            </a:lvl9pPr>
          </a:lstStyle>
          <a:p>
            <a:pPr algn="l" fontAlgn="b">
              <a:lnSpc>
                <a:spcPts val="3200"/>
              </a:lnSpc>
              <a:spcBef>
                <a:spcPct val="20000"/>
              </a:spcBef>
              <a:buClr>
                <a:srgbClr val="FF6600"/>
              </a:buClr>
              <a:buSzPct val="80000"/>
              <a:buFont typeface="Wingdings" pitchFamily="2" charset="2"/>
              <a:buChar char="n"/>
              <a:defRPr/>
            </a:pPr>
            <a:r>
              <a:rPr lang="zh-CN" altLang="en-US" sz="2800" dirty="0">
                <a:solidFill>
                  <a:srgbClr val="000099"/>
                </a:solidFill>
                <a:latin typeface="+mn-ea"/>
                <a:sym typeface="Verdana" pitchFamily="34" charset="0"/>
              </a:rPr>
              <a:t>Reliability</a:t>
            </a:r>
          </a:p>
          <a:p>
            <a:pPr marL="914400" lvl="1" indent="-457200" algn="l" fontAlgn="b">
              <a:lnSpc>
                <a:spcPts val="3400"/>
              </a:lnSpc>
              <a:spcBef>
                <a:spcPct val="20000"/>
              </a:spcBef>
              <a:buClr>
                <a:schemeClr val="accent1">
                  <a:lumMod val="50000"/>
                </a:schemeClr>
              </a:buClr>
              <a:buSzPct val="80000"/>
              <a:buFont typeface="Wingdings" panose="05000000000000000000" pitchFamily="2" charset="2"/>
              <a:buChar char="u"/>
              <a:defRPr/>
            </a:pPr>
            <a:r>
              <a:rPr lang="en-US" altLang="zh-CN" sz="2400" dirty="0">
                <a:latin typeface="+mn-ea"/>
                <a:sym typeface="Verdana" pitchFamily="34" charset="0"/>
              </a:rPr>
              <a:t>Error Control</a:t>
            </a:r>
            <a:r>
              <a:rPr lang="zh-CN" altLang="en-US" sz="2400" dirty="0">
                <a:latin typeface="+mn-ea"/>
                <a:sym typeface="Verdana" pitchFamily="34" charset="0"/>
              </a:rPr>
              <a:t>：</a:t>
            </a:r>
            <a:r>
              <a:rPr lang="en-US" altLang="zh-CN" sz="2400" dirty="0">
                <a:latin typeface="+mn-ea"/>
                <a:sym typeface="Verdana" pitchFamily="34" charset="0"/>
              </a:rPr>
              <a:t>Physical lines are not perfect (bit error)</a:t>
            </a:r>
          </a:p>
          <a:p>
            <a:pPr marL="1371600" lvl="2" indent="-457200" algn="l" fontAlgn="b">
              <a:lnSpc>
                <a:spcPts val="3400"/>
              </a:lnSpc>
              <a:spcBef>
                <a:spcPct val="20000"/>
              </a:spcBef>
              <a:buClr>
                <a:schemeClr val="accent1">
                  <a:lumMod val="50000"/>
                </a:schemeClr>
              </a:buClr>
              <a:buSzPct val="80000"/>
              <a:buFont typeface="Wingdings" panose="05000000000000000000" pitchFamily="2" charset="2"/>
              <a:buChar char="Ø"/>
              <a:defRPr/>
            </a:pPr>
            <a:r>
              <a:rPr lang="en-US" altLang="zh-CN" sz="2400" dirty="0">
                <a:latin typeface="+mn-ea"/>
                <a:sym typeface="Verdana" pitchFamily="34" charset="0"/>
              </a:rPr>
              <a:t>Error-detecting &amp; Error-correcting codes</a:t>
            </a:r>
          </a:p>
          <a:p>
            <a:pPr marL="1371600" lvl="2" indent="-457200" algn="l" fontAlgn="b">
              <a:lnSpc>
                <a:spcPts val="3400"/>
              </a:lnSpc>
              <a:spcBef>
                <a:spcPct val="20000"/>
              </a:spcBef>
              <a:buClr>
                <a:schemeClr val="accent1">
                  <a:lumMod val="50000"/>
                </a:schemeClr>
              </a:buClr>
              <a:buSzPct val="80000"/>
              <a:buFont typeface="Wingdings" panose="05000000000000000000" pitchFamily="2" charset="2"/>
              <a:buChar char="Ø"/>
              <a:defRPr/>
            </a:pPr>
            <a:r>
              <a:rPr lang="en-US" altLang="zh-CN" sz="2400" dirty="0">
                <a:latin typeface="+mn-ea"/>
                <a:sym typeface="Verdana" pitchFamily="34" charset="0"/>
              </a:rPr>
              <a:t>How the receiver tells the sender which messages have been correctly received and which have not</a:t>
            </a:r>
          </a:p>
          <a:p>
            <a:pPr marL="914400" lvl="1" indent="-457200" algn="l" fontAlgn="b">
              <a:lnSpc>
                <a:spcPts val="3400"/>
              </a:lnSpc>
              <a:spcBef>
                <a:spcPct val="20000"/>
              </a:spcBef>
              <a:buClr>
                <a:schemeClr val="accent1">
                  <a:lumMod val="50000"/>
                </a:schemeClr>
              </a:buClr>
              <a:buSzPct val="80000"/>
              <a:buFont typeface="Wingdings" panose="05000000000000000000" pitchFamily="2" charset="2"/>
              <a:buChar char="u"/>
              <a:defRPr/>
            </a:pPr>
            <a:r>
              <a:rPr lang="en-US" altLang="zh-CN" sz="2400" dirty="0">
                <a:latin typeface="+mn-ea"/>
                <a:sym typeface="Verdana" pitchFamily="34" charset="0"/>
              </a:rPr>
              <a:t>Routing</a:t>
            </a:r>
          </a:p>
          <a:p>
            <a:pPr lvl="2" algn="l" fontAlgn="b">
              <a:lnSpc>
                <a:spcPts val="3400"/>
              </a:lnSpc>
              <a:spcBef>
                <a:spcPct val="20000"/>
              </a:spcBef>
              <a:buClr>
                <a:schemeClr val="accent1">
                  <a:lumMod val="50000"/>
                </a:schemeClr>
              </a:buClr>
              <a:buSzPct val="80000"/>
              <a:defRPr/>
            </a:pPr>
            <a:r>
              <a:rPr lang="en-US" altLang="zh-CN" sz="2400" dirty="0">
                <a:latin typeface="+mn-ea"/>
                <a:sym typeface="Verdana" pitchFamily="34" charset="0"/>
              </a:rPr>
              <a:t>There may be some links or routers that are broken</a:t>
            </a:r>
            <a:r>
              <a:rPr lang="zh-CN" altLang="en-US" sz="2400" dirty="0">
                <a:latin typeface="+mn-ea"/>
                <a:sym typeface="Verdana" pitchFamily="34" charset="0"/>
              </a:rPr>
              <a:t>，</a:t>
            </a:r>
            <a:r>
              <a:rPr lang="en-US" altLang="zh-CN" sz="2400" dirty="0">
                <a:latin typeface="+mn-ea"/>
                <a:sym typeface="Verdana" pitchFamily="34" charset="0"/>
              </a:rPr>
              <a:t>finding a working path through a network</a:t>
            </a:r>
          </a:p>
          <a:p>
            <a:pPr marL="800100" lvl="1" indent="-342900" algn="l" fontAlgn="b">
              <a:lnSpc>
                <a:spcPts val="3400"/>
              </a:lnSpc>
              <a:spcBef>
                <a:spcPct val="20000"/>
              </a:spcBef>
              <a:buClr>
                <a:schemeClr val="accent1">
                  <a:lumMod val="50000"/>
                </a:schemeClr>
              </a:buClr>
              <a:buSzPct val="80000"/>
              <a:buFont typeface="Wingdings" panose="05000000000000000000" pitchFamily="2" charset="2"/>
              <a:buChar char="u"/>
              <a:defRPr/>
            </a:pPr>
            <a:r>
              <a:rPr lang="en-US" altLang="zh-CN" sz="2400" dirty="0">
                <a:latin typeface="+mn-ea"/>
                <a:sym typeface="Verdana" pitchFamily="34" charset="0"/>
              </a:rPr>
              <a:t>Messages may be out of sequence </a:t>
            </a:r>
            <a:r>
              <a:rPr lang="zh-CN" altLang="en-US" sz="2400" dirty="0">
                <a:solidFill>
                  <a:srgbClr val="7030A0"/>
                </a:solidFill>
                <a:latin typeface="黑体" panose="02010609060101010101" pitchFamily="49" charset="-122"/>
                <a:ea typeface="黑体" panose="02010609060101010101" pitchFamily="49" charset="-122"/>
                <a:sym typeface="Verdana" pitchFamily="34" charset="0"/>
              </a:rPr>
              <a:t>乱序</a:t>
            </a:r>
          </a:p>
          <a:p>
            <a:pPr marL="1257300" lvl="2" indent="-342900" algn="l" fontAlgn="b">
              <a:lnSpc>
                <a:spcPts val="3400"/>
              </a:lnSpc>
              <a:spcBef>
                <a:spcPct val="20000"/>
              </a:spcBef>
              <a:buClr>
                <a:schemeClr val="accent1">
                  <a:lumMod val="50000"/>
                </a:schemeClr>
              </a:buClr>
              <a:buSzPct val="80000"/>
              <a:buFont typeface="Wingdings" panose="05000000000000000000" pitchFamily="2" charset="2"/>
              <a:buChar char="Ø"/>
              <a:defRPr/>
            </a:pPr>
            <a:r>
              <a:rPr lang="en-US" altLang="zh-CN" sz="2400" dirty="0">
                <a:latin typeface="+mn-ea"/>
                <a:sym typeface="Verdana" pitchFamily="34" charset="0"/>
              </a:rPr>
              <a:t>How the sender numbers the messages</a:t>
            </a:r>
          </a:p>
          <a:p>
            <a:pPr marL="1257300" lvl="2" indent="-342900" algn="l" fontAlgn="b">
              <a:lnSpc>
                <a:spcPts val="3400"/>
              </a:lnSpc>
              <a:spcBef>
                <a:spcPct val="20000"/>
              </a:spcBef>
              <a:buClr>
                <a:schemeClr val="accent1">
                  <a:lumMod val="50000"/>
                </a:schemeClr>
              </a:buClr>
              <a:buSzPct val="80000"/>
              <a:buFont typeface="Wingdings" panose="05000000000000000000" pitchFamily="2" charset="2"/>
              <a:buChar char="Ø"/>
              <a:defRPr/>
            </a:pPr>
            <a:r>
              <a:rPr lang="en-US" altLang="zh-CN" sz="2400" dirty="0">
                <a:latin typeface="+mn-ea"/>
                <a:sym typeface="Verdana" pitchFamily="34" charset="0"/>
              </a:rPr>
              <a:t>How the receiver deals with the messages arriving out of order </a:t>
            </a:r>
          </a:p>
          <a:p>
            <a:pPr marL="1257300" lvl="2" indent="-342900" algn="l" fontAlgn="b">
              <a:lnSpc>
                <a:spcPts val="3000"/>
              </a:lnSpc>
              <a:spcBef>
                <a:spcPct val="20000"/>
              </a:spcBef>
              <a:buClr>
                <a:schemeClr val="accent1">
                  <a:lumMod val="50000"/>
                </a:schemeClr>
              </a:buClr>
              <a:buSzPct val="80000"/>
              <a:buFont typeface="Wingdings" panose="05000000000000000000" pitchFamily="2" charset="2"/>
              <a:buChar char="ü"/>
              <a:defRPr/>
            </a:pPr>
            <a:endParaRPr lang="zh-CN" altLang="en-US" sz="2800" dirty="0">
              <a:solidFill>
                <a:srgbClr val="000099"/>
              </a:solidFill>
              <a:latin typeface="+mn-ea"/>
              <a:sym typeface="Verdan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1681163" y="157163"/>
            <a:ext cx="8794750" cy="696912"/>
          </a:xfrm>
        </p:spPr>
        <p:txBody>
          <a:bodyPr/>
          <a:lstStyle/>
          <a:p>
            <a:pPr eaLnBrk="1" hangingPunct="1"/>
            <a:r>
              <a:rPr lang="zh-CN" altLang="zh-CN" dirty="0">
                <a:ea typeface="宋体" pitchFamily="2" charset="-122"/>
              </a:rPr>
              <a:t>Design Issues for the Layers</a:t>
            </a:r>
            <a:r>
              <a:rPr lang="en-US" altLang="zh-CN" dirty="0">
                <a:ea typeface="宋体" pitchFamily="2" charset="-122"/>
              </a:rPr>
              <a:t> (2)</a:t>
            </a:r>
            <a:endParaRPr lang="zh-CN" altLang="zh-CN" dirty="0">
              <a:ea typeface="宋体" pitchFamily="2" charset="-122"/>
            </a:endParaRPr>
          </a:p>
        </p:txBody>
      </p:sp>
      <p:sp>
        <p:nvSpPr>
          <p:cNvPr id="82947" name="Rectangle 3"/>
          <p:cNvSpPr>
            <a:spLocks noChangeArrowheads="1"/>
          </p:cNvSpPr>
          <p:nvPr/>
        </p:nvSpPr>
        <p:spPr bwMode="auto">
          <a:xfrm>
            <a:off x="1030014" y="756021"/>
            <a:ext cx="10768954" cy="59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lvl1pPr marL="609600" indent="-609600">
              <a:defRPr sz="5400">
                <a:solidFill>
                  <a:schemeClr val="tx1"/>
                </a:solidFill>
                <a:latin typeface="Arial" pitchFamily="34" charset="0"/>
              </a:defRPr>
            </a:lvl1pPr>
            <a:lvl2pPr>
              <a:defRPr sz="5400">
                <a:solidFill>
                  <a:schemeClr val="tx1"/>
                </a:solidFill>
                <a:latin typeface="Arial" pitchFamily="34" charset="0"/>
              </a:defRPr>
            </a:lvl2pPr>
            <a:lvl3pPr>
              <a:defRPr sz="5400">
                <a:solidFill>
                  <a:schemeClr val="tx1"/>
                </a:solidFill>
                <a:latin typeface="Arial" pitchFamily="34" charset="0"/>
              </a:defRPr>
            </a:lvl3pPr>
            <a:lvl4pPr>
              <a:defRPr sz="5400">
                <a:solidFill>
                  <a:schemeClr val="tx1"/>
                </a:solidFill>
                <a:latin typeface="Arial" pitchFamily="34" charset="0"/>
              </a:defRPr>
            </a:lvl4pPr>
            <a:lvl5pPr>
              <a:defRPr sz="5400">
                <a:solidFill>
                  <a:schemeClr val="tx1"/>
                </a:solidFill>
                <a:latin typeface="Arial" pitchFamily="34" charset="0"/>
              </a:defRPr>
            </a:lvl5pPr>
            <a:lvl6pPr algn="ctr" eaLnBrk="0" fontAlgn="base" hangingPunct="0">
              <a:spcBef>
                <a:spcPct val="0"/>
              </a:spcBef>
              <a:spcAft>
                <a:spcPct val="0"/>
              </a:spcAft>
              <a:buFont typeface="Arial" pitchFamily="34" charset="0"/>
              <a:defRPr sz="5400">
                <a:solidFill>
                  <a:schemeClr val="tx1"/>
                </a:solidFill>
                <a:latin typeface="Arial" pitchFamily="34" charset="0"/>
              </a:defRPr>
            </a:lvl6pPr>
            <a:lvl7pPr algn="ctr" eaLnBrk="0" fontAlgn="base" hangingPunct="0">
              <a:spcBef>
                <a:spcPct val="0"/>
              </a:spcBef>
              <a:spcAft>
                <a:spcPct val="0"/>
              </a:spcAft>
              <a:buFont typeface="Arial" pitchFamily="34" charset="0"/>
              <a:defRPr sz="5400">
                <a:solidFill>
                  <a:schemeClr val="tx1"/>
                </a:solidFill>
                <a:latin typeface="Arial" pitchFamily="34" charset="0"/>
              </a:defRPr>
            </a:lvl7pPr>
            <a:lvl8pPr algn="ctr" eaLnBrk="0" fontAlgn="base" hangingPunct="0">
              <a:spcBef>
                <a:spcPct val="0"/>
              </a:spcBef>
              <a:spcAft>
                <a:spcPct val="0"/>
              </a:spcAft>
              <a:buFont typeface="Arial" pitchFamily="34" charset="0"/>
              <a:defRPr sz="5400">
                <a:solidFill>
                  <a:schemeClr val="tx1"/>
                </a:solidFill>
                <a:latin typeface="Arial" pitchFamily="34" charset="0"/>
              </a:defRPr>
            </a:lvl8pPr>
            <a:lvl9pPr algn="ctr" eaLnBrk="0" fontAlgn="base" hangingPunct="0">
              <a:spcBef>
                <a:spcPct val="0"/>
              </a:spcBef>
              <a:spcAft>
                <a:spcPct val="0"/>
              </a:spcAft>
              <a:buFont typeface="Arial" pitchFamily="34" charset="0"/>
              <a:defRPr sz="5400">
                <a:solidFill>
                  <a:schemeClr val="tx1"/>
                </a:solidFill>
                <a:latin typeface="Arial" pitchFamily="34" charset="0"/>
              </a:defRPr>
            </a:lvl9pPr>
          </a:lstStyle>
          <a:p>
            <a:pPr algn="l" fontAlgn="b">
              <a:lnSpc>
                <a:spcPts val="3200"/>
              </a:lnSpc>
              <a:spcBef>
                <a:spcPct val="20000"/>
              </a:spcBef>
              <a:buClr>
                <a:srgbClr val="FF6600"/>
              </a:buClr>
              <a:buSzPct val="80000"/>
              <a:buFont typeface="Wingdings" pitchFamily="2" charset="2"/>
              <a:buChar char="n"/>
              <a:defRPr/>
            </a:pPr>
            <a:r>
              <a:rPr lang="zh-CN" altLang="en-US" sz="2800" dirty="0">
                <a:solidFill>
                  <a:srgbClr val="000099"/>
                </a:solidFill>
                <a:latin typeface="+mn-ea"/>
                <a:sym typeface="Verdana" pitchFamily="34" charset="0"/>
              </a:rPr>
              <a:t>Network evolution</a:t>
            </a:r>
          </a:p>
          <a:p>
            <a:pPr marL="800100" lvl="1" indent="-342900" algn="l" fontAlgn="b">
              <a:lnSpc>
                <a:spcPts val="3400"/>
              </a:lnSpc>
              <a:spcBef>
                <a:spcPct val="20000"/>
              </a:spcBef>
              <a:buClr>
                <a:schemeClr val="accent1">
                  <a:lumMod val="75000"/>
                </a:schemeClr>
              </a:buClr>
              <a:buSzPct val="80000"/>
              <a:buFont typeface="Wingdings" panose="05000000000000000000" pitchFamily="2" charset="2"/>
              <a:buChar char="u"/>
              <a:defRPr/>
            </a:pPr>
            <a:r>
              <a:rPr lang="en-US" altLang="zh-CN" sz="2400" dirty="0">
                <a:latin typeface="+mn-ea"/>
                <a:sym typeface="Verdana" pitchFamily="34" charset="0"/>
              </a:rPr>
              <a:t>Addressing</a:t>
            </a:r>
            <a:r>
              <a:rPr lang="zh-CN" altLang="en-US" sz="2400" dirty="0">
                <a:latin typeface="+mn-ea"/>
                <a:sym typeface="Verdana" pitchFamily="34" charset="0"/>
              </a:rPr>
              <a:t> or naming</a:t>
            </a:r>
            <a:endParaRPr lang="en-US" altLang="zh-CN" sz="2400" dirty="0">
              <a:latin typeface="+mn-ea"/>
            </a:endParaRPr>
          </a:p>
          <a:p>
            <a:pPr lvl="1" algn="l" eaLnBrk="1" hangingPunct="1">
              <a:lnSpc>
                <a:spcPts val="3400"/>
              </a:lnSpc>
            </a:pPr>
            <a:r>
              <a:rPr lang="en-US" altLang="zh-CN" sz="2400" dirty="0">
                <a:ea typeface="宋体" pitchFamily="2" charset="-122"/>
              </a:rPr>
              <a:t>    Each layer needs a mechanism for identifying senders and receivers</a:t>
            </a:r>
          </a:p>
          <a:p>
            <a:pPr lvl="1" algn="l" eaLnBrk="1" hangingPunct="1">
              <a:lnSpc>
                <a:spcPts val="3400"/>
              </a:lnSpc>
            </a:pPr>
            <a:r>
              <a:rPr lang="en-US" altLang="zh-CN" sz="2400" dirty="0">
                <a:ea typeface="宋体" pitchFamily="2" charset="-122"/>
              </a:rPr>
              <a:t>    (processes on machine)</a:t>
            </a:r>
          </a:p>
          <a:p>
            <a:pPr marL="800100" lvl="1" indent="-342900" algn="l" fontAlgn="b">
              <a:lnSpc>
                <a:spcPts val="3400"/>
              </a:lnSpc>
              <a:spcBef>
                <a:spcPct val="20000"/>
              </a:spcBef>
              <a:buClr>
                <a:schemeClr val="accent1">
                  <a:lumMod val="75000"/>
                </a:schemeClr>
              </a:buClr>
              <a:buSzPct val="80000"/>
              <a:buFont typeface="Wingdings" panose="05000000000000000000" pitchFamily="2" charset="2"/>
              <a:buChar char="u"/>
              <a:defRPr/>
            </a:pPr>
            <a:r>
              <a:rPr lang="zh-CN" altLang="en-US" sz="2400" dirty="0">
                <a:latin typeface="+mn-ea"/>
                <a:sym typeface="Verdana" pitchFamily="34" charset="0"/>
              </a:rPr>
              <a:t>Internetworking </a:t>
            </a:r>
            <a:r>
              <a:rPr lang="zh-CN" altLang="en-US" sz="2400" dirty="0">
                <a:solidFill>
                  <a:srgbClr val="7030A0"/>
                </a:solidFill>
                <a:latin typeface="黑体" panose="02010609060101010101" pitchFamily="49" charset="-122"/>
                <a:ea typeface="黑体" panose="02010609060101010101" pitchFamily="49" charset="-122"/>
                <a:sym typeface="Verdana" pitchFamily="34" charset="0"/>
              </a:rPr>
              <a:t>网络互通性</a:t>
            </a:r>
            <a:endParaRPr lang="zh-CN" altLang="en-US" sz="2400" dirty="0">
              <a:latin typeface="+mn-ea"/>
              <a:sym typeface="Verdana" pitchFamily="34" charset="0"/>
            </a:endParaRPr>
          </a:p>
          <a:p>
            <a:pPr marL="800100" lvl="1" indent="-342900" algn="l" fontAlgn="b">
              <a:lnSpc>
                <a:spcPts val="3400"/>
              </a:lnSpc>
              <a:spcBef>
                <a:spcPct val="20000"/>
              </a:spcBef>
              <a:buClr>
                <a:schemeClr val="accent1">
                  <a:lumMod val="75000"/>
                </a:schemeClr>
              </a:buClr>
              <a:buSzPct val="80000"/>
              <a:buFont typeface="Wingdings" panose="05000000000000000000" pitchFamily="2" charset="2"/>
              <a:buChar char="u"/>
              <a:defRPr/>
            </a:pPr>
            <a:r>
              <a:rPr lang="zh-CN" altLang="en-US" sz="2400" dirty="0">
                <a:latin typeface="+mn-ea"/>
                <a:sym typeface="Verdana" pitchFamily="34" charset="0"/>
              </a:rPr>
              <a:t>Scalability </a:t>
            </a:r>
            <a:r>
              <a:rPr lang="zh-CN" altLang="en-US" sz="2400" dirty="0">
                <a:solidFill>
                  <a:srgbClr val="7030A0"/>
                </a:solidFill>
                <a:latin typeface="黑体" panose="02010609060101010101" pitchFamily="49" charset="-122"/>
                <a:ea typeface="黑体" panose="02010609060101010101" pitchFamily="49" charset="-122"/>
                <a:sym typeface="Verdana" pitchFamily="34" charset="0"/>
              </a:rPr>
              <a:t>可扩展性</a:t>
            </a:r>
            <a:endParaRPr lang="zh-CN" altLang="en-US" sz="2400" dirty="0">
              <a:latin typeface="+mn-ea"/>
              <a:sym typeface="Verdana" pitchFamily="34" charset="0"/>
            </a:endParaRPr>
          </a:p>
          <a:p>
            <a:pPr algn="l" fontAlgn="b">
              <a:lnSpc>
                <a:spcPts val="3400"/>
              </a:lnSpc>
              <a:spcBef>
                <a:spcPct val="20000"/>
              </a:spcBef>
              <a:buClr>
                <a:srgbClr val="FF6600"/>
              </a:buClr>
              <a:buSzPct val="80000"/>
              <a:buFont typeface="Wingdings" pitchFamily="2" charset="2"/>
              <a:buChar char="n"/>
              <a:defRPr/>
            </a:pPr>
            <a:r>
              <a:rPr lang="zh-CN" altLang="en-US" sz="2800" dirty="0">
                <a:solidFill>
                  <a:srgbClr val="000099"/>
                </a:solidFill>
                <a:latin typeface="+mn-ea"/>
                <a:sym typeface="Verdana" pitchFamily="34" charset="0"/>
              </a:rPr>
              <a:t>Resource allocation</a:t>
            </a:r>
          </a:p>
          <a:p>
            <a:pPr marL="914400" lvl="1" indent="-457200" algn="l" fontAlgn="b">
              <a:lnSpc>
                <a:spcPts val="3400"/>
              </a:lnSpc>
              <a:spcBef>
                <a:spcPct val="20000"/>
              </a:spcBef>
              <a:buClr>
                <a:schemeClr val="accent1">
                  <a:lumMod val="75000"/>
                </a:schemeClr>
              </a:buClr>
              <a:buSzPct val="80000"/>
              <a:buFont typeface="Wingdings" panose="05000000000000000000" pitchFamily="2" charset="2"/>
              <a:buChar char="u"/>
              <a:defRPr/>
            </a:pPr>
            <a:r>
              <a:rPr lang="zh-CN" altLang="en-US" sz="2400" dirty="0">
                <a:latin typeface="+mn-ea"/>
                <a:sym typeface="Verdana" pitchFamily="34" charset="0"/>
              </a:rPr>
              <a:t>Statistical multiplexing </a:t>
            </a:r>
            <a:r>
              <a:rPr lang="zh-CN" altLang="en-US" sz="2400" dirty="0">
                <a:solidFill>
                  <a:srgbClr val="7030A0"/>
                </a:solidFill>
                <a:latin typeface="黑体" panose="02010609060101010101" pitchFamily="49" charset="-122"/>
                <a:ea typeface="黑体" panose="02010609060101010101" pitchFamily="49" charset="-122"/>
                <a:sym typeface="Verdana" pitchFamily="34" charset="0"/>
              </a:rPr>
              <a:t>统计时分复用：按需分配</a:t>
            </a:r>
          </a:p>
          <a:p>
            <a:pPr marL="914400" lvl="1" indent="-457200" algn="l" fontAlgn="b">
              <a:lnSpc>
                <a:spcPts val="3400"/>
              </a:lnSpc>
              <a:spcBef>
                <a:spcPct val="20000"/>
              </a:spcBef>
              <a:buClr>
                <a:schemeClr val="accent1">
                  <a:lumMod val="75000"/>
                </a:schemeClr>
              </a:buClr>
              <a:buSzPct val="80000"/>
              <a:buFont typeface="Wingdings" panose="05000000000000000000" pitchFamily="2" charset="2"/>
              <a:buChar char="u"/>
              <a:defRPr/>
            </a:pPr>
            <a:r>
              <a:rPr lang="en-US" altLang="zh-CN" sz="2400" dirty="0">
                <a:latin typeface="+mn-ea"/>
                <a:sym typeface="Verdana" pitchFamily="34" charset="0"/>
              </a:rPr>
              <a:t>Flow Control </a:t>
            </a:r>
            <a:r>
              <a:rPr lang="zh-CN" altLang="en-US" sz="2400" dirty="0">
                <a:solidFill>
                  <a:srgbClr val="7030A0"/>
                </a:solidFill>
                <a:latin typeface="黑体" panose="02010609060101010101" pitchFamily="49" charset="-122"/>
                <a:ea typeface="黑体" panose="02010609060101010101" pitchFamily="49" charset="-122"/>
                <a:sym typeface="Verdana" pitchFamily="34" charset="0"/>
              </a:rPr>
              <a:t>流量控制 </a:t>
            </a:r>
            <a:endParaRPr lang="en-US" altLang="zh-CN" sz="2400" dirty="0">
              <a:solidFill>
                <a:srgbClr val="7030A0"/>
              </a:solidFill>
              <a:latin typeface="黑体" panose="02010609060101010101" pitchFamily="49" charset="-122"/>
              <a:ea typeface="黑体" panose="02010609060101010101" pitchFamily="49" charset="-122"/>
              <a:sym typeface="Verdana" pitchFamily="34" charset="0"/>
            </a:endParaRPr>
          </a:p>
          <a:p>
            <a:pPr lvl="1" algn="l" fontAlgn="b">
              <a:lnSpc>
                <a:spcPts val="3400"/>
              </a:lnSpc>
              <a:spcBef>
                <a:spcPct val="20000"/>
              </a:spcBef>
              <a:buClr>
                <a:schemeClr val="accent1">
                  <a:lumMod val="75000"/>
                </a:schemeClr>
              </a:buClr>
              <a:buSzPct val="80000"/>
              <a:defRPr/>
            </a:pPr>
            <a:r>
              <a:rPr lang="en-US" altLang="zh-CN" sz="2400" dirty="0">
                <a:ea typeface="宋体" pitchFamily="2" charset="-122"/>
              </a:rPr>
              <a:t>     Flow Control: A fast sender may swamp a slow receiver with data, …</a:t>
            </a:r>
          </a:p>
          <a:p>
            <a:pPr marL="914400" lvl="1" indent="-457200" algn="l" fontAlgn="b">
              <a:lnSpc>
                <a:spcPts val="3400"/>
              </a:lnSpc>
              <a:spcBef>
                <a:spcPct val="20000"/>
              </a:spcBef>
              <a:buClr>
                <a:schemeClr val="accent1">
                  <a:lumMod val="75000"/>
                </a:schemeClr>
              </a:buClr>
              <a:buSzPct val="80000"/>
              <a:buFont typeface="Wingdings" panose="05000000000000000000" pitchFamily="2" charset="2"/>
              <a:buChar char="u"/>
              <a:defRPr/>
            </a:pPr>
            <a:r>
              <a:rPr lang="en-US" altLang="zh-CN" sz="2400" dirty="0">
                <a:latin typeface="+mn-ea"/>
                <a:sym typeface="Verdana" pitchFamily="34" charset="0"/>
              </a:rPr>
              <a:t>Congestion </a:t>
            </a:r>
            <a:r>
              <a:rPr lang="zh-CN" altLang="en-US" sz="2400" dirty="0">
                <a:solidFill>
                  <a:srgbClr val="7030A0"/>
                </a:solidFill>
                <a:latin typeface="黑体" panose="02010609060101010101" pitchFamily="49" charset="-122"/>
                <a:ea typeface="黑体" panose="02010609060101010101" pitchFamily="49" charset="-122"/>
                <a:sym typeface="Verdana" pitchFamily="34" charset="0"/>
              </a:rPr>
              <a:t>拥塞控制</a:t>
            </a:r>
            <a:endParaRPr lang="en-US" altLang="zh-CN" sz="2400" dirty="0">
              <a:ea typeface="宋体" pitchFamily="2" charset="-122"/>
            </a:endParaRPr>
          </a:p>
        </p:txBody>
      </p:sp>
    </p:spTree>
    <p:extLst>
      <p:ext uri="{BB962C8B-B14F-4D97-AF65-F5344CB8AC3E}">
        <p14:creationId xmlns:p14="http://schemas.microsoft.com/office/powerpoint/2010/main" val="2731712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en-US" altLang="zh-CN">
                <a:ea typeface="宋体" pitchFamily="2" charset="-122"/>
              </a:rPr>
              <a:t>Design Issues for the Layers (3)</a:t>
            </a:r>
            <a:endParaRPr lang="zh-CN" altLang="en-US">
              <a:ea typeface="宋体" pitchFamily="2" charset="-122"/>
            </a:endParaRPr>
          </a:p>
        </p:txBody>
      </p:sp>
      <p:sp>
        <p:nvSpPr>
          <p:cNvPr id="33795" name="内容占位符 2"/>
          <p:cNvSpPr>
            <a:spLocks noGrp="1"/>
          </p:cNvSpPr>
          <p:nvPr>
            <p:ph idx="1"/>
          </p:nvPr>
        </p:nvSpPr>
        <p:spPr>
          <a:xfrm>
            <a:off x="1313793" y="877888"/>
            <a:ext cx="9547626" cy="5783262"/>
          </a:xfrm>
        </p:spPr>
        <p:txBody>
          <a:bodyPr/>
          <a:lstStyle/>
          <a:p>
            <a:pPr eaLnBrk="1" hangingPunct="1">
              <a:lnSpc>
                <a:spcPts val="3600"/>
              </a:lnSpc>
            </a:pPr>
            <a:r>
              <a:rPr lang="en-US" altLang="zh-CN" dirty="0">
                <a:ea typeface="宋体" pitchFamily="2" charset="-122"/>
              </a:rPr>
              <a:t>QoS: Quality of service</a:t>
            </a:r>
          </a:p>
          <a:p>
            <a:pPr eaLnBrk="1" hangingPunct="1">
              <a:lnSpc>
                <a:spcPts val="3600"/>
              </a:lnSpc>
            </a:pPr>
            <a:r>
              <a:rPr lang="zh-CN" altLang="en-US" dirty="0">
                <a:latin typeface="黑体" panose="02010609060101010101" pitchFamily="49" charset="-122"/>
                <a:ea typeface="黑体" panose="02010609060101010101" pitchFamily="49" charset="-122"/>
              </a:rPr>
              <a:t>安全问题</a:t>
            </a:r>
            <a:endParaRPr lang="en-US" altLang="zh-CN" dirty="0">
              <a:latin typeface="黑体" panose="02010609060101010101" pitchFamily="49" charset="-122"/>
              <a:ea typeface="黑体" panose="02010609060101010101" pitchFamily="49" charset="-122"/>
            </a:endParaRPr>
          </a:p>
          <a:p>
            <a:pPr lvl="1" eaLnBrk="1" hangingPunct="1">
              <a:lnSpc>
                <a:spcPts val="3600"/>
              </a:lnSpc>
            </a:pPr>
            <a:r>
              <a:rPr lang="en-US" altLang="zh-CN" dirty="0">
                <a:ea typeface="宋体" pitchFamily="2" charset="-122"/>
              </a:rPr>
              <a:t>Confidentiality </a:t>
            </a:r>
            <a:r>
              <a:rPr lang="en-US" altLang="zh-CN" dirty="0">
                <a:ea typeface="黑体" panose="02010609060101010101" pitchFamily="49" charset="-122"/>
              </a:rPr>
              <a:t> </a:t>
            </a:r>
            <a:r>
              <a:rPr lang="zh-CN" altLang="en-US" dirty="0">
                <a:solidFill>
                  <a:srgbClr val="7030A0"/>
                </a:solidFill>
                <a:ea typeface="黑体" panose="02010609060101010101" pitchFamily="49" charset="-122"/>
              </a:rPr>
              <a:t>防窃听</a:t>
            </a:r>
            <a:endParaRPr lang="en-US" altLang="zh-CN" dirty="0">
              <a:solidFill>
                <a:srgbClr val="7030A0"/>
              </a:solidFill>
              <a:ea typeface="黑体" panose="02010609060101010101" pitchFamily="49" charset="-122"/>
            </a:endParaRPr>
          </a:p>
          <a:p>
            <a:pPr lvl="1" eaLnBrk="1" hangingPunct="1">
              <a:lnSpc>
                <a:spcPts val="3600"/>
              </a:lnSpc>
            </a:pPr>
            <a:r>
              <a:rPr lang="en-US" altLang="zh-CN" dirty="0">
                <a:ea typeface="黑体" panose="02010609060101010101" pitchFamily="49" charset="-122"/>
              </a:rPr>
              <a:t>Authentication </a:t>
            </a:r>
            <a:r>
              <a:rPr lang="zh-CN" altLang="en-US" dirty="0">
                <a:solidFill>
                  <a:srgbClr val="7030A0"/>
                </a:solidFill>
                <a:ea typeface="黑体" panose="02010609060101010101" pitchFamily="49" charset="-122"/>
              </a:rPr>
              <a:t>身份鉴别</a:t>
            </a:r>
            <a:endParaRPr lang="en-US" altLang="zh-CN" dirty="0">
              <a:solidFill>
                <a:srgbClr val="7030A0"/>
              </a:solidFill>
              <a:ea typeface="黑体" panose="02010609060101010101" pitchFamily="49" charset="-122"/>
            </a:endParaRPr>
          </a:p>
          <a:p>
            <a:pPr lvl="1" eaLnBrk="1" hangingPunct="1">
              <a:lnSpc>
                <a:spcPts val="3600"/>
              </a:lnSpc>
            </a:pPr>
            <a:r>
              <a:rPr lang="en-US" altLang="zh-CN" dirty="0">
                <a:ea typeface="黑体" panose="02010609060101010101" pitchFamily="49" charset="-122"/>
              </a:rPr>
              <a:t>Integrity </a:t>
            </a:r>
            <a:r>
              <a:rPr lang="zh-CN" altLang="en-US" dirty="0">
                <a:solidFill>
                  <a:srgbClr val="7030A0"/>
                </a:solidFill>
                <a:ea typeface="黑体" panose="02010609060101010101" pitchFamily="49" charset="-122"/>
              </a:rPr>
              <a:t>防篡改、伪造（包括重放）</a:t>
            </a:r>
            <a:endParaRPr lang="en-US" altLang="zh-CN" dirty="0">
              <a:solidFill>
                <a:srgbClr val="7030A0"/>
              </a:solidFill>
              <a:ea typeface="黑体" panose="02010609060101010101" pitchFamily="49" charset="-122"/>
            </a:endParaRPr>
          </a:p>
          <a:p>
            <a:pPr eaLnBrk="1" hangingPunct="1"/>
            <a:endParaRPr lang="en-US" altLang="zh-CN" dirty="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subTitle" idx="1"/>
          </p:nvPr>
        </p:nvSpPr>
        <p:spPr>
          <a:xfrm>
            <a:off x="1823327" y="2375039"/>
            <a:ext cx="8577263" cy="2906713"/>
          </a:xfrm>
        </p:spPr>
        <p:txBody>
          <a:bodyPr/>
          <a:lstStyle/>
          <a:p>
            <a:pPr eaLnBrk="1" hangingPunct="1"/>
            <a:r>
              <a:rPr lang="en-US" altLang="zh-CN" sz="5400" dirty="0">
                <a:solidFill>
                  <a:srgbClr val="0000FF"/>
                </a:solidFill>
                <a:latin typeface="Times New Roman" pitchFamily="18" charset="0"/>
                <a:ea typeface="宋体" pitchFamily="2" charset="-122"/>
              </a:rPr>
              <a:t>Connection-Oriented and Connectionless Services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en-US" altLang="zh-CN">
                <a:ea typeface="宋体" pitchFamily="2" charset="-122"/>
              </a:rPr>
              <a:t>Connection-oriented Service </a:t>
            </a:r>
            <a:endParaRPr lang="zh-CN" altLang="en-US">
              <a:ea typeface="宋体" pitchFamily="2" charset="-122"/>
            </a:endParaRPr>
          </a:p>
        </p:txBody>
      </p:sp>
      <p:sp>
        <p:nvSpPr>
          <p:cNvPr id="36867" name="内容占位符 2"/>
          <p:cNvSpPr>
            <a:spLocks noGrp="1"/>
          </p:cNvSpPr>
          <p:nvPr>
            <p:ph idx="1"/>
          </p:nvPr>
        </p:nvSpPr>
        <p:spPr/>
        <p:txBody>
          <a:bodyPr/>
          <a:lstStyle/>
          <a:p>
            <a:pPr eaLnBrk="1" hangingPunct="1">
              <a:lnSpc>
                <a:spcPts val="3600"/>
              </a:lnSpc>
            </a:pPr>
            <a:r>
              <a:rPr lang="en-US" altLang="zh-CN" dirty="0">
                <a:ea typeface="宋体" pitchFamily="2" charset="-122"/>
              </a:rPr>
              <a:t>Establishes a connection</a:t>
            </a:r>
          </a:p>
          <a:p>
            <a:pPr lvl="1" eaLnBrk="1" hangingPunct="1">
              <a:lnSpc>
                <a:spcPts val="3600"/>
              </a:lnSpc>
            </a:pPr>
            <a:r>
              <a:rPr lang="en-US" altLang="zh-CN" dirty="0">
                <a:ea typeface="宋体" pitchFamily="2" charset="-122"/>
              </a:rPr>
              <a:t>Sender, receiver, and subnet conduct a </a:t>
            </a:r>
            <a:r>
              <a:rPr lang="en-US" altLang="zh-CN" b="1" dirty="0">
                <a:solidFill>
                  <a:srgbClr val="993300"/>
                </a:solidFill>
                <a:ea typeface="宋体" pitchFamily="2" charset="-122"/>
              </a:rPr>
              <a:t>negotiation</a:t>
            </a:r>
            <a:r>
              <a:rPr lang="en-US" altLang="zh-CN" dirty="0">
                <a:ea typeface="宋体" pitchFamily="2" charset="-122"/>
              </a:rPr>
              <a:t> about parameters to be used, such as maximum message size, quality of service required, and other issues</a:t>
            </a:r>
          </a:p>
          <a:p>
            <a:pPr eaLnBrk="1" hangingPunct="1">
              <a:lnSpc>
                <a:spcPts val="3600"/>
              </a:lnSpc>
            </a:pPr>
            <a:r>
              <a:rPr lang="en-US" altLang="zh-CN" dirty="0">
                <a:ea typeface="宋体" pitchFamily="2" charset="-122"/>
              </a:rPr>
              <a:t>Uses the connection</a:t>
            </a:r>
          </a:p>
          <a:p>
            <a:pPr lvl="1" eaLnBrk="1" hangingPunct="1">
              <a:lnSpc>
                <a:spcPts val="3600"/>
              </a:lnSpc>
            </a:pPr>
            <a:r>
              <a:rPr lang="en-US" altLang="zh-CN" dirty="0">
                <a:ea typeface="宋体" pitchFamily="2" charset="-122"/>
              </a:rPr>
              <a:t>Sender pushes objects (bits) in at one end, receiver takes them out at the other end</a:t>
            </a:r>
          </a:p>
          <a:p>
            <a:pPr lvl="1" eaLnBrk="1" hangingPunct="1">
              <a:lnSpc>
                <a:spcPts val="3600"/>
              </a:lnSpc>
            </a:pPr>
            <a:r>
              <a:rPr lang="en-US" altLang="zh-CN" dirty="0">
                <a:ea typeface="宋体" pitchFamily="2" charset="-122"/>
              </a:rPr>
              <a:t>In most cases </a:t>
            </a:r>
            <a:r>
              <a:rPr lang="en-US" altLang="zh-CN" b="1" dirty="0">
                <a:solidFill>
                  <a:srgbClr val="993300"/>
                </a:solidFill>
                <a:ea typeface="宋体" pitchFamily="2" charset="-122"/>
              </a:rPr>
              <a:t>the order is preserved</a:t>
            </a:r>
            <a:r>
              <a:rPr lang="en-US" altLang="zh-CN" dirty="0">
                <a:ea typeface="宋体" pitchFamily="2" charset="-122"/>
              </a:rPr>
              <a:t> so that the bits arrive in the order they were sent.</a:t>
            </a:r>
          </a:p>
          <a:p>
            <a:pPr eaLnBrk="1" hangingPunct="1">
              <a:lnSpc>
                <a:spcPts val="3600"/>
              </a:lnSpc>
            </a:pPr>
            <a:r>
              <a:rPr lang="en-US" altLang="zh-CN" dirty="0">
                <a:ea typeface="宋体" pitchFamily="2" charset="-122"/>
              </a:rPr>
              <a:t>Releases the connection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subTitle" idx="1"/>
          </p:nvPr>
        </p:nvSpPr>
        <p:spPr>
          <a:xfrm>
            <a:off x="1860510" y="2416770"/>
            <a:ext cx="8577262" cy="2906713"/>
          </a:xfrm>
        </p:spPr>
        <p:txBody>
          <a:bodyPr/>
          <a:lstStyle/>
          <a:p>
            <a:pPr eaLnBrk="1" hangingPunct="1">
              <a:lnSpc>
                <a:spcPct val="80000"/>
              </a:lnSpc>
              <a:buFontTx/>
              <a:buNone/>
            </a:pPr>
            <a:r>
              <a:rPr lang="en-US" altLang="zh-CN" sz="6000" dirty="0">
                <a:solidFill>
                  <a:srgbClr val="993300"/>
                </a:solidFill>
                <a:latin typeface="Times New Roman" pitchFamily="18" charset="0"/>
                <a:ea typeface="宋体" pitchFamily="2" charset="-122"/>
              </a:rPr>
              <a:t>1.2 Network Hardware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a:ea typeface="宋体" pitchFamily="2" charset="-122"/>
              </a:rPr>
              <a:t>Connectionless Service</a:t>
            </a:r>
            <a:endParaRPr lang="zh-CN" altLang="en-US">
              <a:ea typeface="宋体" pitchFamily="2" charset="-122"/>
            </a:endParaRPr>
          </a:p>
        </p:txBody>
      </p:sp>
      <p:sp>
        <p:nvSpPr>
          <p:cNvPr id="37891" name="内容占位符 2"/>
          <p:cNvSpPr>
            <a:spLocks noGrp="1"/>
          </p:cNvSpPr>
          <p:nvPr>
            <p:ph idx="1"/>
          </p:nvPr>
        </p:nvSpPr>
        <p:spPr/>
        <p:txBody>
          <a:bodyPr/>
          <a:lstStyle/>
          <a:p>
            <a:pPr eaLnBrk="1" hangingPunct="1">
              <a:lnSpc>
                <a:spcPct val="150000"/>
              </a:lnSpc>
            </a:pPr>
            <a:r>
              <a:rPr lang="en-US" altLang="zh-CN" dirty="0">
                <a:ea typeface="宋体" pitchFamily="2" charset="-122"/>
              </a:rPr>
              <a:t>Each message (letter) carries the full destination address</a:t>
            </a:r>
          </a:p>
          <a:p>
            <a:pPr eaLnBrk="1" hangingPunct="1">
              <a:lnSpc>
                <a:spcPct val="150000"/>
              </a:lnSpc>
            </a:pPr>
            <a:r>
              <a:rPr lang="en-US" altLang="zh-CN" dirty="0">
                <a:ea typeface="宋体" pitchFamily="2" charset="-122"/>
              </a:rPr>
              <a:t>Each one is routed through the system </a:t>
            </a:r>
            <a:r>
              <a:rPr lang="en-US" altLang="zh-CN" b="1" dirty="0">
                <a:solidFill>
                  <a:srgbClr val="993300"/>
                </a:solidFill>
                <a:ea typeface="宋体" pitchFamily="2" charset="-122"/>
              </a:rPr>
              <a:t>independent</a:t>
            </a:r>
            <a:r>
              <a:rPr lang="en-US" altLang="zh-CN" dirty="0">
                <a:ea typeface="宋体" pitchFamily="2" charset="-122"/>
              </a:rPr>
              <a:t> of all the others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0" y="227014"/>
            <a:ext cx="9144000" cy="604837"/>
          </a:xfrm>
        </p:spPr>
        <p:txBody>
          <a:bodyPr/>
          <a:lstStyle/>
          <a:p>
            <a:pPr eaLnBrk="1" hangingPunct="1"/>
            <a:r>
              <a:rPr lang="en-US" altLang="zh-CN">
                <a:ea typeface="宋体" pitchFamily="2" charset="-122"/>
              </a:rPr>
              <a:t>Quality of Service (QoS)</a:t>
            </a:r>
          </a:p>
        </p:txBody>
      </p:sp>
      <p:pic>
        <p:nvPicPr>
          <p:cNvPr id="38915" name="Picture 4" descr="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6" y="911226"/>
            <a:ext cx="7528144" cy="3244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内容占位符 2"/>
          <p:cNvSpPr>
            <a:spLocks noGrp="1"/>
          </p:cNvSpPr>
          <p:nvPr>
            <p:ph idx="1"/>
          </p:nvPr>
        </p:nvSpPr>
        <p:spPr>
          <a:xfrm>
            <a:off x="122463" y="4209932"/>
            <a:ext cx="11964433" cy="2311565"/>
          </a:xfrm>
        </p:spPr>
        <p:txBody>
          <a:bodyPr/>
          <a:lstStyle/>
          <a:p>
            <a:pPr marL="457200" lvl="1" indent="0" eaLnBrk="1" hangingPunct="1">
              <a:lnSpc>
                <a:spcPts val="3200"/>
              </a:lnSpc>
              <a:buNone/>
            </a:pPr>
            <a:r>
              <a:rPr lang="en-US" altLang="zh-CN" dirty="0">
                <a:ea typeface="宋体" pitchFamily="2" charset="-122"/>
              </a:rPr>
              <a:t>Reliable Connection-oriented Service </a:t>
            </a:r>
            <a:endParaRPr lang="zh-CN" altLang="en-US" dirty="0">
              <a:ea typeface="宋体" pitchFamily="2" charset="-122"/>
            </a:endParaRPr>
          </a:p>
          <a:p>
            <a:pPr lvl="2" eaLnBrk="1" hangingPunct="1">
              <a:lnSpc>
                <a:spcPts val="3200"/>
              </a:lnSpc>
              <a:spcBef>
                <a:spcPct val="0"/>
              </a:spcBef>
            </a:pPr>
            <a:r>
              <a:rPr lang="en-US" altLang="zh-CN" dirty="0">
                <a:ea typeface="宋体" pitchFamily="2" charset="-122"/>
              </a:rPr>
              <a:t>Message sequences</a:t>
            </a:r>
          </a:p>
          <a:p>
            <a:pPr lvl="3" eaLnBrk="1" hangingPunct="1">
              <a:lnSpc>
                <a:spcPts val="3200"/>
              </a:lnSpc>
              <a:spcBef>
                <a:spcPct val="0"/>
              </a:spcBef>
            </a:pPr>
            <a:r>
              <a:rPr lang="en-US" altLang="zh-CN" sz="2200" dirty="0">
                <a:latin typeface="+mn-lt"/>
                <a:ea typeface="宋体" pitchFamily="2" charset="-122"/>
              </a:rPr>
              <a:t>Message boundaries are preserved</a:t>
            </a:r>
          </a:p>
          <a:p>
            <a:pPr lvl="2" eaLnBrk="1" hangingPunct="1">
              <a:lnSpc>
                <a:spcPts val="3200"/>
              </a:lnSpc>
              <a:spcBef>
                <a:spcPct val="0"/>
              </a:spcBef>
            </a:pPr>
            <a:r>
              <a:rPr lang="en-US" altLang="zh-CN" dirty="0">
                <a:ea typeface="宋体" pitchFamily="2" charset="-122"/>
              </a:rPr>
              <a:t>Byte streams</a:t>
            </a:r>
          </a:p>
          <a:p>
            <a:pPr lvl="3" eaLnBrk="1" hangingPunct="1">
              <a:lnSpc>
                <a:spcPts val="3200"/>
              </a:lnSpc>
              <a:spcBef>
                <a:spcPct val="0"/>
              </a:spcBef>
            </a:pPr>
            <a:r>
              <a:rPr lang="en-US" altLang="zh-CN" sz="2200" dirty="0">
                <a:latin typeface="+mn-lt"/>
                <a:ea typeface="宋体" pitchFamily="2" charset="-122"/>
              </a:rPr>
              <a:t>Connection is simply </a:t>
            </a:r>
            <a:r>
              <a:rPr lang="en-US" altLang="zh-CN" sz="2200" dirty="0">
                <a:solidFill>
                  <a:srgbClr val="993300"/>
                </a:solidFill>
                <a:latin typeface="+mn-lt"/>
                <a:ea typeface="宋体" pitchFamily="2" charset="-122"/>
              </a:rPr>
              <a:t>a stream of bytes</a:t>
            </a:r>
            <a:r>
              <a:rPr lang="en-US" altLang="zh-CN" sz="2200" dirty="0">
                <a:latin typeface="+mn-lt"/>
                <a:ea typeface="宋体" pitchFamily="2" charset="-122"/>
              </a:rPr>
              <a:t>, with </a:t>
            </a:r>
            <a:r>
              <a:rPr lang="en-US" altLang="zh-CN" sz="2200" dirty="0">
                <a:solidFill>
                  <a:srgbClr val="993300"/>
                </a:solidFill>
                <a:latin typeface="+mn-lt"/>
                <a:ea typeface="宋体" pitchFamily="2" charset="-122"/>
              </a:rPr>
              <a:t>no message boundaries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subTitle" idx="1"/>
          </p:nvPr>
        </p:nvSpPr>
        <p:spPr>
          <a:xfrm>
            <a:off x="1644651" y="2466976"/>
            <a:ext cx="8577263" cy="2906713"/>
          </a:xfrm>
        </p:spPr>
        <p:txBody>
          <a:bodyPr/>
          <a:lstStyle/>
          <a:p>
            <a:pPr eaLnBrk="1" hangingPunct="1">
              <a:lnSpc>
                <a:spcPct val="80000"/>
              </a:lnSpc>
              <a:buFontTx/>
              <a:buNone/>
            </a:pPr>
            <a:r>
              <a:rPr lang="en-US" altLang="zh-CN" sz="5400">
                <a:solidFill>
                  <a:srgbClr val="0000FF"/>
                </a:solidFill>
                <a:latin typeface="Times New Roman" pitchFamily="18" charset="0"/>
                <a:ea typeface="宋体" pitchFamily="2" charset="-122"/>
              </a:rPr>
              <a:t>Service Primitives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a:ea typeface="宋体" pitchFamily="2" charset="-122"/>
              </a:rPr>
              <a:t>Service Primitives</a:t>
            </a:r>
            <a:endParaRPr lang="zh-CN" altLang="en-US">
              <a:ea typeface="宋体" pitchFamily="2" charset="-122"/>
            </a:endParaRPr>
          </a:p>
        </p:txBody>
      </p:sp>
      <p:sp>
        <p:nvSpPr>
          <p:cNvPr id="41987" name="内容占位符 2"/>
          <p:cNvSpPr>
            <a:spLocks noGrp="1"/>
          </p:cNvSpPr>
          <p:nvPr>
            <p:ph idx="1"/>
          </p:nvPr>
        </p:nvSpPr>
        <p:spPr>
          <a:xfrm>
            <a:off x="1039906" y="877888"/>
            <a:ext cx="10192870" cy="5783262"/>
          </a:xfrm>
        </p:spPr>
        <p:txBody>
          <a:bodyPr/>
          <a:lstStyle/>
          <a:p>
            <a:pPr>
              <a:lnSpc>
                <a:spcPct val="150000"/>
              </a:lnSpc>
            </a:pPr>
            <a:r>
              <a:rPr lang="en-US" altLang="zh-CN" dirty="0">
                <a:ea typeface="宋体" pitchFamily="2" charset="-122"/>
              </a:rPr>
              <a:t>A set of </a:t>
            </a:r>
            <a:r>
              <a:rPr lang="en-US" altLang="zh-CN" b="1" dirty="0">
                <a:solidFill>
                  <a:srgbClr val="993300"/>
                </a:solidFill>
                <a:ea typeface="宋体" pitchFamily="2" charset="-122"/>
              </a:rPr>
              <a:t>primitives</a:t>
            </a:r>
            <a:r>
              <a:rPr lang="zh-CN" altLang="en-US" dirty="0">
                <a:solidFill>
                  <a:srgbClr val="7030A0"/>
                </a:solidFill>
                <a:latin typeface="黑体" panose="02010609060101010101" pitchFamily="49" charset="-122"/>
                <a:ea typeface="黑体" panose="02010609060101010101" pitchFamily="49" charset="-122"/>
              </a:rPr>
              <a:t>原语</a:t>
            </a:r>
            <a:r>
              <a:rPr lang="en-US" altLang="zh-CN" dirty="0">
                <a:ea typeface="宋体" pitchFamily="2" charset="-122"/>
              </a:rPr>
              <a:t> (operations) available to a user process to access the service</a:t>
            </a:r>
          </a:p>
          <a:p>
            <a:pPr lvl="1">
              <a:lnSpc>
                <a:spcPct val="150000"/>
              </a:lnSpc>
            </a:pPr>
            <a:r>
              <a:rPr lang="en-US" altLang="zh-CN" dirty="0">
                <a:ea typeface="宋体" pitchFamily="2" charset="-122"/>
              </a:rPr>
              <a:t>These primitives tell the service to perform some action or report on an action taken by a peer entity</a:t>
            </a:r>
          </a:p>
          <a:p>
            <a:pPr lvl="1">
              <a:lnSpc>
                <a:spcPct val="150000"/>
              </a:lnSpc>
            </a:pPr>
            <a:r>
              <a:rPr lang="en-US" altLang="zh-CN" dirty="0">
                <a:ea typeface="宋体" pitchFamily="2" charset="-122"/>
              </a:rPr>
              <a:t>If the protocol stack is located in the operating system, the primitives are normally </a:t>
            </a:r>
            <a:r>
              <a:rPr lang="en-US" altLang="zh-CN" b="1" dirty="0">
                <a:solidFill>
                  <a:srgbClr val="993300"/>
                </a:solidFill>
                <a:ea typeface="宋体" pitchFamily="2" charset="-122"/>
              </a:rPr>
              <a:t>system calls</a:t>
            </a:r>
            <a:r>
              <a:rPr lang="zh-CN" altLang="en-US" b="1" dirty="0">
                <a:solidFill>
                  <a:srgbClr val="7030A0"/>
                </a:solidFill>
                <a:latin typeface="黑体" panose="02010609060101010101" pitchFamily="49" charset="-122"/>
                <a:ea typeface="黑体" panose="02010609060101010101" pitchFamily="49" charset="-122"/>
              </a:rPr>
              <a:t>系统调用</a:t>
            </a:r>
            <a:endParaRPr lang="en-US" altLang="zh-CN" b="1" dirty="0">
              <a:solidFill>
                <a:srgbClr val="7030A0"/>
              </a:solidFill>
              <a:latin typeface="黑体" panose="02010609060101010101" pitchFamily="49" charset="-122"/>
              <a:ea typeface="黑体" panose="02010609060101010101" pitchFamily="49" charset="-122"/>
            </a:endParaRPr>
          </a:p>
          <a:p>
            <a:pPr marL="457200" lvl="1" indent="0">
              <a:lnSpc>
                <a:spcPct val="150000"/>
              </a:lnSpc>
              <a:buNone/>
            </a:pPr>
            <a:r>
              <a:rPr lang="en-US" altLang="zh-CN" b="1" dirty="0">
                <a:solidFill>
                  <a:srgbClr val="7030A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操作系统内核内部：</a:t>
            </a:r>
            <a:r>
              <a:rPr lang="zh-CN" altLang="en-US" b="1" dirty="0">
                <a:solidFill>
                  <a:srgbClr val="7030A0"/>
                </a:solidFill>
                <a:latin typeface="黑体" panose="02010609060101010101" pitchFamily="49" charset="-122"/>
                <a:ea typeface="黑体" panose="02010609060101010101" pitchFamily="49" charset="-122"/>
              </a:rPr>
              <a:t>驱动程序</a:t>
            </a:r>
            <a:endParaRPr lang="en-US" altLang="zh-CN" b="1" dirty="0">
              <a:solidFill>
                <a:srgbClr val="7030A0"/>
              </a:solidFill>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The Relationship of Services to Protocols </a:t>
            </a:r>
          </a:p>
        </p:txBody>
      </p:sp>
      <p:sp>
        <p:nvSpPr>
          <p:cNvPr id="47107" name="Rectangle 3"/>
          <p:cNvSpPr>
            <a:spLocks noGrp="1" noChangeArrowheads="1"/>
          </p:cNvSpPr>
          <p:nvPr>
            <p:ph type="body" idx="1"/>
          </p:nvPr>
        </p:nvSpPr>
        <p:spPr>
          <a:xfrm>
            <a:off x="147145" y="746126"/>
            <a:ext cx="11856595" cy="5783263"/>
          </a:xfrm>
        </p:spPr>
        <p:txBody>
          <a:bodyPr/>
          <a:lstStyle/>
          <a:p>
            <a:pPr eaLnBrk="1" hangingPunct="1">
              <a:lnSpc>
                <a:spcPts val="2640"/>
              </a:lnSpc>
            </a:pPr>
            <a:r>
              <a:rPr lang="en-US" altLang="zh-CN" sz="2200" dirty="0">
                <a:ea typeface="宋体" pitchFamily="2" charset="-122"/>
              </a:rPr>
              <a:t>Service</a:t>
            </a:r>
          </a:p>
          <a:p>
            <a:pPr lvl="1" eaLnBrk="1" hangingPunct="1">
              <a:lnSpc>
                <a:spcPts val="2640"/>
              </a:lnSpc>
              <a:spcBef>
                <a:spcPts val="460"/>
              </a:spcBef>
            </a:pPr>
            <a:r>
              <a:rPr lang="en-US" altLang="zh-CN" sz="2200" dirty="0">
                <a:ea typeface="宋体" pitchFamily="2" charset="-122"/>
              </a:rPr>
              <a:t>Defines what operations the layer is prepared to perform </a:t>
            </a:r>
            <a:r>
              <a:rPr lang="zh-CN" altLang="en-US" sz="2200" dirty="0">
                <a:solidFill>
                  <a:srgbClr val="993300"/>
                </a:solidFill>
                <a:latin typeface="黑体" panose="02010609060101010101" pitchFamily="49" charset="-122"/>
                <a:ea typeface="黑体" panose="02010609060101010101" pitchFamily="49" charset="-122"/>
              </a:rPr>
              <a:t>语义</a:t>
            </a:r>
            <a:endParaRPr lang="en-US" altLang="zh-CN" sz="2200" dirty="0">
              <a:solidFill>
                <a:srgbClr val="993300"/>
              </a:solidFill>
              <a:latin typeface="黑体" panose="02010609060101010101" pitchFamily="49" charset="-122"/>
              <a:ea typeface="黑体" panose="02010609060101010101" pitchFamily="49" charset="-122"/>
            </a:endParaRPr>
          </a:p>
          <a:p>
            <a:pPr lvl="1" eaLnBrk="1" hangingPunct="1">
              <a:lnSpc>
                <a:spcPts val="2640"/>
              </a:lnSpc>
              <a:spcBef>
                <a:spcPts val="460"/>
              </a:spcBef>
            </a:pPr>
            <a:r>
              <a:rPr lang="en-US" altLang="zh-CN" sz="2200" dirty="0">
                <a:ea typeface="宋体" pitchFamily="2" charset="-122"/>
              </a:rPr>
              <a:t>Relates to an interface between the service provider and the service user</a:t>
            </a:r>
          </a:p>
          <a:p>
            <a:pPr eaLnBrk="1" hangingPunct="1">
              <a:lnSpc>
                <a:spcPts val="2640"/>
              </a:lnSpc>
              <a:spcBef>
                <a:spcPts val="460"/>
              </a:spcBef>
            </a:pPr>
            <a:r>
              <a:rPr lang="en-US" altLang="zh-CN" sz="2200" dirty="0">
                <a:ea typeface="宋体" pitchFamily="2" charset="-122"/>
              </a:rPr>
              <a:t>Protocol</a:t>
            </a:r>
          </a:p>
          <a:p>
            <a:pPr lvl="1" eaLnBrk="1" hangingPunct="1">
              <a:lnSpc>
                <a:spcPts val="2640"/>
              </a:lnSpc>
              <a:spcBef>
                <a:spcPts val="460"/>
              </a:spcBef>
            </a:pPr>
            <a:r>
              <a:rPr lang="en-US" altLang="zh-CN" sz="2200" dirty="0">
                <a:ea typeface="宋体" pitchFamily="2" charset="-122"/>
              </a:rPr>
              <a:t>A set of rules governing the format and meaning of the messages exchanged by the peer entities </a:t>
            </a:r>
          </a:p>
          <a:p>
            <a:pPr lvl="1" eaLnBrk="1" hangingPunct="1">
              <a:lnSpc>
                <a:spcPts val="2640"/>
              </a:lnSpc>
              <a:spcBef>
                <a:spcPts val="460"/>
              </a:spcBef>
            </a:pPr>
            <a:r>
              <a:rPr lang="en-US" altLang="zh-CN" sz="2200" dirty="0">
                <a:ea typeface="宋体" pitchFamily="2" charset="-122"/>
              </a:rPr>
              <a:t>Entities use protocols to implement service definitions</a:t>
            </a:r>
          </a:p>
          <a:p>
            <a:pPr eaLnBrk="1" hangingPunct="1">
              <a:lnSpc>
                <a:spcPts val="2640"/>
              </a:lnSpc>
              <a:spcBef>
                <a:spcPts val="460"/>
              </a:spcBef>
            </a:pPr>
            <a:r>
              <a:rPr lang="en-US" altLang="zh-CN" sz="2200" dirty="0">
                <a:ea typeface="宋体" pitchFamily="2" charset="-122"/>
              </a:rPr>
              <a:t>Service and protocol are completely </a:t>
            </a:r>
            <a:r>
              <a:rPr lang="en-US" altLang="zh-CN" sz="2200" b="1" dirty="0">
                <a:solidFill>
                  <a:srgbClr val="993300"/>
                </a:solidFill>
                <a:ea typeface="宋体" pitchFamily="2" charset="-122"/>
              </a:rPr>
              <a:t>decoupled</a:t>
            </a:r>
            <a:r>
              <a:rPr lang="en-US" altLang="zh-CN" sz="2200" dirty="0">
                <a:ea typeface="宋体" pitchFamily="2" charset="-122"/>
              </a:rPr>
              <a:t> </a:t>
            </a:r>
          </a:p>
          <a:p>
            <a:pPr lvl="1" eaLnBrk="1" hangingPunct="1">
              <a:lnSpc>
                <a:spcPts val="2640"/>
              </a:lnSpc>
              <a:spcBef>
                <a:spcPts val="460"/>
              </a:spcBef>
            </a:pPr>
            <a:r>
              <a:rPr lang="en-US" altLang="zh-CN" sz="2200" dirty="0">
                <a:ea typeface="宋体" pitchFamily="2" charset="-122"/>
              </a:rPr>
              <a:t>They are free to change their protocols at will, provided they do not change the service visible to their users.</a:t>
            </a:r>
          </a:p>
        </p:txBody>
      </p:sp>
      <p:pic>
        <p:nvPicPr>
          <p:cNvPr id="47108" name="Picture 4" descr="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759" y="4659551"/>
            <a:ext cx="5754186" cy="212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subTitle" idx="1"/>
          </p:nvPr>
        </p:nvSpPr>
        <p:spPr>
          <a:xfrm>
            <a:off x="1675816" y="2844968"/>
            <a:ext cx="8577262" cy="2906713"/>
          </a:xfrm>
        </p:spPr>
        <p:txBody>
          <a:bodyPr/>
          <a:lstStyle/>
          <a:p>
            <a:pPr eaLnBrk="1" hangingPunct="1">
              <a:lnSpc>
                <a:spcPct val="80000"/>
              </a:lnSpc>
              <a:buFontTx/>
              <a:buNone/>
            </a:pPr>
            <a:r>
              <a:rPr lang="en-US" altLang="zh-CN" sz="6000" dirty="0">
                <a:solidFill>
                  <a:srgbClr val="993300"/>
                </a:solidFill>
                <a:latin typeface="Times New Roman" pitchFamily="18" charset="0"/>
                <a:ea typeface="宋体" pitchFamily="2" charset="-122"/>
              </a:rPr>
              <a:t>1.4 Reference Models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subTitle" idx="1"/>
          </p:nvPr>
        </p:nvSpPr>
        <p:spPr>
          <a:xfrm>
            <a:off x="1644651" y="2466976"/>
            <a:ext cx="8577263" cy="2906713"/>
          </a:xfrm>
        </p:spPr>
        <p:txBody>
          <a:bodyPr/>
          <a:lstStyle/>
          <a:p>
            <a:pPr eaLnBrk="1" hangingPunct="1">
              <a:lnSpc>
                <a:spcPct val="80000"/>
              </a:lnSpc>
              <a:buFontTx/>
              <a:buNone/>
            </a:pPr>
            <a:r>
              <a:rPr lang="en-US" altLang="zh-CN" sz="5400" dirty="0">
                <a:solidFill>
                  <a:srgbClr val="0000FF"/>
                </a:solidFill>
                <a:latin typeface="Times New Roman" pitchFamily="18" charset="0"/>
                <a:ea typeface="宋体" pitchFamily="2" charset="-122"/>
              </a:rPr>
              <a:t>The OSI Reference Model</a:t>
            </a:r>
          </a:p>
          <a:p>
            <a:pPr eaLnBrk="1" hangingPunct="1">
              <a:lnSpc>
                <a:spcPct val="80000"/>
              </a:lnSpc>
              <a:buFontTx/>
              <a:buNone/>
            </a:pPr>
            <a:endParaRPr lang="en-US" altLang="zh-CN" sz="5400" dirty="0">
              <a:solidFill>
                <a:srgbClr val="0000FF"/>
              </a:solidFill>
              <a:latin typeface="Times New Roman" pitchFamily="18" charset="0"/>
              <a:ea typeface="宋体" pitchFamily="2" charset="-122"/>
            </a:endParaRPr>
          </a:p>
          <a:p>
            <a:pPr eaLnBrk="1" hangingPunct="1">
              <a:lnSpc>
                <a:spcPct val="80000"/>
              </a:lnSpc>
              <a:buFontTx/>
              <a:buNone/>
            </a:pPr>
            <a:endParaRPr lang="en-US" altLang="zh-CN" sz="5400" dirty="0">
              <a:solidFill>
                <a:srgbClr val="0000FF"/>
              </a:solidFill>
              <a:latin typeface="Times New Roman" pitchFamily="18" charset="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Layer Principles</a:t>
            </a:r>
          </a:p>
        </p:txBody>
      </p:sp>
      <p:sp>
        <p:nvSpPr>
          <p:cNvPr id="51203" name="Rectangle 3"/>
          <p:cNvSpPr>
            <a:spLocks noGrp="1" noChangeArrowheads="1"/>
          </p:cNvSpPr>
          <p:nvPr>
            <p:ph type="body" idx="1"/>
          </p:nvPr>
        </p:nvSpPr>
        <p:spPr>
          <a:xfrm>
            <a:off x="950259" y="881063"/>
            <a:ext cx="10174941" cy="5205412"/>
          </a:xfrm>
        </p:spPr>
        <p:txBody>
          <a:bodyPr/>
          <a:lstStyle/>
          <a:p>
            <a:pPr lvl="1" eaLnBrk="1" hangingPunct="1">
              <a:lnSpc>
                <a:spcPct val="150000"/>
              </a:lnSpc>
            </a:pPr>
            <a:r>
              <a:rPr lang="en-US" altLang="zh-CN" dirty="0">
                <a:ea typeface="宋体" pitchFamily="2" charset="-122"/>
              </a:rPr>
              <a:t>Each layer should perform a well-defined function</a:t>
            </a:r>
          </a:p>
          <a:p>
            <a:pPr lvl="1" eaLnBrk="1" hangingPunct="1">
              <a:lnSpc>
                <a:spcPct val="150000"/>
              </a:lnSpc>
            </a:pPr>
            <a:r>
              <a:rPr lang="en-US" altLang="zh-CN" dirty="0">
                <a:ea typeface="宋体" pitchFamily="2" charset="-122"/>
              </a:rPr>
              <a:t>The layer boundaries should be chosen to minimize the information flow across the interfaces</a:t>
            </a:r>
          </a:p>
          <a:p>
            <a:pPr marL="457200" lvl="1" indent="0" eaLnBrk="1" hangingPunct="1">
              <a:lnSpc>
                <a:spcPct val="150000"/>
              </a:lnSpc>
              <a:buNone/>
            </a:pPr>
            <a:r>
              <a:rPr lang="en-US" altLang="zh-CN" dirty="0">
                <a:ea typeface="宋体" pitchFamily="2" charset="-122"/>
              </a:rPr>
              <a:t>  ISO/OSI Model</a:t>
            </a:r>
          </a:p>
          <a:p>
            <a:pPr marL="457200" lvl="1" indent="0" eaLnBrk="1" hangingPunct="1">
              <a:lnSpc>
                <a:spcPct val="150000"/>
              </a:lnSpc>
              <a:buNone/>
            </a:pPr>
            <a:r>
              <a:rPr lang="en-US" altLang="zh-CN" dirty="0">
                <a:ea typeface="宋体" pitchFamily="2" charset="-122"/>
              </a:rPr>
              <a:t>      ISO</a:t>
            </a:r>
            <a:r>
              <a:rPr lang="zh-CN" altLang="en-US" dirty="0">
                <a:solidFill>
                  <a:srgbClr val="7030A0"/>
                </a:solidFill>
                <a:latin typeface="黑体" panose="02010609060101010101" pitchFamily="49" charset="-122"/>
                <a:ea typeface="黑体" panose="02010609060101010101" pitchFamily="49" charset="-122"/>
              </a:rPr>
              <a:t>国际标准化组织 </a:t>
            </a:r>
            <a:r>
              <a:rPr lang="en-US" altLang="zh-CN" dirty="0">
                <a:ea typeface="宋体" pitchFamily="2" charset="-122"/>
              </a:rPr>
              <a:t>       OSI</a:t>
            </a:r>
            <a:r>
              <a:rPr lang="zh-CN" altLang="en-US" dirty="0">
                <a:solidFill>
                  <a:srgbClr val="7030A0"/>
                </a:solidFill>
                <a:latin typeface="黑体" panose="02010609060101010101" pitchFamily="49" charset="-122"/>
                <a:ea typeface="黑体" panose="02010609060101010101" pitchFamily="49" charset="-122"/>
              </a:rPr>
              <a:t>开放系统互连</a:t>
            </a:r>
            <a:endParaRPr lang="en-US" altLang="zh-CN" dirty="0">
              <a:solidFill>
                <a:srgbClr val="7030A0"/>
              </a:solidFill>
              <a:latin typeface="黑体" panose="02010609060101010101" pitchFamily="49" charset="-122"/>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The ISO/OSI reference model</a:t>
            </a:r>
          </a:p>
        </p:txBody>
      </p:sp>
      <p:pic>
        <p:nvPicPr>
          <p:cNvPr id="50179" name="Picture 3" descr="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264" y="722314"/>
            <a:ext cx="7278687" cy="59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L1: Physical layer</a:t>
            </a:r>
          </a:p>
        </p:txBody>
      </p:sp>
      <p:sp>
        <p:nvSpPr>
          <p:cNvPr id="52227" name="Rectangle 3"/>
          <p:cNvSpPr>
            <a:spLocks noGrp="1" noChangeArrowheads="1"/>
          </p:cNvSpPr>
          <p:nvPr>
            <p:ph type="body" idx="1"/>
          </p:nvPr>
        </p:nvSpPr>
        <p:spPr>
          <a:xfrm>
            <a:off x="744070" y="746125"/>
            <a:ext cx="10560423" cy="4400550"/>
          </a:xfrm>
        </p:spPr>
        <p:txBody>
          <a:bodyPr/>
          <a:lstStyle/>
          <a:p>
            <a:pPr eaLnBrk="1" hangingPunct="1">
              <a:lnSpc>
                <a:spcPct val="150000"/>
              </a:lnSpc>
            </a:pPr>
            <a:r>
              <a:rPr lang="en-US" altLang="zh-CN" dirty="0">
                <a:ea typeface="宋体" pitchFamily="2" charset="-122"/>
              </a:rPr>
              <a:t>Transmitting </a:t>
            </a:r>
            <a:r>
              <a:rPr lang="en-US" altLang="zh-CN" dirty="0">
                <a:solidFill>
                  <a:srgbClr val="FF0000"/>
                </a:solidFill>
                <a:ea typeface="宋体" pitchFamily="2" charset="-122"/>
              </a:rPr>
              <a:t>raw bits </a:t>
            </a:r>
            <a:r>
              <a:rPr lang="en-US" altLang="zh-CN" dirty="0">
                <a:ea typeface="宋体" pitchFamily="2" charset="-122"/>
              </a:rPr>
              <a:t>over a communication channel</a:t>
            </a:r>
          </a:p>
          <a:p>
            <a:pPr lvl="1" eaLnBrk="1" hangingPunct="1">
              <a:lnSpc>
                <a:spcPct val="150000"/>
              </a:lnSpc>
            </a:pPr>
            <a:r>
              <a:rPr lang="en-US" altLang="zh-CN" dirty="0">
                <a:ea typeface="宋体" pitchFamily="2" charset="-122"/>
              </a:rPr>
              <a:t>how many volts should be used to represent 1/0 (</a:t>
            </a:r>
            <a:r>
              <a:rPr lang="en-US" altLang="zh-CN" b="1" dirty="0">
                <a:solidFill>
                  <a:srgbClr val="993300"/>
                </a:solidFill>
                <a:ea typeface="宋体" pitchFamily="2" charset="-122"/>
              </a:rPr>
              <a:t>electrical</a:t>
            </a:r>
            <a:r>
              <a:rPr lang="en-US" altLang="zh-CN" dirty="0">
                <a:ea typeface="宋体" pitchFamily="2" charset="-122"/>
              </a:rPr>
              <a:t>)</a:t>
            </a:r>
          </a:p>
          <a:p>
            <a:pPr lvl="1" eaLnBrk="1" hangingPunct="1">
              <a:lnSpc>
                <a:spcPct val="150000"/>
              </a:lnSpc>
            </a:pPr>
            <a:r>
              <a:rPr lang="en-US" altLang="zh-CN" dirty="0">
                <a:ea typeface="宋体" pitchFamily="2" charset="-122"/>
              </a:rPr>
              <a:t>how many nanoseconds a bit lasts (</a:t>
            </a:r>
            <a:r>
              <a:rPr lang="en-US" altLang="zh-CN" b="1" dirty="0" err="1">
                <a:solidFill>
                  <a:srgbClr val="993300"/>
                </a:solidFill>
                <a:ea typeface="宋体" pitchFamily="2" charset="-122"/>
              </a:rPr>
              <a:t>timimg</a:t>
            </a:r>
            <a:r>
              <a:rPr lang="en-US" altLang="zh-CN" dirty="0">
                <a:ea typeface="宋体" pitchFamily="2" charset="-122"/>
              </a:rPr>
              <a:t>)</a:t>
            </a:r>
          </a:p>
          <a:p>
            <a:pPr lvl="1" eaLnBrk="1" hangingPunct="1">
              <a:lnSpc>
                <a:spcPct val="150000"/>
              </a:lnSpc>
            </a:pPr>
            <a:r>
              <a:rPr lang="en-US" altLang="zh-CN" dirty="0">
                <a:ea typeface="宋体" pitchFamily="2" charset="-122"/>
              </a:rPr>
              <a:t>Physical transmission </a:t>
            </a:r>
            <a:r>
              <a:rPr lang="en-US" altLang="zh-CN" b="1" dirty="0">
                <a:solidFill>
                  <a:srgbClr val="993300"/>
                </a:solidFill>
                <a:ea typeface="宋体" pitchFamily="2" charset="-122"/>
              </a:rPr>
              <a:t>medium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subTitle" idx="1"/>
          </p:nvPr>
        </p:nvSpPr>
        <p:spPr>
          <a:xfrm>
            <a:off x="336884" y="2466976"/>
            <a:ext cx="11381873" cy="2906713"/>
          </a:xfrm>
        </p:spPr>
        <p:txBody>
          <a:bodyPr/>
          <a:lstStyle/>
          <a:p>
            <a:pPr eaLnBrk="1" hangingPunct="1">
              <a:lnSpc>
                <a:spcPct val="80000"/>
              </a:lnSpc>
              <a:buFontTx/>
              <a:buNone/>
            </a:pPr>
            <a:r>
              <a:rPr lang="en-US" altLang="zh-CN" sz="5400" dirty="0">
                <a:solidFill>
                  <a:srgbClr val="0000FF"/>
                </a:solidFill>
                <a:latin typeface="Times New Roman" pitchFamily="18" charset="0"/>
                <a:ea typeface="宋体" pitchFamily="2" charset="-122"/>
              </a:rPr>
              <a:t>Transmission Technology and Scale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L2: Data link layer</a:t>
            </a:r>
          </a:p>
        </p:txBody>
      </p:sp>
      <p:sp>
        <p:nvSpPr>
          <p:cNvPr id="53251" name="Rectangle 3"/>
          <p:cNvSpPr>
            <a:spLocks noGrp="1" noChangeArrowheads="1"/>
          </p:cNvSpPr>
          <p:nvPr>
            <p:ph type="body" idx="1"/>
          </p:nvPr>
        </p:nvSpPr>
        <p:spPr>
          <a:xfrm>
            <a:off x="217165" y="785812"/>
            <a:ext cx="11722745" cy="5286375"/>
          </a:xfrm>
        </p:spPr>
        <p:txBody>
          <a:bodyPr/>
          <a:lstStyle/>
          <a:p>
            <a:pPr eaLnBrk="1" hangingPunct="1"/>
            <a:r>
              <a:rPr lang="en-US" altLang="zh-CN" sz="2400" dirty="0">
                <a:ea typeface="宋体" pitchFamily="2" charset="-122"/>
              </a:rPr>
              <a:t>Transform a raw transmission facility into a logic channel </a:t>
            </a:r>
          </a:p>
          <a:p>
            <a:pPr lvl="1" eaLnBrk="1" hangingPunct="1">
              <a:lnSpc>
                <a:spcPts val="3400"/>
              </a:lnSpc>
              <a:buNone/>
            </a:pPr>
            <a:r>
              <a:rPr lang="en-US" altLang="zh-CN" sz="2200" dirty="0">
                <a:ea typeface="宋体" pitchFamily="2" charset="-122"/>
              </a:rPr>
              <a:t>(protocols between each machine and its </a:t>
            </a:r>
            <a:r>
              <a:rPr lang="en-US" altLang="zh-CN" sz="2200" b="1" dirty="0">
                <a:solidFill>
                  <a:srgbClr val="993300"/>
                </a:solidFill>
                <a:ea typeface="宋体" pitchFamily="2" charset="-122"/>
              </a:rPr>
              <a:t>immediate neighbors,</a:t>
            </a:r>
          </a:p>
          <a:p>
            <a:pPr lvl="1" eaLnBrk="1" hangingPunct="1">
              <a:lnSpc>
                <a:spcPts val="3400"/>
              </a:lnSpc>
              <a:buNone/>
            </a:pPr>
            <a:r>
              <a:rPr lang="en-US" altLang="zh-CN" sz="2200" b="1" dirty="0">
                <a:solidFill>
                  <a:srgbClr val="FF0000"/>
                </a:solidFill>
                <a:ea typeface="宋体" pitchFamily="2" charset="-122"/>
              </a:rPr>
              <a:t> Point-to-Point  </a:t>
            </a:r>
            <a:r>
              <a:rPr lang="zh-CN" altLang="en-US" sz="2200" dirty="0">
                <a:solidFill>
                  <a:srgbClr val="7030A0"/>
                </a:solidFill>
                <a:latin typeface="Century" panose="02040604050505020304" pitchFamily="18" charset="0"/>
                <a:ea typeface="黑体" panose="02010609060101010101" pitchFamily="49" charset="-122"/>
              </a:rPr>
              <a:t>注意“点到点” 与“端到端”</a:t>
            </a:r>
            <a:r>
              <a:rPr lang="en-US" altLang="zh-CN" sz="2200" dirty="0">
                <a:solidFill>
                  <a:srgbClr val="7030A0"/>
                </a:solidFill>
                <a:latin typeface="Century" panose="02040604050505020304" pitchFamily="18" charset="0"/>
                <a:ea typeface="黑体" panose="02010609060101010101" pitchFamily="49" charset="-122"/>
              </a:rPr>
              <a:t>End-to-End</a:t>
            </a:r>
            <a:r>
              <a:rPr lang="zh-CN" altLang="en-US" sz="2200" dirty="0">
                <a:solidFill>
                  <a:srgbClr val="7030A0"/>
                </a:solidFill>
                <a:latin typeface="Century" panose="02040604050505020304" pitchFamily="18" charset="0"/>
                <a:ea typeface="黑体" panose="02010609060101010101" pitchFamily="49" charset="-122"/>
              </a:rPr>
              <a:t>的区别</a:t>
            </a:r>
            <a:r>
              <a:rPr lang="en-US" altLang="zh-CN" sz="2200" dirty="0">
                <a:solidFill>
                  <a:srgbClr val="7030A0"/>
                </a:solidFill>
                <a:latin typeface="+mn-ea"/>
                <a:ea typeface="+mn-ea"/>
              </a:rPr>
              <a:t>)</a:t>
            </a:r>
          </a:p>
          <a:p>
            <a:pPr lvl="1" eaLnBrk="1" hangingPunct="1">
              <a:lnSpc>
                <a:spcPts val="3400"/>
              </a:lnSpc>
            </a:pPr>
            <a:r>
              <a:rPr lang="en-US" altLang="zh-CN" sz="2200" dirty="0">
                <a:ea typeface="宋体" pitchFamily="2" charset="-122"/>
              </a:rPr>
              <a:t>Sender break up the input data into data frames and transmit the </a:t>
            </a:r>
            <a:r>
              <a:rPr lang="en-US" altLang="zh-CN" sz="2200" b="1" dirty="0">
                <a:solidFill>
                  <a:srgbClr val="993300"/>
                </a:solidFill>
                <a:ea typeface="宋体" pitchFamily="2" charset="-122"/>
              </a:rPr>
              <a:t>frames</a:t>
            </a:r>
          </a:p>
          <a:p>
            <a:pPr lvl="1" eaLnBrk="1" hangingPunct="1">
              <a:lnSpc>
                <a:spcPts val="3400"/>
              </a:lnSpc>
            </a:pPr>
            <a:r>
              <a:rPr lang="en-US" altLang="zh-CN" sz="2200" dirty="0">
                <a:ea typeface="宋体" pitchFamily="2" charset="-122"/>
              </a:rPr>
              <a:t>If the service is </a:t>
            </a:r>
            <a:r>
              <a:rPr lang="en-US" altLang="zh-CN" sz="2200" b="1" dirty="0">
                <a:solidFill>
                  <a:srgbClr val="993300"/>
                </a:solidFill>
                <a:ea typeface="宋体" pitchFamily="2" charset="-122"/>
              </a:rPr>
              <a:t>reliable</a:t>
            </a:r>
            <a:r>
              <a:rPr lang="en-US" altLang="zh-CN" sz="2200" dirty="0">
                <a:ea typeface="宋体" pitchFamily="2" charset="-122"/>
              </a:rPr>
              <a:t>, the receiver sends back an acknowledgement frame</a:t>
            </a:r>
          </a:p>
          <a:p>
            <a:pPr lvl="1" eaLnBrk="1" hangingPunct="1">
              <a:lnSpc>
                <a:spcPts val="3400"/>
              </a:lnSpc>
            </a:pPr>
            <a:r>
              <a:rPr lang="en-US" altLang="zh-CN" sz="2200" b="1" dirty="0">
                <a:solidFill>
                  <a:srgbClr val="993300"/>
                </a:solidFill>
                <a:ea typeface="宋体" pitchFamily="2" charset="-122"/>
              </a:rPr>
              <a:t>Flow control</a:t>
            </a:r>
          </a:p>
          <a:p>
            <a:pPr marL="457200" lvl="1" indent="0" eaLnBrk="1" hangingPunct="1">
              <a:lnSpc>
                <a:spcPts val="3400"/>
              </a:lnSpc>
              <a:buNone/>
            </a:pPr>
            <a:r>
              <a:rPr lang="en-US" altLang="zh-CN" sz="2200" b="1" dirty="0">
                <a:solidFill>
                  <a:srgbClr val="993300"/>
                </a:solidFill>
                <a:ea typeface="宋体" pitchFamily="2" charset="-122"/>
              </a:rPr>
              <a:t>      </a:t>
            </a:r>
            <a:r>
              <a:rPr lang="en-US" altLang="zh-CN" sz="2200" dirty="0">
                <a:ea typeface="宋体" pitchFamily="2" charset="-122"/>
              </a:rPr>
              <a:t>Keep a fast transmitter from drowning a slow receiver in data</a:t>
            </a:r>
          </a:p>
          <a:p>
            <a:pPr lvl="1" eaLnBrk="1" hangingPunct="1">
              <a:lnSpc>
                <a:spcPts val="3400"/>
              </a:lnSpc>
            </a:pPr>
            <a:r>
              <a:rPr lang="en-US" altLang="zh-CN" sz="2200" dirty="0">
                <a:ea typeface="宋体" pitchFamily="2" charset="-122"/>
              </a:rPr>
              <a:t>Broadcast networks: how to </a:t>
            </a:r>
            <a:r>
              <a:rPr lang="en-US" altLang="zh-CN" sz="2200" b="1" dirty="0">
                <a:solidFill>
                  <a:srgbClr val="993300"/>
                </a:solidFill>
                <a:ea typeface="宋体" pitchFamily="2" charset="-122"/>
              </a:rPr>
              <a:t>control access to the shared channel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L3: Network layer</a:t>
            </a:r>
          </a:p>
        </p:txBody>
      </p:sp>
      <p:sp>
        <p:nvSpPr>
          <p:cNvPr id="54275" name="Rectangle 3"/>
          <p:cNvSpPr>
            <a:spLocks noGrp="1" noChangeArrowheads="1"/>
          </p:cNvSpPr>
          <p:nvPr>
            <p:ph type="body" idx="1"/>
          </p:nvPr>
        </p:nvSpPr>
        <p:spPr>
          <a:xfrm>
            <a:off x="224276" y="941387"/>
            <a:ext cx="11708523" cy="5916613"/>
          </a:xfrm>
        </p:spPr>
        <p:txBody>
          <a:bodyPr/>
          <a:lstStyle/>
          <a:p>
            <a:pPr eaLnBrk="1" hangingPunct="1">
              <a:lnSpc>
                <a:spcPts val="3000"/>
              </a:lnSpc>
            </a:pPr>
            <a:r>
              <a:rPr lang="en-US" altLang="zh-CN" sz="2400" dirty="0">
                <a:ea typeface="宋体" pitchFamily="2" charset="-122"/>
              </a:rPr>
              <a:t>Controls operation of subnet</a:t>
            </a:r>
          </a:p>
          <a:p>
            <a:pPr lvl="1" eaLnBrk="1" hangingPunct="1">
              <a:lnSpc>
                <a:spcPts val="3000"/>
              </a:lnSpc>
            </a:pPr>
            <a:r>
              <a:rPr lang="en-US" altLang="zh-CN" sz="2200" dirty="0">
                <a:ea typeface="宋体" pitchFamily="2" charset="-122"/>
              </a:rPr>
              <a:t>Forwarding</a:t>
            </a:r>
          </a:p>
          <a:p>
            <a:pPr lvl="1" eaLnBrk="1" hangingPunct="1">
              <a:lnSpc>
                <a:spcPts val="3000"/>
              </a:lnSpc>
            </a:pPr>
            <a:r>
              <a:rPr lang="en-US" altLang="zh-CN" sz="2200" dirty="0">
                <a:ea typeface="宋体" pitchFamily="2" charset="-122"/>
              </a:rPr>
              <a:t>Routing: How packets are routed from source to destination (route table)</a:t>
            </a:r>
          </a:p>
          <a:p>
            <a:pPr lvl="2" eaLnBrk="1" hangingPunct="1">
              <a:lnSpc>
                <a:spcPts val="3000"/>
              </a:lnSpc>
            </a:pPr>
            <a:r>
              <a:rPr lang="en-US" altLang="zh-CN" sz="2200" dirty="0">
                <a:ea typeface="宋体" pitchFamily="2" charset="-122"/>
              </a:rPr>
              <a:t>Static</a:t>
            </a:r>
          </a:p>
          <a:p>
            <a:pPr lvl="2" eaLnBrk="1" hangingPunct="1">
              <a:lnSpc>
                <a:spcPts val="3000"/>
              </a:lnSpc>
            </a:pPr>
            <a:r>
              <a:rPr lang="en-US" altLang="zh-CN" sz="2200" dirty="0">
                <a:ea typeface="宋体" pitchFamily="2" charset="-122"/>
              </a:rPr>
              <a:t>Be determined at start of each conversation</a:t>
            </a:r>
          </a:p>
          <a:p>
            <a:pPr lvl="2" eaLnBrk="1" hangingPunct="1">
              <a:lnSpc>
                <a:spcPts val="3000"/>
              </a:lnSpc>
            </a:pPr>
            <a:r>
              <a:rPr lang="en-US" altLang="zh-CN" sz="2200" dirty="0">
                <a:ea typeface="宋体" pitchFamily="2" charset="-122"/>
              </a:rPr>
              <a:t>Highly dynamic</a:t>
            </a:r>
          </a:p>
          <a:p>
            <a:pPr lvl="1" eaLnBrk="1" hangingPunct="1">
              <a:lnSpc>
                <a:spcPts val="3000"/>
              </a:lnSpc>
            </a:pPr>
            <a:r>
              <a:rPr lang="en-US" altLang="zh-CN" sz="2200" dirty="0">
                <a:ea typeface="宋体" pitchFamily="2" charset="-122"/>
              </a:rPr>
              <a:t>Congestion</a:t>
            </a:r>
          </a:p>
          <a:p>
            <a:pPr lvl="2" eaLnBrk="1" hangingPunct="1">
              <a:lnSpc>
                <a:spcPts val="3000"/>
              </a:lnSpc>
            </a:pPr>
            <a:r>
              <a:rPr lang="en-US" altLang="zh-CN" sz="2200" dirty="0">
                <a:ea typeface="宋体" pitchFamily="2" charset="-122"/>
              </a:rPr>
              <a:t>Handling congestion is the responsibility of network layer, in conjunction with higher layers that adapt the load they place on the net</a:t>
            </a:r>
          </a:p>
          <a:p>
            <a:pPr lvl="1" eaLnBrk="1" hangingPunct="1">
              <a:lnSpc>
                <a:spcPts val="3000"/>
              </a:lnSpc>
            </a:pPr>
            <a:r>
              <a:rPr lang="en-US" altLang="zh-CN" sz="2200" dirty="0" err="1">
                <a:ea typeface="宋体" pitchFamily="2" charset="-122"/>
              </a:rPr>
              <a:t>QoS</a:t>
            </a:r>
            <a:r>
              <a:rPr lang="en-US" altLang="zh-CN" sz="2200" dirty="0">
                <a:ea typeface="宋体" pitchFamily="2" charset="-122"/>
              </a:rPr>
              <a:t> (Quality of service)</a:t>
            </a:r>
          </a:p>
          <a:p>
            <a:pPr lvl="2" eaLnBrk="1" hangingPunct="1">
              <a:lnSpc>
                <a:spcPts val="3000"/>
              </a:lnSpc>
            </a:pPr>
            <a:r>
              <a:rPr lang="en-US" altLang="zh-CN" sz="2200" dirty="0">
                <a:ea typeface="宋体" pitchFamily="2" charset="-122"/>
              </a:rPr>
              <a:t>delay,  jitter, etc.</a:t>
            </a:r>
          </a:p>
          <a:p>
            <a:pPr lvl="1" eaLnBrk="1" hangingPunct="1">
              <a:lnSpc>
                <a:spcPts val="3000"/>
              </a:lnSpc>
            </a:pPr>
            <a:r>
              <a:rPr lang="en-US" altLang="zh-CN" sz="2200" dirty="0">
                <a:ea typeface="宋体" pitchFamily="2" charset="-122"/>
              </a:rPr>
              <a:t>Heterogeneous networks interconnection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L4: Transport Layer</a:t>
            </a:r>
          </a:p>
        </p:txBody>
      </p:sp>
      <p:sp>
        <p:nvSpPr>
          <p:cNvPr id="55299" name="Rectangle 3"/>
          <p:cNvSpPr>
            <a:spLocks noGrp="1" noChangeArrowheads="1"/>
          </p:cNvSpPr>
          <p:nvPr>
            <p:ph type="body" idx="1"/>
          </p:nvPr>
        </p:nvSpPr>
        <p:spPr>
          <a:xfrm>
            <a:off x="143435" y="746126"/>
            <a:ext cx="11546541" cy="5916613"/>
          </a:xfrm>
        </p:spPr>
        <p:txBody>
          <a:bodyPr/>
          <a:lstStyle/>
          <a:p>
            <a:pPr eaLnBrk="1" hangingPunct="1"/>
            <a:r>
              <a:rPr lang="en-US" altLang="zh-CN" dirty="0">
                <a:ea typeface="宋体" pitchFamily="2" charset="-122"/>
              </a:rPr>
              <a:t>Transport Layer: </a:t>
            </a:r>
            <a:r>
              <a:rPr lang="en-US" altLang="zh-CN" b="1" dirty="0">
                <a:solidFill>
                  <a:srgbClr val="FF0000"/>
                </a:solidFill>
                <a:ea typeface="宋体" pitchFamily="2" charset="-122"/>
              </a:rPr>
              <a:t>end-to-end</a:t>
            </a:r>
            <a:r>
              <a:rPr lang="en-US" altLang="zh-CN" dirty="0">
                <a:ea typeface="宋体" pitchFamily="2" charset="-122"/>
              </a:rPr>
              <a:t> layer </a:t>
            </a:r>
          </a:p>
          <a:p>
            <a:pPr lvl="1" eaLnBrk="1" hangingPunct="1"/>
            <a:r>
              <a:rPr lang="en-US" altLang="zh-CN" dirty="0">
                <a:ea typeface="宋体" pitchFamily="2" charset="-122"/>
              </a:rPr>
              <a:t>Determines what </a:t>
            </a:r>
            <a:r>
              <a:rPr lang="en-US" altLang="zh-CN" b="1" dirty="0">
                <a:solidFill>
                  <a:srgbClr val="993300"/>
                </a:solidFill>
                <a:ea typeface="宋体" pitchFamily="2" charset="-122"/>
              </a:rPr>
              <a:t>type of service</a:t>
            </a:r>
            <a:r>
              <a:rPr lang="en-US" altLang="zh-CN" dirty="0">
                <a:ea typeface="宋体" pitchFamily="2" charset="-122"/>
              </a:rPr>
              <a:t> to provide to the upper layer </a:t>
            </a:r>
          </a:p>
          <a:p>
            <a:pPr lvl="2" eaLnBrk="1" hangingPunct="1">
              <a:lnSpc>
                <a:spcPts val="3600"/>
              </a:lnSpc>
            </a:pPr>
            <a:r>
              <a:rPr lang="en-US" altLang="zh-CN" dirty="0">
                <a:ea typeface="宋体" pitchFamily="2" charset="-122"/>
              </a:rPr>
              <a:t>an error-free end-to-end channel </a:t>
            </a:r>
          </a:p>
          <a:p>
            <a:pPr lvl="2" eaLnBrk="1" hangingPunct="1">
              <a:lnSpc>
                <a:spcPts val="3600"/>
              </a:lnSpc>
            </a:pPr>
            <a:r>
              <a:rPr lang="en-US" altLang="zh-CN" dirty="0">
                <a:ea typeface="宋体" pitchFamily="2" charset="-122"/>
              </a:rPr>
              <a:t>transporting of isolated messages, with no guarantee about the order of delivery</a:t>
            </a:r>
          </a:p>
          <a:p>
            <a:pPr lvl="2" eaLnBrk="1" hangingPunct="1">
              <a:lnSpc>
                <a:spcPts val="3600"/>
              </a:lnSpc>
            </a:pPr>
            <a:r>
              <a:rPr lang="en-US" altLang="zh-CN" dirty="0">
                <a:ea typeface="宋体" pitchFamily="2" charset="-122"/>
              </a:rPr>
              <a:t>broadcasting of messages to multiple destinations</a:t>
            </a:r>
          </a:p>
          <a:p>
            <a:pPr lvl="2" eaLnBrk="1" hangingPunct="1">
              <a:lnSpc>
                <a:spcPts val="3600"/>
              </a:lnSpc>
              <a:buNone/>
            </a:pPr>
            <a:r>
              <a:rPr lang="en-US" altLang="zh-CN" dirty="0">
                <a:solidFill>
                  <a:srgbClr val="333399"/>
                </a:solidFill>
                <a:ea typeface="宋体" pitchFamily="2" charset="-122"/>
              </a:rPr>
              <a:t>(Layer 1-2: p-to-p, protocol is</a:t>
            </a:r>
          </a:p>
          <a:p>
            <a:pPr lvl="2" eaLnBrk="1" hangingPunct="1">
              <a:lnSpc>
                <a:spcPts val="3600"/>
              </a:lnSpc>
              <a:buNone/>
            </a:pPr>
            <a:r>
              <a:rPr lang="en-US" altLang="zh-CN" dirty="0">
                <a:solidFill>
                  <a:srgbClr val="333399"/>
                </a:solidFill>
                <a:ea typeface="宋体" pitchFamily="2" charset="-122"/>
              </a:rPr>
              <a:t>between a machine and its </a:t>
            </a:r>
            <a:r>
              <a:rPr lang="en-US" altLang="zh-CN" dirty="0">
                <a:solidFill>
                  <a:srgbClr val="FF0000"/>
                </a:solidFill>
                <a:ea typeface="宋体" pitchFamily="2" charset="-122"/>
              </a:rPr>
              <a:t>immediate</a:t>
            </a:r>
            <a:r>
              <a:rPr lang="en-US" altLang="zh-CN" dirty="0">
                <a:solidFill>
                  <a:srgbClr val="333399"/>
                </a:solidFill>
                <a:ea typeface="宋体" pitchFamily="2" charset="-122"/>
              </a:rPr>
              <a:t> </a:t>
            </a:r>
            <a:r>
              <a:rPr lang="en-US" altLang="zh-CN" dirty="0">
                <a:solidFill>
                  <a:srgbClr val="FF0000"/>
                </a:solidFill>
                <a:ea typeface="宋体" pitchFamily="2" charset="-122"/>
              </a:rPr>
              <a:t>neighbors</a:t>
            </a:r>
            <a:r>
              <a:rPr lang="en-US" altLang="zh-CN" dirty="0">
                <a:solidFill>
                  <a:srgbClr val="333399"/>
                </a:solidFill>
                <a:ea typeface="宋体" pitchFamily="2" charset="-122"/>
              </a:rPr>
              <a:t>)</a:t>
            </a:r>
          </a:p>
          <a:p>
            <a:pPr lvl="2" eaLnBrk="1" hangingPunct="1">
              <a:lnSpc>
                <a:spcPts val="3600"/>
              </a:lnSpc>
              <a:buNone/>
            </a:pPr>
            <a:r>
              <a:rPr lang="en-US" altLang="zh-CN" dirty="0">
                <a:solidFill>
                  <a:srgbClr val="333399"/>
                </a:solidFill>
                <a:ea typeface="宋体" pitchFamily="2" charset="-122"/>
              </a:rPr>
              <a:t>(Layer 4-7: e-to-e, protocol is between the ultimate source and destination machines, which may be separated by many routers)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Session Layer </a:t>
            </a:r>
          </a:p>
        </p:txBody>
      </p:sp>
      <p:sp>
        <p:nvSpPr>
          <p:cNvPr id="56323" name="Rectangle 3"/>
          <p:cNvSpPr>
            <a:spLocks noGrp="1" noChangeArrowheads="1"/>
          </p:cNvSpPr>
          <p:nvPr>
            <p:ph type="body" idx="1"/>
          </p:nvPr>
        </p:nvSpPr>
        <p:spPr>
          <a:xfrm>
            <a:off x="654424" y="746126"/>
            <a:ext cx="10901082" cy="5916613"/>
          </a:xfrm>
        </p:spPr>
        <p:txBody>
          <a:bodyPr/>
          <a:lstStyle/>
          <a:p>
            <a:pPr eaLnBrk="1" hangingPunct="1"/>
            <a:r>
              <a:rPr lang="en-US" altLang="zh-CN" dirty="0">
                <a:ea typeface="宋体" pitchFamily="2" charset="-122"/>
              </a:rPr>
              <a:t>Allows users on different machines to establish sessions</a:t>
            </a:r>
          </a:p>
          <a:p>
            <a:pPr lvl="1" eaLnBrk="1" hangingPunct="1">
              <a:lnSpc>
                <a:spcPct val="150000"/>
              </a:lnSpc>
            </a:pPr>
            <a:r>
              <a:rPr lang="en-US" altLang="zh-CN" dirty="0">
                <a:ea typeface="宋体" pitchFamily="2" charset="-122"/>
              </a:rPr>
              <a:t>Token management </a:t>
            </a:r>
          </a:p>
          <a:p>
            <a:pPr lvl="2" eaLnBrk="1" hangingPunct="1">
              <a:lnSpc>
                <a:spcPct val="150000"/>
              </a:lnSpc>
            </a:pPr>
            <a:r>
              <a:rPr lang="en-US" altLang="zh-CN" dirty="0">
                <a:ea typeface="宋体" pitchFamily="2" charset="-122"/>
              </a:rPr>
              <a:t>preventing two parties from attempting the same </a:t>
            </a:r>
            <a:r>
              <a:rPr lang="en-US" altLang="zh-CN" b="1" dirty="0">
                <a:solidFill>
                  <a:srgbClr val="993300"/>
                </a:solidFill>
                <a:ea typeface="宋体" pitchFamily="2" charset="-122"/>
              </a:rPr>
              <a:t>critical operation</a:t>
            </a:r>
            <a:r>
              <a:rPr lang="zh-CN" altLang="en-US" b="1" dirty="0">
                <a:solidFill>
                  <a:srgbClr val="7030A0"/>
                </a:solidFill>
                <a:latin typeface="黑体" panose="02010609060101010101" pitchFamily="49" charset="-122"/>
                <a:ea typeface="黑体" panose="02010609060101010101" pitchFamily="49" charset="-122"/>
              </a:rPr>
              <a:t>互斥的临界区操作</a:t>
            </a:r>
            <a:r>
              <a:rPr lang="en-US" altLang="zh-CN" dirty="0">
                <a:solidFill>
                  <a:srgbClr val="7030A0"/>
                </a:solidFill>
                <a:latin typeface="黑体" panose="02010609060101010101" pitchFamily="49" charset="-122"/>
                <a:ea typeface="黑体" panose="02010609060101010101" pitchFamily="49" charset="-122"/>
              </a:rPr>
              <a:t> </a:t>
            </a:r>
            <a:r>
              <a:rPr lang="en-US" altLang="zh-CN" dirty="0">
                <a:ea typeface="宋体" pitchFamily="2" charset="-122"/>
              </a:rPr>
              <a:t>at the same time</a:t>
            </a:r>
          </a:p>
          <a:p>
            <a:pPr lvl="1" eaLnBrk="1" hangingPunct="1">
              <a:lnSpc>
                <a:spcPct val="150000"/>
              </a:lnSpc>
            </a:pPr>
            <a:r>
              <a:rPr lang="en-US" altLang="zh-CN" dirty="0">
                <a:ea typeface="宋体" pitchFamily="2" charset="-122"/>
              </a:rPr>
              <a:t>Synchronization </a:t>
            </a:r>
          </a:p>
          <a:p>
            <a:pPr lvl="2" eaLnBrk="1" hangingPunct="1">
              <a:lnSpc>
                <a:spcPct val="150000"/>
              </a:lnSpc>
            </a:pPr>
            <a:r>
              <a:rPr lang="en-US" altLang="zh-CN" b="1" dirty="0">
                <a:solidFill>
                  <a:srgbClr val="993300"/>
                </a:solidFill>
                <a:ea typeface="宋体" pitchFamily="2" charset="-122"/>
              </a:rPr>
              <a:t>checkpointing</a:t>
            </a:r>
            <a:r>
              <a:rPr lang="en-US" altLang="zh-CN" dirty="0">
                <a:ea typeface="宋体" pitchFamily="2" charset="-122"/>
              </a:rPr>
              <a:t> long transmissions to allow them to continue from where they were after a crash</a:t>
            </a:r>
          </a:p>
          <a:p>
            <a:pPr eaLnBrk="1" hangingPunct="1"/>
            <a:endParaRPr lang="en-US" altLang="zh-CN" dirty="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Presentation Layer </a:t>
            </a:r>
          </a:p>
        </p:txBody>
      </p:sp>
      <p:sp>
        <p:nvSpPr>
          <p:cNvPr id="57347" name="Rectangle 3"/>
          <p:cNvSpPr>
            <a:spLocks noGrp="1" noChangeArrowheads="1"/>
          </p:cNvSpPr>
          <p:nvPr>
            <p:ph type="body" idx="1"/>
          </p:nvPr>
        </p:nvSpPr>
        <p:spPr>
          <a:xfrm>
            <a:off x="1156447" y="746126"/>
            <a:ext cx="10443882" cy="5916613"/>
          </a:xfrm>
        </p:spPr>
        <p:txBody>
          <a:bodyPr/>
          <a:lstStyle/>
          <a:p>
            <a:pPr eaLnBrk="1" hangingPunct="1">
              <a:lnSpc>
                <a:spcPct val="150000"/>
              </a:lnSpc>
            </a:pPr>
            <a:r>
              <a:rPr lang="en-US" altLang="zh-CN" dirty="0">
                <a:ea typeface="宋体" pitchFamily="2" charset="-122"/>
              </a:rPr>
              <a:t>Syntax and semantics of the information transmitted</a:t>
            </a:r>
          </a:p>
          <a:p>
            <a:pPr lvl="1" eaLnBrk="1" hangingPunct="1">
              <a:lnSpc>
                <a:spcPct val="150000"/>
              </a:lnSpc>
            </a:pPr>
            <a:r>
              <a:rPr lang="en-US" altLang="zh-CN" dirty="0">
                <a:ea typeface="宋体" pitchFamily="2" charset="-122"/>
              </a:rPr>
              <a:t>abstract data structures (semantics)</a:t>
            </a:r>
          </a:p>
          <a:p>
            <a:pPr lvl="1" eaLnBrk="1" hangingPunct="1">
              <a:lnSpc>
                <a:spcPct val="150000"/>
              </a:lnSpc>
            </a:pPr>
            <a:r>
              <a:rPr lang="en-US" altLang="zh-CN" dirty="0">
                <a:ea typeface="宋体" pitchFamily="2" charset="-122"/>
              </a:rPr>
              <a:t>a standard encoding (syntax)</a:t>
            </a:r>
          </a:p>
          <a:p>
            <a:pPr marL="457200" lvl="1" indent="0" eaLnBrk="1" hangingPunct="1">
              <a:lnSpc>
                <a:spcPct val="150000"/>
              </a:lnSpc>
              <a:buNone/>
            </a:pPr>
            <a:r>
              <a:rPr lang="en-US" altLang="zh-CN" dirty="0">
                <a:solidFill>
                  <a:srgbClr val="7030A0"/>
                </a:solidFill>
                <a:latin typeface="黑体" panose="02010609060101010101" pitchFamily="49" charset="-122"/>
                <a:ea typeface="黑体" panose="02010609060101010101" pitchFamily="49" charset="-122"/>
              </a:rPr>
              <a:t>Unicode 0-0x10FFFF(</a:t>
            </a:r>
            <a:r>
              <a:rPr lang="zh-CN" altLang="en-US" dirty="0">
                <a:solidFill>
                  <a:srgbClr val="7030A0"/>
                </a:solidFill>
                <a:latin typeface="黑体" panose="02010609060101010101" pitchFamily="49" charset="-122"/>
                <a:ea typeface="黑体" panose="02010609060101010101" pitchFamily="49" charset="-122"/>
              </a:rPr>
              <a:t>最多</a:t>
            </a:r>
            <a:r>
              <a:rPr lang="en-US" altLang="zh-CN" dirty="0">
                <a:solidFill>
                  <a:srgbClr val="7030A0"/>
                </a:solidFill>
                <a:latin typeface="黑体" panose="02010609060101010101" pitchFamily="49" charset="-122"/>
                <a:ea typeface="黑体" panose="02010609060101010101" pitchFamily="49" charset="-122"/>
              </a:rPr>
              <a:t>21</a:t>
            </a:r>
            <a:r>
              <a:rPr lang="zh-CN" altLang="en-US" dirty="0">
                <a:solidFill>
                  <a:srgbClr val="7030A0"/>
                </a:solidFill>
                <a:latin typeface="黑体" panose="02010609060101010101" pitchFamily="49" charset="-122"/>
                <a:ea typeface="黑体" panose="02010609060101010101" pitchFamily="49" charset="-122"/>
              </a:rPr>
              <a:t>比特）中文编码</a:t>
            </a:r>
            <a:r>
              <a:rPr lang="en-US" altLang="zh-CN" dirty="0">
                <a:solidFill>
                  <a:srgbClr val="7030A0"/>
                </a:solidFill>
                <a:latin typeface="黑体" panose="02010609060101010101" pitchFamily="49" charset="-122"/>
                <a:ea typeface="黑体" panose="02010609060101010101" pitchFamily="49" charset="-122"/>
              </a:rPr>
              <a:t>GBK</a:t>
            </a:r>
            <a:r>
              <a:rPr lang="zh-CN" altLang="en-US" dirty="0">
                <a:solidFill>
                  <a:srgbClr val="7030A0"/>
                </a:solidFill>
                <a:latin typeface="黑体" panose="02010609060101010101" pitchFamily="49" charset="-122"/>
                <a:ea typeface="黑体" panose="02010609060101010101" pitchFamily="49" charset="-122"/>
              </a:rPr>
              <a:t>和</a:t>
            </a:r>
            <a:r>
              <a:rPr lang="en-US" altLang="zh-CN" dirty="0">
                <a:solidFill>
                  <a:srgbClr val="7030A0"/>
                </a:solidFill>
                <a:latin typeface="黑体" panose="02010609060101010101" pitchFamily="49" charset="-122"/>
                <a:ea typeface="黑体" panose="02010609060101010101" pitchFamily="49" charset="-122"/>
              </a:rPr>
              <a:t>UTF8</a:t>
            </a:r>
          </a:p>
          <a:p>
            <a:pPr marL="457200" lvl="1" indent="0" eaLnBrk="1" hangingPunct="1">
              <a:lnSpc>
                <a:spcPct val="150000"/>
              </a:lnSpc>
              <a:buNone/>
            </a:pPr>
            <a:r>
              <a:rPr lang="zh-CN" altLang="en-US" dirty="0">
                <a:solidFill>
                  <a:srgbClr val="7030A0"/>
                </a:solidFill>
                <a:latin typeface="黑体" panose="02010609060101010101" pitchFamily="49" charset="-122"/>
                <a:ea typeface="黑体" panose="02010609060101010101" pitchFamily="49" charset="-122"/>
              </a:rPr>
              <a:t>对象状态或者配置信息：</a:t>
            </a:r>
            <a:r>
              <a:rPr lang="en-US" altLang="zh-CN" dirty="0">
                <a:solidFill>
                  <a:srgbClr val="7030A0"/>
                </a:solidFill>
                <a:latin typeface="黑体" panose="02010609060101010101" pitchFamily="49" charset="-122"/>
                <a:ea typeface="黑体" panose="02010609060101010101" pitchFamily="49" charset="-122"/>
              </a:rPr>
              <a:t>XML/JSON</a:t>
            </a:r>
          </a:p>
          <a:p>
            <a:pPr marL="457200" lvl="1" indent="0" eaLnBrk="1" hangingPunct="1">
              <a:lnSpc>
                <a:spcPct val="150000"/>
              </a:lnSpc>
              <a:buNone/>
            </a:pPr>
            <a:r>
              <a:rPr lang="zh-CN" altLang="en-US" dirty="0">
                <a:solidFill>
                  <a:srgbClr val="7030A0"/>
                </a:solidFill>
                <a:latin typeface="黑体" panose="02010609060101010101" pitchFamily="49" charset="-122"/>
                <a:ea typeface="黑体" panose="02010609060101010101" pitchFamily="49" charset="-122"/>
              </a:rPr>
              <a:t>网页</a:t>
            </a:r>
            <a:r>
              <a:rPr lang="en-US" altLang="zh-CN" dirty="0">
                <a:solidFill>
                  <a:srgbClr val="7030A0"/>
                </a:solidFill>
                <a:latin typeface="黑体" panose="02010609060101010101" pitchFamily="49" charset="-122"/>
                <a:ea typeface="黑体" panose="02010609060101010101" pitchFamily="49" charset="-122"/>
              </a:rPr>
              <a:t>HTML</a:t>
            </a:r>
          </a:p>
          <a:p>
            <a:pPr marL="457200" lvl="1" indent="0" eaLnBrk="1" hangingPunct="1">
              <a:lnSpc>
                <a:spcPct val="150000"/>
              </a:lnSpc>
              <a:buNone/>
            </a:pPr>
            <a:r>
              <a:rPr lang="en-US" altLang="zh-CN" dirty="0">
                <a:solidFill>
                  <a:srgbClr val="7030A0"/>
                </a:solidFill>
                <a:latin typeface="黑体" panose="02010609060101010101" pitchFamily="49" charset="-122"/>
                <a:ea typeface="黑体" panose="02010609060101010101" pitchFamily="49" charset="-122"/>
              </a:rPr>
              <a:t>ans.1(</a:t>
            </a:r>
            <a:r>
              <a:rPr lang="zh-CN" altLang="en-US" dirty="0">
                <a:solidFill>
                  <a:srgbClr val="7030A0"/>
                </a:solidFill>
                <a:latin typeface="黑体" panose="02010609060101010101" pitchFamily="49" charset="-122"/>
                <a:ea typeface="黑体" panose="02010609060101010101" pitchFamily="49" charset="-122"/>
              </a:rPr>
              <a:t>抽象标记表示</a:t>
            </a:r>
            <a:r>
              <a:rPr lang="en-US" altLang="zh-CN" dirty="0">
                <a:solidFill>
                  <a:srgbClr val="7030A0"/>
                </a:solidFill>
                <a:latin typeface="黑体" panose="02010609060101010101" pitchFamily="49" charset="-122"/>
                <a:ea typeface="黑体" panose="02010609060101010101" pitchFamily="49" charset="-122"/>
              </a:rPr>
              <a:t>Abstract Syntax Notation)</a:t>
            </a:r>
            <a:r>
              <a:rPr lang="zh-CN" altLang="en-US" dirty="0">
                <a:solidFill>
                  <a:srgbClr val="7030A0"/>
                </a:solidFill>
                <a:latin typeface="黑体" panose="02010609060101010101" pitchFamily="49" charset="-122"/>
                <a:ea typeface="黑体" panose="02010609060101010101" pitchFamily="49" charset="-122"/>
              </a:rPr>
              <a:t>，</a:t>
            </a:r>
            <a:r>
              <a:rPr lang="en-US" altLang="zh-CN" dirty="0">
                <a:solidFill>
                  <a:srgbClr val="7030A0"/>
                </a:solidFill>
                <a:latin typeface="黑体" panose="02010609060101010101" pitchFamily="49" charset="-122"/>
                <a:ea typeface="黑体" panose="02010609060101010101" pitchFamily="49" charset="-122"/>
              </a:rPr>
              <a:t>MIB</a:t>
            </a:r>
            <a:r>
              <a:rPr lang="zh-CN" altLang="en-US" dirty="0">
                <a:solidFill>
                  <a:srgbClr val="7030A0"/>
                </a:solidFill>
                <a:latin typeface="黑体" panose="02010609060101010101" pitchFamily="49" charset="-122"/>
                <a:ea typeface="黑体" panose="02010609060101010101" pitchFamily="49" charset="-122"/>
              </a:rPr>
              <a:t>库（管理信息库）</a:t>
            </a:r>
            <a:endParaRPr lang="en-US" altLang="zh-CN" dirty="0">
              <a:solidFill>
                <a:srgbClr val="7030A0"/>
              </a:solidFill>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Application Layer </a:t>
            </a:r>
          </a:p>
        </p:txBody>
      </p:sp>
      <p:sp>
        <p:nvSpPr>
          <p:cNvPr id="58371" name="Rectangle 3"/>
          <p:cNvSpPr>
            <a:spLocks noGrp="1" noChangeArrowheads="1"/>
          </p:cNvSpPr>
          <p:nvPr>
            <p:ph type="body" idx="1"/>
          </p:nvPr>
        </p:nvSpPr>
        <p:spPr>
          <a:xfrm>
            <a:off x="402021" y="784224"/>
            <a:ext cx="11220412" cy="5916613"/>
          </a:xfrm>
        </p:spPr>
        <p:txBody>
          <a:bodyPr/>
          <a:lstStyle/>
          <a:p>
            <a:pPr eaLnBrk="1" hangingPunct="1">
              <a:lnSpc>
                <a:spcPct val="150000"/>
              </a:lnSpc>
            </a:pPr>
            <a:r>
              <a:rPr lang="en-US" altLang="zh-CN" dirty="0">
                <a:ea typeface="宋体" pitchFamily="2" charset="-122"/>
              </a:rPr>
              <a:t>A variety of protocols that are commonly needed by users</a:t>
            </a:r>
          </a:p>
          <a:p>
            <a:pPr lvl="1" eaLnBrk="1" hangingPunct="1">
              <a:lnSpc>
                <a:spcPct val="150000"/>
              </a:lnSpc>
            </a:pPr>
            <a:r>
              <a:rPr lang="en-US" altLang="zh-CN" dirty="0">
                <a:ea typeface="宋体" pitchFamily="2" charset="-122"/>
              </a:rPr>
              <a:t>File transfer</a:t>
            </a:r>
          </a:p>
          <a:p>
            <a:pPr lvl="1" eaLnBrk="1" hangingPunct="1">
              <a:lnSpc>
                <a:spcPct val="150000"/>
              </a:lnSpc>
            </a:pPr>
            <a:r>
              <a:rPr lang="en-US" altLang="zh-CN" dirty="0">
                <a:ea typeface="宋体" pitchFamily="2" charset="-122"/>
              </a:rPr>
              <a:t>Electronic mail</a:t>
            </a:r>
          </a:p>
          <a:p>
            <a:pPr lvl="1" eaLnBrk="1" hangingPunct="1">
              <a:lnSpc>
                <a:spcPct val="150000"/>
              </a:lnSpc>
            </a:pPr>
            <a:r>
              <a:rPr lang="en-US" altLang="zh-CN" dirty="0">
                <a:ea typeface="宋体" pitchFamily="2" charset="-122"/>
              </a:rPr>
              <a:t>Network news </a:t>
            </a:r>
          </a:p>
          <a:p>
            <a:pPr lvl="1" eaLnBrk="1" hangingPunct="1">
              <a:lnSpc>
                <a:spcPct val="150000"/>
              </a:lnSpc>
            </a:pPr>
            <a:r>
              <a:rPr lang="en-US" altLang="zh-CN" dirty="0">
                <a:ea typeface="宋体" pitchFamily="2" charset="-122"/>
              </a:rPr>
              <a:t>Telnet</a:t>
            </a:r>
          </a:p>
          <a:p>
            <a:pPr lvl="1" eaLnBrk="1" hangingPunct="1">
              <a:lnSpc>
                <a:spcPct val="150000"/>
              </a:lnSpc>
            </a:pPr>
            <a:r>
              <a:rPr lang="en-US" altLang="zh-CN" dirty="0">
                <a:ea typeface="宋体" pitchFamily="2" charset="-122"/>
              </a:rPr>
              <a:t>HTTP (</a:t>
            </a:r>
            <a:r>
              <a:rPr lang="en-US" altLang="zh-CN" dirty="0" err="1">
                <a:ea typeface="宋体" pitchFamily="2" charset="-122"/>
              </a:rPr>
              <a:t>HyperText</a:t>
            </a:r>
            <a:r>
              <a:rPr lang="en-US" altLang="zh-CN" dirty="0">
                <a:ea typeface="宋体" pitchFamily="2" charset="-122"/>
              </a:rPr>
              <a:t> Transfer Protocol)</a:t>
            </a:r>
          </a:p>
          <a:p>
            <a:pPr lvl="1" eaLnBrk="1" hangingPunct="1">
              <a:lnSpc>
                <a:spcPct val="150000"/>
              </a:lnSpc>
            </a:pPr>
            <a:r>
              <a:rPr lang="en-US" altLang="zh-CN" dirty="0">
                <a:ea typeface="宋体" pitchFamily="2" charset="-122"/>
              </a:rPr>
              <a:t>…….</a:t>
            </a:r>
          </a:p>
          <a:p>
            <a:pPr lvl="1" eaLnBrk="1" hangingPunct="1"/>
            <a:endParaRPr lang="en-US" altLang="zh-CN" dirty="0">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subTitle" idx="1"/>
          </p:nvPr>
        </p:nvSpPr>
        <p:spPr>
          <a:xfrm>
            <a:off x="1644651" y="2466976"/>
            <a:ext cx="8577263" cy="2906713"/>
          </a:xfrm>
        </p:spPr>
        <p:txBody>
          <a:bodyPr/>
          <a:lstStyle/>
          <a:p>
            <a:pPr eaLnBrk="1" hangingPunct="1">
              <a:lnSpc>
                <a:spcPct val="80000"/>
              </a:lnSpc>
              <a:buFontTx/>
              <a:buNone/>
            </a:pPr>
            <a:r>
              <a:rPr lang="en-US" altLang="zh-CN" sz="5400">
                <a:solidFill>
                  <a:srgbClr val="0000FF"/>
                </a:solidFill>
                <a:latin typeface="Times New Roman" pitchFamily="18" charset="0"/>
                <a:ea typeface="宋体" pitchFamily="2" charset="-122"/>
              </a:rPr>
              <a:t>The TCP/IP Reference Model</a:t>
            </a:r>
          </a:p>
          <a:p>
            <a:pPr eaLnBrk="1" hangingPunct="1">
              <a:lnSpc>
                <a:spcPct val="80000"/>
              </a:lnSpc>
              <a:buFontTx/>
              <a:buNone/>
            </a:pPr>
            <a:endParaRPr lang="en-US" altLang="zh-CN" sz="5400">
              <a:solidFill>
                <a:srgbClr val="0000FF"/>
              </a:solidFill>
              <a:latin typeface="Times New Roman" pitchFamily="18" charset="0"/>
              <a:ea typeface="宋体" pitchFamily="2" charset="-122"/>
            </a:endParaRPr>
          </a:p>
          <a:p>
            <a:pPr eaLnBrk="1" hangingPunct="1">
              <a:lnSpc>
                <a:spcPct val="80000"/>
              </a:lnSpc>
              <a:buFontTx/>
              <a:buNone/>
            </a:pPr>
            <a:endParaRPr lang="en-US" altLang="zh-CN" sz="5400">
              <a:solidFill>
                <a:srgbClr val="0000FF"/>
              </a:solidFill>
              <a:latin typeface="Times New Roman" pitchFamily="18" charset="0"/>
              <a:ea typeface="宋体" pitchFamily="2" charset="-122"/>
            </a:endParaRPr>
          </a:p>
          <a:p>
            <a:pPr eaLnBrk="1" hangingPunct="1">
              <a:lnSpc>
                <a:spcPct val="80000"/>
              </a:lnSpc>
              <a:buFontTx/>
              <a:buNone/>
            </a:pPr>
            <a:endParaRPr lang="en-US" altLang="zh-CN" sz="5400">
              <a:solidFill>
                <a:srgbClr val="0000FF"/>
              </a:solidFill>
              <a:latin typeface="Times New Roman" pitchFamily="18" charset="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The TCP/IP Reference Model</a:t>
            </a:r>
          </a:p>
        </p:txBody>
      </p:sp>
      <p:pic>
        <p:nvPicPr>
          <p:cNvPr id="2050" name="Picture 2" descr="C:\Users\jiang\Desktop\P20304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029" y="826525"/>
            <a:ext cx="8441602" cy="5252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The Link Layer </a:t>
            </a:r>
            <a:endParaRPr lang="zh-CN" altLang="en-US" dirty="0">
              <a:ea typeface="宋体" pitchFamily="2" charset="-122"/>
            </a:endParaRPr>
          </a:p>
        </p:txBody>
      </p:sp>
      <p:sp>
        <p:nvSpPr>
          <p:cNvPr id="61443" name="Rectangle 3"/>
          <p:cNvSpPr>
            <a:spLocks noGrp="1" noChangeArrowheads="1"/>
          </p:cNvSpPr>
          <p:nvPr>
            <p:ph type="body" idx="1"/>
          </p:nvPr>
        </p:nvSpPr>
        <p:spPr>
          <a:xfrm>
            <a:off x="1334811" y="877888"/>
            <a:ext cx="9505585" cy="5783262"/>
          </a:xfrm>
        </p:spPr>
        <p:txBody>
          <a:bodyPr/>
          <a:lstStyle/>
          <a:p>
            <a:pPr eaLnBrk="1" hangingPunct="1">
              <a:lnSpc>
                <a:spcPct val="150000"/>
              </a:lnSpc>
              <a:buNone/>
            </a:pPr>
            <a:r>
              <a:rPr lang="en-US" altLang="zh-CN" dirty="0">
                <a:ea typeface="宋体" pitchFamily="2" charset="-122"/>
              </a:rPr>
              <a:t>An interface between hosts and transmission links </a:t>
            </a:r>
          </a:p>
          <a:p>
            <a:pPr eaLnBrk="1" hangingPunct="1">
              <a:lnSpc>
                <a:spcPct val="150000"/>
              </a:lnSpc>
              <a:buNone/>
            </a:pPr>
            <a:r>
              <a:rPr lang="en-US" altLang="zh-CN" dirty="0">
                <a:ea typeface="宋体" pitchFamily="2" charset="-122"/>
              </a:rPr>
              <a:t>(IP over everything)</a:t>
            </a:r>
            <a:endParaRPr lang="zh-CN" altLang="en-US" dirty="0">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The Internet Layer </a:t>
            </a:r>
            <a:endParaRPr lang="zh-CN" altLang="en-US">
              <a:ea typeface="宋体" pitchFamily="2" charset="-122"/>
            </a:endParaRPr>
          </a:p>
        </p:txBody>
      </p:sp>
      <p:sp>
        <p:nvSpPr>
          <p:cNvPr id="61443" name="Rectangle 3"/>
          <p:cNvSpPr>
            <a:spLocks noGrp="1" noChangeArrowheads="1"/>
          </p:cNvSpPr>
          <p:nvPr>
            <p:ph type="body" idx="1"/>
          </p:nvPr>
        </p:nvSpPr>
        <p:spPr/>
        <p:txBody>
          <a:bodyPr/>
          <a:lstStyle/>
          <a:p>
            <a:pPr eaLnBrk="1" hangingPunct="1">
              <a:lnSpc>
                <a:spcPct val="150000"/>
              </a:lnSpc>
              <a:buFont typeface="Wingdings" pitchFamily="2" charset="2"/>
              <a:buNone/>
            </a:pPr>
            <a:r>
              <a:rPr lang="en-US" altLang="zh-CN" sz="2400" dirty="0">
                <a:ea typeface="宋体" pitchFamily="2" charset="-122"/>
              </a:rPr>
              <a:t>     A packet-switching network based on a </a:t>
            </a:r>
            <a:r>
              <a:rPr lang="en-US" altLang="zh-CN" sz="2400" b="1" dirty="0">
                <a:solidFill>
                  <a:srgbClr val="993300"/>
                </a:solidFill>
                <a:ea typeface="宋体" pitchFamily="2" charset="-122"/>
              </a:rPr>
              <a:t>connectionless internetwork</a:t>
            </a:r>
            <a:r>
              <a:rPr lang="en-US" altLang="zh-CN" sz="2400" dirty="0">
                <a:ea typeface="宋体" pitchFamily="2" charset="-122"/>
              </a:rPr>
              <a:t> layer</a:t>
            </a:r>
          </a:p>
          <a:p>
            <a:pPr eaLnBrk="1" hangingPunct="1">
              <a:lnSpc>
                <a:spcPct val="150000"/>
              </a:lnSpc>
            </a:pPr>
            <a:r>
              <a:rPr lang="en-US" altLang="zh-CN" sz="2400" dirty="0">
                <a:ea typeface="宋体" pitchFamily="2" charset="-122"/>
              </a:rPr>
              <a:t>Defines an official </a:t>
            </a:r>
            <a:r>
              <a:rPr lang="en-US" altLang="zh-CN" sz="2400" b="1" dirty="0">
                <a:solidFill>
                  <a:srgbClr val="993300"/>
                </a:solidFill>
                <a:ea typeface="宋体" pitchFamily="2" charset="-122"/>
              </a:rPr>
              <a:t>packet format </a:t>
            </a:r>
            <a:r>
              <a:rPr lang="en-US" altLang="zh-CN" sz="2400" dirty="0">
                <a:ea typeface="宋体" pitchFamily="2" charset="-122"/>
              </a:rPr>
              <a:t>and protocol called IP (Internet Protocol), plus a companion protocol called </a:t>
            </a:r>
            <a:r>
              <a:rPr lang="en-US" altLang="zh-CN" sz="2400" b="1" dirty="0">
                <a:solidFill>
                  <a:srgbClr val="993300"/>
                </a:solidFill>
                <a:ea typeface="宋体" pitchFamily="2" charset="-122"/>
              </a:rPr>
              <a:t>ICMP</a:t>
            </a:r>
            <a:r>
              <a:rPr lang="en-US" altLang="zh-CN" sz="2400" dirty="0">
                <a:ea typeface="宋体" pitchFamily="2" charset="-122"/>
              </a:rPr>
              <a:t> (Internet Control Message Protocol)</a:t>
            </a:r>
          </a:p>
          <a:p>
            <a:pPr eaLnBrk="1" hangingPunct="1">
              <a:lnSpc>
                <a:spcPct val="150000"/>
              </a:lnSpc>
            </a:pPr>
            <a:r>
              <a:rPr lang="en-US" altLang="zh-CN" sz="2400" b="1" dirty="0">
                <a:solidFill>
                  <a:srgbClr val="993300"/>
                </a:solidFill>
                <a:ea typeface="宋体" pitchFamily="2" charset="-122"/>
              </a:rPr>
              <a:t>Deliver IP packets</a:t>
            </a:r>
          </a:p>
          <a:p>
            <a:pPr lvl="1" eaLnBrk="1" hangingPunct="1">
              <a:lnSpc>
                <a:spcPct val="150000"/>
              </a:lnSpc>
            </a:pPr>
            <a:r>
              <a:rPr lang="en-US" altLang="zh-CN" dirty="0">
                <a:ea typeface="宋体" pitchFamily="2" charset="-122"/>
              </a:rPr>
              <a:t>Best-effort delivering</a:t>
            </a:r>
          </a:p>
          <a:p>
            <a:pPr lvl="1" eaLnBrk="1" hangingPunct="1">
              <a:lnSpc>
                <a:spcPct val="150000"/>
              </a:lnSpc>
            </a:pPr>
            <a:r>
              <a:rPr lang="en-US" altLang="zh-CN" dirty="0">
                <a:ea typeface="宋体" pitchFamily="2" charset="-122"/>
              </a:rPr>
              <a:t>Packet routing </a:t>
            </a:r>
          </a:p>
          <a:p>
            <a:pPr lvl="1" eaLnBrk="1" hangingPunct="1">
              <a:lnSpc>
                <a:spcPct val="150000"/>
              </a:lnSpc>
            </a:pPr>
            <a:r>
              <a:rPr lang="en-US" altLang="zh-CN" dirty="0">
                <a:ea typeface="宋体" pitchFamily="2" charset="-122"/>
              </a:rPr>
              <a:t>Avoiding congestion</a:t>
            </a:r>
            <a:endParaRPr lang="zh-CN" altLang="en-US" dirty="0">
              <a:ea typeface="宋体" pitchFamily="2" charset="-122"/>
            </a:endParaRPr>
          </a:p>
        </p:txBody>
      </p:sp>
    </p:spTree>
    <p:extLst>
      <p:ext uri="{BB962C8B-B14F-4D97-AF65-F5344CB8AC3E}">
        <p14:creationId xmlns:p14="http://schemas.microsoft.com/office/powerpoint/2010/main" val="319655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Transmission technology</a:t>
            </a:r>
            <a:endParaRPr lang="zh-CN" altLang="en-US">
              <a:ea typeface="宋体" pitchFamily="2" charset="-122"/>
            </a:endParaRPr>
          </a:p>
        </p:txBody>
      </p:sp>
      <p:sp>
        <p:nvSpPr>
          <p:cNvPr id="9219" name="Rectangle 3"/>
          <p:cNvSpPr>
            <a:spLocks noGrp="1" noChangeArrowheads="1"/>
          </p:cNvSpPr>
          <p:nvPr>
            <p:ph type="body" idx="1"/>
          </p:nvPr>
        </p:nvSpPr>
        <p:spPr>
          <a:xfrm>
            <a:off x="126124" y="877888"/>
            <a:ext cx="11368044" cy="5980112"/>
          </a:xfrm>
        </p:spPr>
        <p:txBody>
          <a:bodyPr/>
          <a:lstStyle/>
          <a:p>
            <a:pPr eaLnBrk="1" hangingPunct="1">
              <a:lnSpc>
                <a:spcPts val="3200"/>
              </a:lnSpc>
            </a:pPr>
            <a:r>
              <a:rPr lang="en-US" altLang="zh-CN" sz="2400" dirty="0">
                <a:ea typeface="宋体" pitchFamily="2" charset="-122"/>
              </a:rPr>
              <a:t>Broadcast networks </a:t>
            </a:r>
          </a:p>
          <a:p>
            <a:pPr lvl="1" eaLnBrk="1" hangingPunct="1">
              <a:lnSpc>
                <a:spcPts val="3200"/>
              </a:lnSpc>
            </a:pPr>
            <a:r>
              <a:rPr lang="en-US" altLang="zh-CN" sz="2000" dirty="0">
                <a:ea typeface="宋体" pitchFamily="2" charset="-122"/>
              </a:rPr>
              <a:t>Sending a packet to </a:t>
            </a:r>
            <a:r>
              <a:rPr lang="en-US" altLang="zh-CN" sz="2000" b="1" dirty="0">
                <a:solidFill>
                  <a:srgbClr val="7030A0"/>
                </a:solidFill>
                <a:ea typeface="宋体" pitchFamily="2" charset="-122"/>
              </a:rPr>
              <a:t>all destinations</a:t>
            </a:r>
            <a:r>
              <a:rPr lang="en-US" altLang="zh-CN" sz="2000" dirty="0">
                <a:ea typeface="宋体" pitchFamily="2" charset="-122"/>
              </a:rPr>
              <a:t>, each machine checks the address field</a:t>
            </a:r>
          </a:p>
          <a:p>
            <a:pPr lvl="2" eaLnBrk="1" hangingPunct="1">
              <a:lnSpc>
                <a:spcPts val="3200"/>
              </a:lnSpc>
            </a:pPr>
            <a:r>
              <a:rPr lang="en-US" altLang="zh-CN" sz="2000" dirty="0">
                <a:ea typeface="宋体" pitchFamily="2" charset="-122"/>
              </a:rPr>
              <a:t>If the packet is intended for the receiving machine, that machine processes the packet</a:t>
            </a:r>
          </a:p>
          <a:p>
            <a:pPr lvl="2" eaLnBrk="1" hangingPunct="1">
              <a:lnSpc>
                <a:spcPts val="3200"/>
              </a:lnSpc>
            </a:pPr>
            <a:r>
              <a:rPr lang="en-US" altLang="zh-CN" sz="2000" dirty="0">
                <a:ea typeface="宋体" pitchFamily="2" charset="-122"/>
              </a:rPr>
              <a:t>If the packet is intended for some other machine, it is just ignored. </a:t>
            </a:r>
          </a:p>
          <a:p>
            <a:pPr lvl="1" eaLnBrk="1" hangingPunct="1">
              <a:lnSpc>
                <a:spcPts val="3200"/>
              </a:lnSpc>
            </a:pPr>
            <a:r>
              <a:rPr lang="en-US" altLang="zh-CN" sz="2000" dirty="0">
                <a:ea typeface="宋体" pitchFamily="2" charset="-122"/>
              </a:rPr>
              <a:t>Unicasting</a:t>
            </a:r>
          </a:p>
          <a:p>
            <a:pPr lvl="1" eaLnBrk="1" hangingPunct="1">
              <a:lnSpc>
                <a:spcPts val="3200"/>
              </a:lnSpc>
            </a:pPr>
            <a:r>
              <a:rPr lang="en-US" altLang="zh-CN" sz="2000" dirty="0">
                <a:ea typeface="宋体" pitchFamily="2" charset="-122"/>
              </a:rPr>
              <a:t>Broadcasting </a:t>
            </a:r>
          </a:p>
          <a:p>
            <a:pPr lvl="1" eaLnBrk="1" hangingPunct="1">
              <a:lnSpc>
                <a:spcPts val="3200"/>
              </a:lnSpc>
            </a:pPr>
            <a:r>
              <a:rPr lang="en-US" altLang="zh-CN" sz="2000" dirty="0">
                <a:ea typeface="宋体" pitchFamily="2" charset="-122"/>
              </a:rPr>
              <a:t>Multicasting (subscribe) / </a:t>
            </a:r>
            <a:r>
              <a:rPr lang="en-US" altLang="zh-CN" sz="2000" dirty="0" err="1">
                <a:ea typeface="宋体" pitchFamily="2" charset="-122"/>
              </a:rPr>
              <a:t>Anycasting</a:t>
            </a:r>
            <a:r>
              <a:rPr lang="en-US" altLang="zh-CN" sz="2000" dirty="0">
                <a:ea typeface="宋体" pitchFamily="2" charset="-122"/>
              </a:rPr>
              <a:t> </a:t>
            </a:r>
            <a:r>
              <a:rPr lang="zh-CN" altLang="en-US" sz="2000" dirty="0">
                <a:solidFill>
                  <a:srgbClr val="7030A0"/>
                </a:solidFill>
                <a:latin typeface="黑体" panose="02010609060101010101" pitchFamily="49" charset="-122"/>
                <a:ea typeface="黑体" panose="02010609060101010101" pitchFamily="49" charset="-122"/>
              </a:rPr>
              <a:t>区分单播广播组播任播的必要性</a:t>
            </a:r>
            <a:endParaRPr lang="en-US" altLang="zh-CN" sz="2000" dirty="0">
              <a:solidFill>
                <a:srgbClr val="7030A0"/>
              </a:solidFill>
              <a:latin typeface="黑体" panose="02010609060101010101" pitchFamily="49" charset="-122"/>
              <a:ea typeface="黑体" panose="02010609060101010101" pitchFamily="49" charset="-122"/>
            </a:endParaRPr>
          </a:p>
          <a:p>
            <a:pPr eaLnBrk="1" hangingPunct="1">
              <a:lnSpc>
                <a:spcPts val="3200"/>
              </a:lnSpc>
            </a:pPr>
            <a:r>
              <a:rPr lang="en-US" altLang="zh-CN" sz="2400" dirty="0">
                <a:ea typeface="宋体" pitchFamily="2" charset="-122"/>
              </a:rPr>
              <a:t>Point-to-point networks </a:t>
            </a:r>
          </a:p>
          <a:p>
            <a:pPr lvl="1" eaLnBrk="1" hangingPunct="1">
              <a:lnSpc>
                <a:spcPts val="3200"/>
              </a:lnSpc>
            </a:pPr>
            <a:r>
              <a:rPr lang="en-US" altLang="zh-CN" sz="2000" dirty="0">
                <a:ea typeface="宋体" pitchFamily="2" charset="-122"/>
              </a:rPr>
              <a:t>To go from the source to the destination, a packet may visit one or more intermediate machines (Often multiple routes are possible,  finding good ones is important) </a:t>
            </a:r>
            <a:endParaRPr lang="zh-CN" altLang="en-US" sz="2000" dirty="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681163" y="1"/>
            <a:ext cx="8678862" cy="811213"/>
          </a:xfrm>
        </p:spPr>
        <p:txBody>
          <a:bodyPr/>
          <a:lstStyle/>
          <a:p>
            <a:pPr eaLnBrk="1" hangingPunct="1"/>
            <a:r>
              <a:rPr lang="en-US" altLang="zh-CN">
                <a:ea typeface="宋体" pitchFamily="2" charset="-122"/>
              </a:rPr>
              <a:t>The Transport Layer: TCP</a:t>
            </a:r>
          </a:p>
        </p:txBody>
      </p:sp>
      <p:sp>
        <p:nvSpPr>
          <p:cNvPr id="62467" name="Rectangle 3"/>
          <p:cNvSpPr>
            <a:spLocks noGrp="1" noChangeArrowheads="1"/>
          </p:cNvSpPr>
          <p:nvPr>
            <p:ph type="body" idx="1"/>
          </p:nvPr>
        </p:nvSpPr>
        <p:spPr/>
        <p:txBody>
          <a:bodyPr/>
          <a:lstStyle/>
          <a:p>
            <a:pPr eaLnBrk="1" hangingPunct="1"/>
            <a:r>
              <a:rPr lang="en-US" altLang="zh-CN" dirty="0">
                <a:ea typeface="宋体" pitchFamily="2" charset="-122"/>
              </a:rPr>
              <a:t>TCP (Transmission Control Protocol)</a:t>
            </a:r>
          </a:p>
          <a:p>
            <a:pPr lvl="1" eaLnBrk="1" hangingPunct="1">
              <a:lnSpc>
                <a:spcPct val="150000"/>
              </a:lnSpc>
            </a:pPr>
            <a:r>
              <a:rPr lang="en-US" altLang="zh-CN" u="sng" dirty="0">
                <a:ea typeface="宋体" pitchFamily="2" charset="-122"/>
              </a:rPr>
              <a:t>Reliable</a:t>
            </a:r>
            <a:r>
              <a:rPr lang="en-US" altLang="zh-CN" dirty="0">
                <a:ea typeface="宋体" pitchFamily="2" charset="-122"/>
              </a:rPr>
              <a:t> </a:t>
            </a:r>
            <a:r>
              <a:rPr lang="en-US" altLang="zh-CN" u="sng" dirty="0">
                <a:ea typeface="宋体" pitchFamily="2" charset="-122"/>
              </a:rPr>
              <a:t>connection-oriented</a:t>
            </a:r>
            <a:r>
              <a:rPr lang="en-US" altLang="zh-CN" dirty="0">
                <a:ea typeface="宋体" pitchFamily="2" charset="-122"/>
              </a:rPr>
              <a:t> </a:t>
            </a:r>
            <a:r>
              <a:rPr lang="en-US" altLang="zh-CN" u="sng" dirty="0">
                <a:ea typeface="宋体" pitchFamily="2" charset="-122"/>
              </a:rPr>
              <a:t>byte stream</a:t>
            </a:r>
            <a:r>
              <a:rPr lang="en-US" altLang="zh-CN" dirty="0">
                <a:ea typeface="宋体" pitchFamily="2" charset="-122"/>
              </a:rPr>
              <a:t> </a:t>
            </a:r>
          </a:p>
          <a:p>
            <a:pPr lvl="1" eaLnBrk="1" hangingPunct="1">
              <a:lnSpc>
                <a:spcPct val="150000"/>
              </a:lnSpc>
            </a:pPr>
            <a:r>
              <a:rPr lang="en-US" altLang="zh-CN" dirty="0">
                <a:ea typeface="宋体" pitchFamily="2" charset="-122"/>
              </a:rPr>
              <a:t>Fragments incoming byte stream into discrete messages</a:t>
            </a:r>
          </a:p>
          <a:p>
            <a:pPr lvl="1" eaLnBrk="1" hangingPunct="1">
              <a:lnSpc>
                <a:spcPct val="150000"/>
              </a:lnSpc>
            </a:pPr>
            <a:r>
              <a:rPr lang="en-US" altLang="zh-CN" dirty="0">
                <a:ea typeface="宋体" pitchFamily="2" charset="-122"/>
              </a:rPr>
              <a:t>Reassembles the received messages into the output stream</a:t>
            </a:r>
          </a:p>
          <a:p>
            <a:pPr lvl="1" eaLnBrk="1" hangingPunct="1">
              <a:lnSpc>
                <a:spcPct val="150000"/>
              </a:lnSpc>
            </a:pPr>
            <a:r>
              <a:rPr lang="en-US" altLang="zh-CN" dirty="0">
                <a:ea typeface="宋体" pitchFamily="2" charset="-122"/>
              </a:rPr>
              <a:t>Flow control</a:t>
            </a:r>
          </a:p>
          <a:p>
            <a:pPr lvl="1" eaLnBrk="1" hangingPunct="1">
              <a:lnSpc>
                <a:spcPct val="150000"/>
              </a:lnSpc>
            </a:pPr>
            <a:r>
              <a:rPr lang="zh-CN" altLang="en-US" dirty="0">
                <a:latin typeface="黑体" panose="02010609060101010101" pitchFamily="49" charset="-122"/>
                <a:ea typeface="黑体" panose="02010609060101010101" pitchFamily="49" charset="-122"/>
              </a:rPr>
              <a:t>响应网络层的拥塞控制信号</a:t>
            </a:r>
            <a:endParaRPr lang="en-US" altLang="zh-CN" dirty="0">
              <a:latin typeface="黑体" panose="02010609060101010101" pitchFamily="49" charset="-122"/>
              <a:ea typeface="黑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681163" y="1"/>
            <a:ext cx="8678862" cy="811213"/>
          </a:xfrm>
        </p:spPr>
        <p:txBody>
          <a:bodyPr/>
          <a:lstStyle/>
          <a:p>
            <a:pPr eaLnBrk="1" hangingPunct="1"/>
            <a:r>
              <a:rPr lang="en-US" altLang="zh-CN">
                <a:ea typeface="宋体" pitchFamily="2" charset="-122"/>
              </a:rPr>
              <a:t>The Transport Layer: UDP</a:t>
            </a:r>
          </a:p>
        </p:txBody>
      </p:sp>
      <p:sp>
        <p:nvSpPr>
          <p:cNvPr id="63491" name="Rectangle 3"/>
          <p:cNvSpPr>
            <a:spLocks noGrp="1" noChangeArrowheads="1"/>
          </p:cNvSpPr>
          <p:nvPr>
            <p:ph type="body" idx="1"/>
          </p:nvPr>
        </p:nvSpPr>
        <p:spPr/>
        <p:txBody>
          <a:bodyPr/>
          <a:lstStyle/>
          <a:p>
            <a:pPr eaLnBrk="1" hangingPunct="1"/>
            <a:r>
              <a:rPr lang="en-US" altLang="zh-CN" dirty="0">
                <a:ea typeface="宋体" pitchFamily="2" charset="-122"/>
              </a:rPr>
              <a:t>UDP (User Datagram Protocol)</a:t>
            </a:r>
          </a:p>
          <a:p>
            <a:pPr lvl="1" eaLnBrk="1" hangingPunct="1">
              <a:lnSpc>
                <a:spcPct val="150000"/>
              </a:lnSpc>
            </a:pPr>
            <a:r>
              <a:rPr lang="en-US" altLang="zh-CN" dirty="0">
                <a:ea typeface="宋体" pitchFamily="2" charset="-122"/>
              </a:rPr>
              <a:t>Unreliable, connectionless protocol, </a:t>
            </a:r>
            <a:r>
              <a:rPr lang="zh-CN" altLang="en-US" dirty="0">
                <a:latin typeface="黑体" panose="02010609060101010101" pitchFamily="49" charset="-122"/>
                <a:ea typeface="黑体" panose="02010609060101010101" pitchFamily="49" charset="-122"/>
              </a:rPr>
              <a:t>大数据量通信也必须响应网络层的拥塞控制信号</a:t>
            </a:r>
            <a:endParaRPr lang="en-US" altLang="zh-CN" dirty="0">
              <a:latin typeface="黑体" panose="02010609060101010101" pitchFamily="49" charset="-122"/>
              <a:ea typeface="黑体" panose="02010609060101010101" pitchFamily="49" charset="-122"/>
            </a:endParaRPr>
          </a:p>
          <a:p>
            <a:pPr lvl="1" eaLnBrk="1" hangingPunct="1">
              <a:lnSpc>
                <a:spcPct val="150000"/>
              </a:lnSpc>
            </a:pPr>
            <a:r>
              <a:rPr lang="en-US" altLang="zh-CN" dirty="0">
                <a:ea typeface="宋体" pitchFamily="2" charset="-122"/>
              </a:rPr>
              <a:t>For applications that wish to imply their own reliability </a:t>
            </a:r>
          </a:p>
          <a:p>
            <a:pPr lvl="2" eaLnBrk="1" hangingPunct="1">
              <a:lnSpc>
                <a:spcPct val="150000"/>
              </a:lnSpc>
            </a:pPr>
            <a:r>
              <a:rPr lang="en-US" altLang="zh-CN" dirty="0">
                <a:ea typeface="宋体" pitchFamily="2" charset="-122"/>
              </a:rPr>
              <a:t>NFS </a:t>
            </a:r>
            <a:r>
              <a:rPr lang="zh-CN" altLang="en-US" dirty="0">
                <a:latin typeface="黑体" panose="02010609060101010101" pitchFamily="49" charset="-122"/>
                <a:ea typeface="黑体" panose="02010609060101010101" pitchFamily="49" charset="-122"/>
              </a:rPr>
              <a:t>（网络文件系统，流行于</a:t>
            </a:r>
            <a:r>
              <a:rPr lang="en-US" altLang="zh-CN" dirty="0">
                <a:latin typeface="黑体" panose="02010609060101010101" pitchFamily="49" charset="-122"/>
                <a:ea typeface="黑体" panose="02010609060101010101" pitchFamily="49" charset="-122"/>
              </a:rPr>
              <a:t>Unix</a:t>
            </a:r>
            <a:r>
              <a:rPr lang="zh-CN" altLang="en-US" dirty="0">
                <a:latin typeface="黑体" panose="02010609060101010101" pitchFamily="49" charset="-122"/>
                <a:ea typeface="黑体" panose="02010609060101010101" pitchFamily="49" charset="-122"/>
              </a:rPr>
              <a:t>世界，与</a:t>
            </a:r>
            <a:r>
              <a:rPr lang="en-US" altLang="zh-CN" dirty="0">
                <a:latin typeface="黑体" panose="02010609060101010101" pitchFamily="49" charset="-122"/>
                <a:ea typeface="黑体" panose="02010609060101010101" pitchFamily="49" charset="-122"/>
              </a:rPr>
              <a:t>Windows</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SMB</a:t>
            </a:r>
            <a:r>
              <a:rPr lang="zh-CN" altLang="en-US" dirty="0">
                <a:latin typeface="黑体" panose="02010609060101010101" pitchFamily="49" charset="-122"/>
                <a:ea typeface="黑体" panose="02010609060101010101" pitchFamily="49" charset="-122"/>
              </a:rPr>
              <a:t>不同）</a:t>
            </a:r>
            <a:endParaRPr lang="en-US" altLang="zh-CN" dirty="0">
              <a:latin typeface="黑体" panose="02010609060101010101" pitchFamily="49" charset="-122"/>
              <a:ea typeface="黑体" panose="02010609060101010101" pitchFamily="49" charset="-122"/>
            </a:endParaRPr>
          </a:p>
          <a:p>
            <a:pPr lvl="1" eaLnBrk="1" hangingPunct="1">
              <a:lnSpc>
                <a:spcPct val="150000"/>
              </a:lnSpc>
            </a:pPr>
            <a:r>
              <a:rPr lang="en-US" altLang="zh-CN" dirty="0">
                <a:ea typeface="宋体" pitchFamily="2" charset="-122"/>
              </a:rPr>
              <a:t>request/reply queries</a:t>
            </a:r>
          </a:p>
          <a:p>
            <a:pPr lvl="2" eaLnBrk="1" hangingPunct="1">
              <a:lnSpc>
                <a:spcPct val="150000"/>
              </a:lnSpc>
            </a:pPr>
            <a:r>
              <a:rPr lang="en-US" altLang="zh-CN" dirty="0">
                <a:ea typeface="宋体" pitchFamily="2" charset="-122"/>
              </a:rPr>
              <a:t>DNS</a:t>
            </a:r>
            <a:r>
              <a:rPr lang="zh-CN" altLang="en-US" dirty="0">
                <a:ea typeface="宋体" pitchFamily="2" charset="-122"/>
              </a:rPr>
              <a:t>，</a:t>
            </a:r>
            <a:r>
              <a:rPr lang="en-US" altLang="zh-CN" dirty="0">
                <a:ea typeface="宋体" pitchFamily="2" charset="-122"/>
              </a:rPr>
              <a:t>NTP </a:t>
            </a:r>
            <a:r>
              <a:rPr lang="zh-CN" altLang="en-US" dirty="0">
                <a:ea typeface="宋体" pitchFamily="2" charset="-122"/>
              </a:rPr>
              <a:t>（</a:t>
            </a:r>
            <a:r>
              <a:rPr lang="zh-CN" altLang="en-US" dirty="0">
                <a:latin typeface="黑体" panose="02010609060101010101" pitchFamily="49" charset="-122"/>
                <a:ea typeface="黑体" panose="02010609060101010101" pitchFamily="49" charset="-122"/>
              </a:rPr>
              <a:t>域名解析，网络时间协议</a:t>
            </a:r>
            <a:r>
              <a:rPr lang="zh-CN" altLang="en-US" dirty="0">
                <a:ea typeface="宋体" pitchFamily="2" charset="-122"/>
              </a:rPr>
              <a:t>：幂等模式的通信）</a:t>
            </a:r>
            <a:endParaRPr lang="en-US" altLang="zh-CN" dirty="0">
              <a:ea typeface="宋体" pitchFamily="2" charset="-122"/>
            </a:endParaRPr>
          </a:p>
          <a:p>
            <a:pPr lvl="1" eaLnBrk="1" hangingPunct="1">
              <a:lnSpc>
                <a:spcPct val="150000"/>
              </a:lnSpc>
            </a:pPr>
            <a:r>
              <a:rPr lang="en-US" altLang="zh-CN" dirty="0">
                <a:ea typeface="宋体" pitchFamily="2" charset="-122"/>
              </a:rPr>
              <a:t>For applications in which prompt delivery is more important than accurate delivery</a:t>
            </a:r>
          </a:p>
          <a:p>
            <a:pPr lvl="2" eaLnBrk="1" hangingPunct="1">
              <a:lnSpc>
                <a:spcPct val="150000"/>
              </a:lnSpc>
            </a:pPr>
            <a:r>
              <a:rPr lang="en-US" altLang="zh-CN" dirty="0">
                <a:ea typeface="宋体" pitchFamily="2" charset="-122"/>
              </a:rPr>
              <a:t>Transmitting speech or video </a:t>
            </a:r>
            <a:r>
              <a:rPr lang="en-US" altLang="zh-CN" dirty="0">
                <a:ea typeface="宋体" pitchFamily="2" charset="-122"/>
                <a:sym typeface="Wingdings" panose="05000000000000000000" pitchFamily="2" charset="2"/>
              </a:rPr>
              <a:t>(</a:t>
            </a:r>
            <a:r>
              <a:rPr lang="en-US" altLang="zh-CN" dirty="0"/>
              <a:t>RTP: Real-time Transport Protocol</a:t>
            </a:r>
            <a:r>
              <a:rPr lang="zh-CN" altLang="en-US" dirty="0"/>
              <a:t>）</a:t>
            </a:r>
            <a:endParaRPr lang="zh-CN" altLang="en-US" dirty="0">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Protocols &amp; networks in the TCP/IP </a:t>
            </a:r>
          </a:p>
        </p:txBody>
      </p:sp>
      <p:pic>
        <p:nvPicPr>
          <p:cNvPr id="1026" name="Picture 2" descr="C:\Users\jiang\Desktop\P20304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877" y="1089736"/>
            <a:ext cx="7705725" cy="3267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kumimoji="0" lang="en-US" altLang="zh-CN">
                <a:ea typeface="宋体" pitchFamily="2" charset="-122"/>
              </a:rPr>
              <a:t>TCP/IP Model: in Details</a:t>
            </a:r>
            <a:endParaRPr kumimoji="0" lang="zh-CN" altLang="en-US">
              <a:ea typeface="宋体" pitchFamily="2" charset="-122"/>
            </a:endParaRPr>
          </a:p>
        </p:txBody>
      </p:sp>
      <p:pic>
        <p:nvPicPr>
          <p:cNvPr id="84995"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146301" y="877888"/>
            <a:ext cx="7022353" cy="5783262"/>
          </a:xfr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Hybrid Model</a:t>
            </a:r>
          </a:p>
        </p:txBody>
      </p:sp>
      <p:sp>
        <p:nvSpPr>
          <p:cNvPr id="69635" name="Rectangle 3"/>
          <p:cNvSpPr>
            <a:spLocks noGrp="1" noChangeArrowheads="1"/>
          </p:cNvSpPr>
          <p:nvPr>
            <p:ph type="body" idx="1"/>
          </p:nvPr>
        </p:nvSpPr>
        <p:spPr/>
        <p:txBody>
          <a:bodyPr/>
          <a:lstStyle/>
          <a:p>
            <a:pPr eaLnBrk="1" hangingPunct="1"/>
            <a:r>
              <a:rPr lang="en-US" altLang="zh-CN">
                <a:ea typeface="宋体" pitchFamily="2" charset="-122"/>
              </a:rPr>
              <a:t>The hybrid reference model to be used in this book</a:t>
            </a:r>
          </a:p>
        </p:txBody>
      </p:sp>
      <p:pic>
        <p:nvPicPr>
          <p:cNvPr id="69636" name="Picture 4"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964" y="2128838"/>
            <a:ext cx="3697287"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subTitle" idx="1"/>
          </p:nvPr>
        </p:nvSpPr>
        <p:spPr>
          <a:xfrm>
            <a:off x="1812815" y="1828498"/>
            <a:ext cx="8577263" cy="2906713"/>
          </a:xfrm>
        </p:spPr>
        <p:txBody>
          <a:bodyPr/>
          <a:lstStyle/>
          <a:p>
            <a:pPr eaLnBrk="1" hangingPunct="1">
              <a:lnSpc>
                <a:spcPct val="150000"/>
              </a:lnSpc>
              <a:buFontTx/>
              <a:buNone/>
            </a:pPr>
            <a:r>
              <a:rPr lang="en-US" altLang="zh-CN" sz="5400" dirty="0">
                <a:solidFill>
                  <a:srgbClr val="0000FF"/>
                </a:solidFill>
                <a:latin typeface="Times New Roman" pitchFamily="18" charset="0"/>
                <a:ea typeface="宋体" pitchFamily="2" charset="-122"/>
              </a:rPr>
              <a:t>Comparing OSI and TCP/IP Models</a:t>
            </a:r>
          </a:p>
          <a:p>
            <a:pPr eaLnBrk="1" hangingPunct="1">
              <a:lnSpc>
                <a:spcPct val="80000"/>
              </a:lnSpc>
              <a:buFontTx/>
              <a:buNone/>
            </a:pPr>
            <a:endParaRPr lang="en-US" altLang="zh-CN" sz="5400" dirty="0">
              <a:solidFill>
                <a:srgbClr val="0000FF"/>
              </a:solidFill>
              <a:latin typeface="Times New Roman" pitchFamily="18" charset="0"/>
              <a:ea typeface="宋体" pitchFamily="2" charset="-122"/>
            </a:endParaRPr>
          </a:p>
          <a:p>
            <a:pPr eaLnBrk="1" hangingPunct="1">
              <a:lnSpc>
                <a:spcPct val="80000"/>
              </a:lnSpc>
              <a:buFontTx/>
              <a:buNone/>
            </a:pPr>
            <a:endParaRPr lang="en-US" altLang="zh-CN" sz="5400" dirty="0">
              <a:solidFill>
                <a:srgbClr val="0000FF"/>
              </a:solidFill>
              <a:latin typeface="Times New Roman" pitchFamily="18" charset="0"/>
              <a:ea typeface="宋体" pitchFamily="2" charset="-122"/>
            </a:endParaRPr>
          </a:p>
          <a:p>
            <a:pPr eaLnBrk="1" hangingPunct="1">
              <a:lnSpc>
                <a:spcPct val="80000"/>
              </a:lnSpc>
              <a:buFontTx/>
              <a:buNone/>
            </a:pPr>
            <a:endParaRPr lang="en-US" altLang="zh-CN" sz="5400" dirty="0">
              <a:solidFill>
                <a:srgbClr val="0000FF"/>
              </a:solidFill>
              <a:latin typeface="Times New Roman" pitchFamily="18" charset="0"/>
              <a:ea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3 Concepts are Central to OSI Model</a:t>
            </a:r>
            <a:r>
              <a:rPr lang="en-US" altLang="zh-CN" sz="3200">
                <a:ea typeface="宋体" pitchFamily="2" charset="-122"/>
              </a:rPr>
              <a:t> </a:t>
            </a:r>
            <a:endParaRPr lang="zh-CN" altLang="en-US" sz="3200">
              <a:ea typeface="宋体" pitchFamily="2" charset="-122"/>
            </a:endParaRPr>
          </a:p>
        </p:txBody>
      </p:sp>
      <p:sp>
        <p:nvSpPr>
          <p:cNvPr id="66563" name="Rectangle 3"/>
          <p:cNvSpPr>
            <a:spLocks noGrp="1" noChangeArrowheads="1"/>
          </p:cNvSpPr>
          <p:nvPr>
            <p:ph type="body" idx="1"/>
          </p:nvPr>
        </p:nvSpPr>
        <p:spPr/>
        <p:txBody>
          <a:bodyPr/>
          <a:lstStyle/>
          <a:p>
            <a:pPr eaLnBrk="1" hangingPunct="1">
              <a:lnSpc>
                <a:spcPct val="150000"/>
              </a:lnSpc>
            </a:pPr>
            <a:r>
              <a:rPr lang="en-US" altLang="zh-CN" dirty="0">
                <a:ea typeface="宋体" pitchFamily="2" charset="-122"/>
              </a:rPr>
              <a:t>Services (semantics)</a:t>
            </a:r>
          </a:p>
          <a:p>
            <a:pPr lvl="1" eaLnBrk="1" hangingPunct="1">
              <a:lnSpc>
                <a:spcPct val="150000"/>
              </a:lnSpc>
            </a:pPr>
            <a:r>
              <a:rPr lang="en-US" altLang="zh-CN" dirty="0">
                <a:ea typeface="宋体" pitchFamily="2" charset="-122"/>
              </a:rPr>
              <a:t>What the layer does, not how entities above it access it or how the layer works</a:t>
            </a:r>
          </a:p>
          <a:p>
            <a:pPr eaLnBrk="1" hangingPunct="1">
              <a:lnSpc>
                <a:spcPct val="150000"/>
              </a:lnSpc>
            </a:pPr>
            <a:r>
              <a:rPr lang="en-US" altLang="zh-CN" dirty="0">
                <a:ea typeface="宋体" pitchFamily="2" charset="-122"/>
              </a:rPr>
              <a:t>Interfaces (syntax)</a:t>
            </a:r>
          </a:p>
          <a:p>
            <a:pPr lvl="1" eaLnBrk="1" hangingPunct="1">
              <a:lnSpc>
                <a:spcPct val="150000"/>
              </a:lnSpc>
            </a:pPr>
            <a:r>
              <a:rPr lang="en-US" altLang="zh-CN" dirty="0">
                <a:ea typeface="宋体" pitchFamily="2" charset="-122"/>
              </a:rPr>
              <a:t>Tells the processes above it how to access it</a:t>
            </a:r>
          </a:p>
          <a:p>
            <a:pPr eaLnBrk="1" hangingPunct="1">
              <a:lnSpc>
                <a:spcPct val="150000"/>
              </a:lnSpc>
            </a:pPr>
            <a:r>
              <a:rPr lang="en-US" altLang="zh-CN" dirty="0">
                <a:ea typeface="宋体" pitchFamily="2" charset="-122"/>
              </a:rPr>
              <a:t>Protocols (implementation)</a:t>
            </a:r>
          </a:p>
          <a:p>
            <a:pPr eaLnBrk="1" hangingPunct="1"/>
            <a:endParaRPr lang="en-US" altLang="zh-CN" dirty="0">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061" y="1233020"/>
            <a:ext cx="489426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A Critique of OSI Model &amp; Protocols</a:t>
            </a:r>
          </a:p>
        </p:txBody>
      </p:sp>
      <p:sp>
        <p:nvSpPr>
          <p:cNvPr id="67588" name="Rectangle 3"/>
          <p:cNvSpPr>
            <a:spLocks noGrp="1" noChangeArrowheads="1"/>
          </p:cNvSpPr>
          <p:nvPr>
            <p:ph type="body" idx="1"/>
          </p:nvPr>
        </p:nvSpPr>
        <p:spPr>
          <a:xfrm>
            <a:off x="654424" y="958476"/>
            <a:ext cx="11143129" cy="5564188"/>
          </a:xfrm>
        </p:spPr>
        <p:txBody>
          <a:bodyPr/>
          <a:lstStyle/>
          <a:p>
            <a:pPr marL="0" indent="0" eaLnBrk="1" hangingPunct="1">
              <a:buNone/>
            </a:pPr>
            <a:r>
              <a:rPr lang="en-US" altLang="zh-CN" sz="2400" dirty="0">
                <a:ea typeface="宋体" pitchFamily="2" charset="-122"/>
              </a:rPr>
              <a:t>Why OSI did not take over the world?</a:t>
            </a:r>
          </a:p>
          <a:p>
            <a:pPr lvl="1" eaLnBrk="1" hangingPunct="1">
              <a:lnSpc>
                <a:spcPts val="3600"/>
              </a:lnSpc>
            </a:pPr>
            <a:r>
              <a:rPr lang="en-US" altLang="zh-CN" sz="2000" dirty="0">
                <a:ea typeface="宋体" pitchFamily="2" charset="-122"/>
              </a:rPr>
              <a:t>Bad timing: too late</a:t>
            </a:r>
          </a:p>
          <a:p>
            <a:pPr lvl="1" eaLnBrk="1" hangingPunct="1">
              <a:lnSpc>
                <a:spcPts val="3600"/>
              </a:lnSpc>
              <a:buFont typeface="Wingdings" pitchFamily="2" charset="2"/>
              <a:buNone/>
            </a:pPr>
            <a:endParaRPr lang="en-US" altLang="zh-CN" sz="2000" dirty="0">
              <a:ea typeface="宋体" pitchFamily="2" charset="-122"/>
            </a:endParaRPr>
          </a:p>
          <a:p>
            <a:pPr lvl="1" eaLnBrk="1" hangingPunct="1">
              <a:lnSpc>
                <a:spcPts val="3600"/>
              </a:lnSpc>
            </a:pPr>
            <a:r>
              <a:rPr lang="en-US" altLang="zh-CN" sz="2000" dirty="0">
                <a:ea typeface="宋体" pitchFamily="2" charset="-122"/>
              </a:rPr>
              <a:t>Bad technology</a:t>
            </a:r>
          </a:p>
          <a:p>
            <a:pPr lvl="2" eaLnBrk="1" hangingPunct="1">
              <a:lnSpc>
                <a:spcPts val="3600"/>
              </a:lnSpc>
            </a:pPr>
            <a:r>
              <a:rPr lang="en-US" altLang="zh-CN" sz="2000" dirty="0">
                <a:ea typeface="宋体" pitchFamily="2" charset="-122"/>
              </a:rPr>
              <a:t>The choice was more </a:t>
            </a:r>
            <a:r>
              <a:rPr lang="en-US" altLang="zh-CN" sz="2000" b="1" dirty="0">
                <a:solidFill>
                  <a:srgbClr val="993300"/>
                </a:solidFill>
                <a:ea typeface="宋体" pitchFamily="2" charset="-122"/>
              </a:rPr>
              <a:t>political</a:t>
            </a:r>
            <a:r>
              <a:rPr lang="en-US" altLang="zh-CN" sz="2000" dirty="0">
                <a:ea typeface="宋体" pitchFamily="2" charset="-122"/>
              </a:rPr>
              <a:t> than technical </a:t>
            </a:r>
          </a:p>
          <a:p>
            <a:pPr lvl="2" eaLnBrk="1" hangingPunct="1">
              <a:lnSpc>
                <a:spcPts val="3600"/>
              </a:lnSpc>
            </a:pPr>
            <a:r>
              <a:rPr lang="en-US" altLang="zh-CN" sz="2000" dirty="0">
                <a:ea typeface="宋体" pitchFamily="2" charset="-122"/>
              </a:rPr>
              <a:t>Layer 5&amp;6 are nearly </a:t>
            </a:r>
            <a:r>
              <a:rPr lang="en-US" altLang="zh-CN" sz="2000" b="1" dirty="0">
                <a:solidFill>
                  <a:srgbClr val="993300"/>
                </a:solidFill>
                <a:ea typeface="宋体" pitchFamily="2" charset="-122"/>
              </a:rPr>
              <a:t>empty</a:t>
            </a:r>
            <a:r>
              <a:rPr lang="en-US" altLang="zh-CN" sz="2000" dirty="0">
                <a:ea typeface="宋体" pitchFamily="2" charset="-122"/>
              </a:rPr>
              <a:t>, layer 2&amp;3 are </a:t>
            </a:r>
            <a:r>
              <a:rPr lang="en-US" altLang="zh-CN" sz="2000" b="1" dirty="0">
                <a:solidFill>
                  <a:srgbClr val="993300"/>
                </a:solidFill>
                <a:ea typeface="宋体" pitchFamily="2" charset="-122"/>
              </a:rPr>
              <a:t>overfull</a:t>
            </a:r>
          </a:p>
          <a:p>
            <a:pPr lvl="2" eaLnBrk="1" hangingPunct="1">
              <a:lnSpc>
                <a:spcPts val="3600"/>
              </a:lnSpc>
            </a:pPr>
            <a:r>
              <a:rPr lang="en-US" altLang="zh-CN" sz="2000" dirty="0">
                <a:ea typeface="宋体" pitchFamily="2" charset="-122"/>
              </a:rPr>
              <a:t>Service definitions and protocols are </a:t>
            </a:r>
            <a:r>
              <a:rPr lang="en-US" altLang="zh-CN" sz="2000" b="1" dirty="0">
                <a:solidFill>
                  <a:srgbClr val="C00000"/>
                </a:solidFill>
                <a:ea typeface="宋体" pitchFamily="2" charset="-122"/>
              </a:rPr>
              <a:t>extraordinarily</a:t>
            </a:r>
            <a:r>
              <a:rPr lang="en-US" altLang="zh-CN" sz="2000" dirty="0">
                <a:ea typeface="宋体" pitchFamily="2" charset="-122"/>
              </a:rPr>
              <a:t> </a:t>
            </a:r>
            <a:r>
              <a:rPr lang="en-US" altLang="zh-CN" sz="2000" b="1" dirty="0">
                <a:solidFill>
                  <a:srgbClr val="993300"/>
                </a:solidFill>
                <a:ea typeface="宋体" pitchFamily="2" charset="-122"/>
              </a:rPr>
              <a:t>complex</a:t>
            </a:r>
            <a:r>
              <a:rPr lang="en-US" altLang="zh-CN" sz="2000" dirty="0">
                <a:ea typeface="宋体" pitchFamily="2" charset="-122"/>
              </a:rPr>
              <a:t> and difficult to implement and inefficient in operation</a:t>
            </a:r>
          </a:p>
          <a:p>
            <a:pPr lvl="2" eaLnBrk="1" hangingPunct="1">
              <a:lnSpc>
                <a:spcPts val="3600"/>
              </a:lnSpc>
            </a:pPr>
            <a:r>
              <a:rPr lang="en-US" altLang="zh-CN" sz="2000" b="1" dirty="0">
                <a:solidFill>
                  <a:srgbClr val="993300"/>
                </a:solidFill>
                <a:ea typeface="宋体" pitchFamily="2" charset="-122"/>
              </a:rPr>
              <a:t>Flow control and error control</a:t>
            </a:r>
            <a:r>
              <a:rPr lang="en-US" altLang="zh-CN" sz="2000" dirty="0">
                <a:solidFill>
                  <a:srgbClr val="993300"/>
                </a:solidFill>
                <a:ea typeface="宋体" pitchFamily="2" charset="-122"/>
              </a:rPr>
              <a:t>, </a:t>
            </a:r>
            <a:r>
              <a:rPr lang="en-US" altLang="zh-CN" sz="2000" dirty="0">
                <a:ea typeface="宋体" pitchFamily="2" charset="-122"/>
              </a:rPr>
              <a:t>reappear again and again in each layer </a:t>
            </a:r>
          </a:p>
          <a:p>
            <a:pPr lvl="1" eaLnBrk="1" hangingPunct="1">
              <a:lnSpc>
                <a:spcPts val="3600"/>
              </a:lnSpc>
            </a:pPr>
            <a:r>
              <a:rPr lang="en-US" altLang="zh-CN" sz="2000" dirty="0">
                <a:ea typeface="宋体" pitchFamily="2" charset="-122"/>
              </a:rPr>
              <a:t>Bad implementations: poor quality</a:t>
            </a:r>
          </a:p>
          <a:p>
            <a:pPr lvl="1" eaLnBrk="1" hangingPunct="1">
              <a:lnSpc>
                <a:spcPts val="3600"/>
              </a:lnSpc>
            </a:pPr>
            <a:r>
              <a:rPr lang="en-US" altLang="zh-CN" sz="2000" dirty="0">
                <a:ea typeface="宋体" pitchFamily="2" charset="-122"/>
              </a:rPr>
              <a:t>Bad politics:  bureaucrats of European &amp; U.S. Government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A Critique of the TCP/IP Reference Model</a:t>
            </a:r>
          </a:p>
        </p:txBody>
      </p:sp>
      <p:sp>
        <p:nvSpPr>
          <p:cNvPr id="68611" name="Rectangle 3"/>
          <p:cNvSpPr>
            <a:spLocks noGrp="1" noChangeArrowheads="1"/>
          </p:cNvSpPr>
          <p:nvPr>
            <p:ph type="body" idx="1"/>
          </p:nvPr>
        </p:nvSpPr>
        <p:spPr>
          <a:xfrm>
            <a:off x="1147482" y="1065214"/>
            <a:ext cx="9816353" cy="4941887"/>
          </a:xfrm>
        </p:spPr>
        <p:txBody>
          <a:bodyPr/>
          <a:lstStyle/>
          <a:p>
            <a:pPr lvl="1" eaLnBrk="1" hangingPunct="1">
              <a:lnSpc>
                <a:spcPct val="150000"/>
              </a:lnSpc>
            </a:pPr>
            <a:r>
              <a:rPr lang="en-US" altLang="zh-CN" dirty="0">
                <a:ea typeface="宋体" pitchFamily="2" charset="-122"/>
              </a:rPr>
              <a:t>Service, interface, and protocol not distinguished</a:t>
            </a:r>
          </a:p>
          <a:p>
            <a:pPr lvl="1" eaLnBrk="1" hangingPunct="1">
              <a:lnSpc>
                <a:spcPct val="150000"/>
              </a:lnSpc>
            </a:pPr>
            <a:r>
              <a:rPr lang="en-US" altLang="zh-CN" dirty="0">
                <a:ea typeface="宋体" pitchFamily="2" charset="-122"/>
              </a:rPr>
              <a:t>Host-to-network </a:t>
            </a:r>
            <a:r>
              <a:rPr lang="en-US" altLang="zh-CN" dirty="0">
                <a:latin typeface="Times New Roman" pitchFamily="18" charset="0"/>
                <a:ea typeface="宋体" pitchFamily="2" charset="-122"/>
              </a:rPr>
              <a:t>“</a:t>
            </a:r>
            <a:r>
              <a:rPr lang="en-US" altLang="zh-CN" dirty="0">
                <a:ea typeface="宋体" pitchFamily="2" charset="-122"/>
              </a:rPr>
              <a:t>layer</a:t>
            </a:r>
            <a:r>
              <a:rPr lang="en-US" altLang="zh-CN" dirty="0">
                <a:latin typeface="Times New Roman" pitchFamily="18" charset="0"/>
                <a:ea typeface="宋体" pitchFamily="2" charset="-122"/>
              </a:rPr>
              <a:t>”</a:t>
            </a:r>
            <a:r>
              <a:rPr lang="en-US" altLang="zh-CN" dirty="0">
                <a:ea typeface="宋体" pitchFamily="2" charset="-122"/>
              </a:rPr>
              <a:t> not really a layer</a:t>
            </a:r>
          </a:p>
          <a:p>
            <a:pPr lvl="1" eaLnBrk="1" hangingPunct="1">
              <a:lnSpc>
                <a:spcPct val="150000"/>
              </a:lnSpc>
            </a:pPr>
            <a:r>
              <a:rPr lang="en-US" altLang="zh-CN" dirty="0">
                <a:ea typeface="宋体" pitchFamily="2" charset="-122"/>
              </a:rPr>
              <a:t>No mention of physical and data link layers</a:t>
            </a:r>
          </a:p>
          <a:p>
            <a:pPr lvl="1" eaLnBrk="1" hangingPunct="1">
              <a:lnSpc>
                <a:spcPct val="150000"/>
              </a:lnSpc>
            </a:pPr>
            <a:r>
              <a:rPr lang="en-US" altLang="zh-CN" dirty="0">
                <a:ea typeface="宋体" pitchFamily="2" charset="-122"/>
              </a:rPr>
              <a:t>Minor protocols deeply entrenched, hard to replace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884363" y="2066926"/>
            <a:ext cx="8577262" cy="2906713"/>
          </a:xfrm>
        </p:spPr>
        <p:txBody>
          <a:bodyPr/>
          <a:lstStyle/>
          <a:p>
            <a:pPr eaLnBrk="1" hangingPunct="1">
              <a:lnSpc>
                <a:spcPct val="80000"/>
              </a:lnSpc>
              <a:buFontTx/>
              <a:buNone/>
            </a:pPr>
            <a:r>
              <a:rPr lang="en-US" altLang="zh-CN" sz="6000">
                <a:solidFill>
                  <a:srgbClr val="993300"/>
                </a:solidFill>
                <a:latin typeface="Times New Roman" pitchFamily="18" charset="0"/>
                <a:ea typeface="宋体" pitchFamily="2" charset="-122"/>
              </a:rPr>
              <a:t>1.5 Example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Classification by Scale </a:t>
            </a:r>
            <a:endParaRPr lang="zh-CN" altLang="en-US" dirty="0">
              <a:ea typeface="宋体" pitchFamily="2" charset="-122"/>
            </a:endParaRPr>
          </a:p>
        </p:txBody>
      </p:sp>
      <p:sp>
        <p:nvSpPr>
          <p:cNvPr id="10243" name="AutoShape 5" descr="graphics/01fig06.gif"/>
          <p:cNvSpPr>
            <a:spLocks noChangeAspect="1" noChangeArrowheads="1"/>
          </p:cNvSpPr>
          <p:nvPr/>
        </p:nvSpPr>
        <p:spPr bwMode="auto">
          <a:xfrm>
            <a:off x="1677989" y="46039"/>
            <a:ext cx="3228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 hangingPunct="0">
              <a:spcBef>
                <a:spcPct val="20000"/>
              </a:spcBef>
              <a:buClr>
                <a:srgbClr val="FF6600"/>
              </a:buClr>
              <a:buSzPct val="110000"/>
              <a:buFont typeface="Wingdings" pitchFamily="2" charset="2"/>
              <a:buChar char="n"/>
              <a:defRPr sz="2800">
                <a:solidFill>
                  <a:srgbClr val="000099"/>
                </a:solidFill>
                <a:latin typeface="Verdana" pitchFamily="34" charset="0"/>
              </a:defRPr>
            </a:lvl1pPr>
            <a:lvl2pPr marL="742950" indent="-285750" algn="l" eaLnBrk="0" hangingPunct="0">
              <a:spcBef>
                <a:spcPct val="20000"/>
              </a:spcBef>
              <a:buClr>
                <a:srgbClr val="009900"/>
              </a:buClr>
              <a:buSzPct val="110000"/>
              <a:buFont typeface="Wingdings" pitchFamily="2" charset="2"/>
              <a:buChar char="u"/>
              <a:defRPr sz="2400">
                <a:solidFill>
                  <a:schemeClr val="tx1"/>
                </a:solidFill>
                <a:latin typeface="Verdana" pitchFamily="34" charset="0"/>
              </a:defRPr>
            </a:lvl2pPr>
            <a:lvl3pPr marL="1143000" indent="-228600" algn="l" eaLnBrk="0" hangingPunct="0">
              <a:spcBef>
                <a:spcPct val="20000"/>
              </a:spcBef>
              <a:buClr>
                <a:srgbClr val="0000FF"/>
              </a:buClr>
              <a:buSzPct val="110000"/>
              <a:buFont typeface="Wingdings" pitchFamily="2" charset="2"/>
              <a:buChar char="Ø"/>
              <a:defRPr sz="2400">
                <a:solidFill>
                  <a:schemeClr val="tx1"/>
                </a:solidFill>
                <a:latin typeface="Verdana" pitchFamily="34" charset="0"/>
              </a:defRPr>
            </a:lvl3pPr>
            <a:lvl4pPr marL="1600200" indent="-228600" algn="l" eaLnBrk="0" hangingPunct="0">
              <a:spcBef>
                <a:spcPct val="20000"/>
              </a:spcBef>
              <a:buClr>
                <a:schemeClr val="accent2"/>
              </a:buClr>
              <a:buSzPct val="110000"/>
              <a:buChar char="–"/>
              <a:defRPr sz="2000">
                <a:solidFill>
                  <a:schemeClr val="tx1"/>
                </a:solidFill>
                <a:latin typeface="Times New Roman" pitchFamily="18" charset="0"/>
              </a:defRPr>
            </a:lvl4pPr>
            <a:lvl5pPr marL="2057400" indent="-228600" algn="l" eaLnBrk="0" hangingPunct="0">
              <a:spcBef>
                <a:spcPct val="20000"/>
              </a:spcBef>
              <a:buClr>
                <a:schemeClr val="accent2"/>
              </a:buClr>
              <a:buSzPct val="11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9pPr>
          </a:lstStyle>
          <a:p>
            <a:pPr algn="ctr" eaLnBrk="1" fontAlgn="base" hangingPunct="1">
              <a:spcBef>
                <a:spcPct val="0"/>
              </a:spcBef>
              <a:buClrTx/>
              <a:buSzTx/>
              <a:buFontTx/>
              <a:buNone/>
            </a:pPr>
            <a:endParaRPr lang="zh-CN" altLang="en-US" sz="5400">
              <a:solidFill>
                <a:schemeClr val="tx1"/>
              </a:solidFill>
              <a:latin typeface="Arial" charset="0"/>
              <a:ea typeface="宋体" pitchFamily="2" charset="-122"/>
            </a:endParaRPr>
          </a:p>
        </p:txBody>
      </p:sp>
      <p:sp>
        <p:nvSpPr>
          <p:cNvPr id="10244" name="AutoShape 7" descr="graphics/01fig06.gif"/>
          <p:cNvSpPr>
            <a:spLocks noChangeAspect="1" noChangeArrowheads="1"/>
          </p:cNvSpPr>
          <p:nvPr/>
        </p:nvSpPr>
        <p:spPr bwMode="auto">
          <a:xfrm>
            <a:off x="4481514" y="2357439"/>
            <a:ext cx="3228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 hangingPunct="0">
              <a:spcBef>
                <a:spcPct val="20000"/>
              </a:spcBef>
              <a:buClr>
                <a:srgbClr val="FF6600"/>
              </a:buClr>
              <a:buSzPct val="110000"/>
              <a:buFont typeface="Wingdings" pitchFamily="2" charset="2"/>
              <a:buChar char="n"/>
              <a:defRPr sz="2800">
                <a:solidFill>
                  <a:srgbClr val="000099"/>
                </a:solidFill>
                <a:latin typeface="Verdana" pitchFamily="34" charset="0"/>
              </a:defRPr>
            </a:lvl1pPr>
            <a:lvl2pPr marL="742950" indent="-285750" algn="l" eaLnBrk="0" hangingPunct="0">
              <a:spcBef>
                <a:spcPct val="20000"/>
              </a:spcBef>
              <a:buClr>
                <a:srgbClr val="009900"/>
              </a:buClr>
              <a:buSzPct val="110000"/>
              <a:buFont typeface="Wingdings" pitchFamily="2" charset="2"/>
              <a:buChar char="u"/>
              <a:defRPr sz="2400">
                <a:solidFill>
                  <a:schemeClr val="tx1"/>
                </a:solidFill>
                <a:latin typeface="Verdana" pitchFamily="34" charset="0"/>
              </a:defRPr>
            </a:lvl2pPr>
            <a:lvl3pPr marL="1143000" indent="-228600" algn="l" eaLnBrk="0" hangingPunct="0">
              <a:spcBef>
                <a:spcPct val="20000"/>
              </a:spcBef>
              <a:buClr>
                <a:srgbClr val="0000FF"/>
              </a:buClr>
              <a:buSzPct val="110000"/>
              <a:buFont typeface="Wingdings" pitchFamily="2" charset="2"/>
              <a:buChar char="Ø"/>
              <a:defRPr sz="2400">
                <a:solidFill>
                  <a:schemeClr val="tx1"/>
                </a:solidFill>
                <a:latin typeface="Verdana" pitchFamily="34" charset="0"/>
              </a:defRPr>
            </a:lvl3pPr>
            <a:lvl4pPr marL="1600200" indent="-228600" algn="l" eaLnBrk="0" hangingPunct="0">
              <a:spcBef>
                <a:spcPct val="20000"/>
              </a:spcBef>
              <a:buClr>
                <a:schemeClr val="accent2"/>
              </a:buClr>
              <a:buSzPct val="110000"/>
              <a:buChar char="–"/>
              <a:defRPr sz="2000">
                <a:solidFill>
                  <a:schemeClr val="tx1"/>
                </a:solidFill>
                <a:latin typeface="Times New Roman" pitchFamily="18" charset="0"/>
              </a:defRPr>
            </a:lvl4pPr>
            <a:lvl5pPr marL="2057400" indent="-228600" algn="l" eaLnBrk="0" hangingPunct="0">
              <a:spcBef>
                <a:spcPct val="20000"/>
              </a:spcBef>
              <a:buClr>
                <a:schemeClr val="accent2"/>
              </a:buClr>
              <a:buSzPct val="11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9pPr>
          </a:lstStyle>
          <a:p>
            <a:pPr algn="ctr" eaLnBrk="1" fontAlgn="base" hangingPunct="1">
              <a:spcBef>
                <a:spcPct val="0"/>
              </a:spcBef>
              <a:buClrTx/>
              <a:buSzTx/>
              <a:buFontTx/>
              <a:buNone/>
            </a:pPr>
            <a:endParaRPr lang="zh-CN" altLang="en-US" sz="5400">
              <a:solidFill>
                <a:schemeClr val="tx1"/>
              </a:solidFill>
              <a:latin typeface="Arial" charset="0"/>
              <a:ea typeface="宋体" pitchFamily="2" charset="-122"/>
            </a:endParaRPr>
          </a:p>
        </p:txBody>
      </p:sp>
      <p:sp>
        <p:nvSpPr>
          <p:cNvPr id="10245" name="AutoShape 9" descr="graphics/01fig06.gif"/>
          <p:cNvSpPr>
            <a:spLocks noChangeAspect="1" noChangeArrowheads="1"/>
          </p:cNvSpPr>
          <p:nvPr/>
        </p:nvSpPr>
        <p:spPr bwMode="auto">
          <a:xfrm>
            <a:off x="4481514" y="2357439"/>
            <a:ext cx="3228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 hangingPunct="0">
              <a:spcBef>
                <a:spcPct val="20000"/>
              </a:spcBef>
              <a:buClr>
                <a:srgbClr val="FF6600"/>
              </a:buClr>
              <a:buSzPct val="110000"/>
              <a:buFont typeface="Wingdings" pitchFamily="2" charset="2"/>
              <a:buChar char="n"/>
              <a:defRPr sz="2800">
                <a:solidFill>
                  <a:srgbClr val="000099"/>
                </a:solidFill>
                <a:latin typeface="Verdana" pitchFamily="34" charset="0"/>
              </a:defRPr>
            </a:lvl1pPr>
            <a:lvl2pPr marL="742950" indent="-285750" algn="l" eaLnBrk="0" hangingPunct="0">
              <a:spcBef>
                <a:spcPct val="20000"/>
              </a:spcBef>
              <a:buClr>
                <a:srgbClr val="009900"/>
              </a:buClr>
              <a:buSzPct val="110000"/>
              <a:buFont typeface="Wingdings" pitchFamily="2" charset="2"/>
              <a:buChar char="u"/>
              <a:defRPr sz="2400">
                <a:solidFill>
                  <a:schemeClr val="tx1"/>
                </a:solidFill>
                <a:latin typeface="Verdana" pitchFamily="34" charset="0"/>
              </a:defRPr>
            </a:lvl2pPr>
            <a:lvl3pPr marL="1143000" indent="-228600" algn="l" eaLnBrk="0" hangingPunct="0">
              <a:spcBef>
                <a:spcPct val="20000"/>
              </a:spcBef>
              <a:buClr>
                <a:srgbClr val="0000FF"/>
              </a:buClr>
              <a:buSzPct val="110000"/>
              <a:buFont typeface="Wingdings" pitchFamily="2" charset="2"/>
              <a:buChar char="Ø"/>
              <a:defRPr sz="2400">
                <a:solidFill>
                  <a:schemeClr val="tx1"/>
                </a:solidFill>
                <a:latin typeface="Verdana" pitchFamily="34" charset="0"/>
              </a:defRPr>
            </a:lvl3pPr>
            <a:lvl4pPr marL="1600200" indent="-228600" algn="l" eaLnBrk="0" hangingPunct="0">
              <a:spcBef>
                <a:spcPct val="20000"/>
              </a:spcBef>
              <a:buClr>
                <a:schemeClr val="accent2"/>
              </a:buClr>
              <a:buSzPct val="110000"/>
              <a:buChar char="–"/>
              <a:defRPr sz="2000">
                <a:solidFill>
                  <a:schemeClr val="tx1"/>
                </a:solidFill>
                <a:latin typeface="Times New Roman" pitchFamily="18" charset="0"/>
              </a:defRPr>
            </a:lvl4pPr>
            <a:lvl5pPr marL="2057400" indent="-228600" algn="l" eaLnBrk="0" hangingPunct="0">
              <a:spcBef>
                <a:spcPct val="20000"/>
              </a:spcBef>
              <a:buClr>
                <a:schemeClr val="accent2"/>
              </a:buClr>
              <a:buSzPct val="11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9pPr>
          </a:lstStyle>
          <a:p>
            <a:pPr algn="ctr" eaLnBrk="1" fontAlgn="base" hangingPunct="1">
              <a:spcBef>
                <a:spcPct val="0"/>
              </a:spcBef>
              <a:buClrTx/>
              <a:buSzTx/>
              <a:buFontTx/>
              <a:buNone/>
            </a:pPr>
            <a:endParaRPr lang="zh-CN" altLang="en-US" sz="5400">
              <a:solidFill>
                <a:schemeClr val="tx1"/>
              </a:solidFill>
              <a:latin typeface="Arial" charset="0"/>
              <a:ea typeface="宋体" pitchFamily="2" charset="-122"/>
            </a:endParaRPr>
          </a:p>
        </p:txBody>
      </p:sp>
      <p:sp>
        <p:nvSpPr>
          <p:cNvPr id="10246" name="AutoShape 11" descr="graphics/01fig06.gif"/>
          <p:cNvSpPr>
            <a:spLocks noChangeAspect="1" noChangeArrowheads="1"/>
          </p:cNvSpPr>
          <p:nvPr/>
        </p:nvSpPr>
        <p:spPr bwMode="auto">
          <a:xfrm>
            <a:off x="4481514" y="2357439"/>
            <a:ext cx="3228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 hangingPunct="0">
              <a:spcBef>
                <a:spcPct val="20000"/>
              </a:spcBef>
              <a:buClr>
                <a:srgbClr val="FF6600"/>
              </a:buClr>
              <a:buSzPct val="110000"/>
              <a:buFont typeface="Wingdings" pitchFamily="2" charset="2"/>
              <a:buChar char="n"/>
              <a:defRPr sz="2800">
                <a:solidFill>
                  <a:srgbClr val="000099"/>
                </a:solidFill>
                <a:latin typeface="Verdana" pitchFamily="34" charset="0"/>
              </a:defRPr>
            </a:lvl1pPr>
            <a:lvl2pPr marL="742950" indent="-285750" algn="l" eaLnBrk="0" hangingPunct="0">
              <a:spcBef>
                <a:spcPct val="20000"/>
              </a:spcBef>
              <a:buClr>
                <a:srgbClr val="009900"/>
              </a:buClr>
              <a:buSzPct val="110000"/>
              <a:buFont typeface="Wingdings" pitchFamily="2" charset="2"/>
              <a:buChar char="u"/>
              <a:defRPr sz="2400">
                <a:solidFill>
                  <a:schemeClr val="tx1"/>
                </a:solidFill>
                <a:latin typeface="Verdana" pitchFamily="34" charset="0"/>
              </a:defRPr>
            </a:lvl2pPr>
            <a:lvl3pPr marL="1143000" indent="-228600" algn="l" eaLnBrk="0" hangingPunct="0">
              <a:spcBef>
                <a:spcPct val="20000"/>
              </a:spcBef>
              <a:buClr>
                <a:srgbClr val="0000FF"/>
              </a:buClr>
              <a:buSzPct val="110000"/>
              <a:buFont typeface="Wingdings" pitchFamily="2" charset="2"/>
              <a:buChar char="Ø"/>
              <a:defRPr sz="2400">
                <a:solidFill>
                  <a:schemeClr val="tx1"/>
                </a:solidFill>
                <a:latin typeface="Verdana" pitchFamily="34" charset="0"/>
              </a:defRPr>
            </a:lvl3pPr>
            <a:lvl4pPr marL="1600200" indent="-228600" algn="l" eaLnBrk="0" hangingPunct="0">
              <a:spcBef>
                <a:spcPct val="20000"/>
              </a:spcBef>
              <a:buClr>
                <a:schemeClr val="accent2"/>
              </a:buClr>
              <a:buSzPct val="110000"/>
              <a:buChar char="–"/>
              <a:defRPr sz="2000">
                <a:solidFill>
                  <a:schemeClr val="tx1"/>
                </a:solidFill>
                <a:latin typeface="Times New Roman" pitchFamily="18" charset="0"/>
              </a:defRPr>
            </a:lvl4pPr>
            <a:lvl5pPr marL="2057400" indent="-228600" algn="l" eaLnBrk="0" hangingPunct="0">
              <a:spcBef>
                <a:spcPct val="20000"/>
              </a:spcBef>
              <a:buClr>
                <a:schemeClr val="accent2"/>
              </a:buClr>
              <a:buSzPct val="11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9pPr>
          </a:lstStyle>
          <a:p>
            <a:pPr algn="ctr" eaLnBrk="1" fontAlgn="base" hangingPunct="1">
              <a:spcBef>
                <a:spcPct val="0"/>
              </a:spcBef>
              <a:buClrTx/>
              <a:buSzTx/>
              <a:buFontTx/>
              <a:buNone/>
            </a:pPr>
            <a:endParaRPr lang="zh-CN" altLang="en-US" sz="5400">
              <a:solidFill>
                <a:schemeClr val="tx1"/>
              </a:solidFill>
              <a:latin typeface="Arial" charset="0"/>
              <a:ea typeface="宋体" pitchFamily="2" charset="-122"/>
            </a:endParaRPr>
          </a:p>
        </p:txBody>
      </p:sp>
      <p:sp>
        <p:nvSpPr>
          <p:cNvPr id="10247" name="AutoShape 13" descr="graphics/01fig06.gif"/>
          <p:cNvSpPr>
            <a:spLocks noChangeAspect="1" noChangeArrowheads="1"/>
          </p:cNvSpPr>
          <p:nvPr/>
        </p:nvSpPr>
        <p:spPr bwMode="auto">
          <a:xfrm>
            <a:off x="4481514" y="2357439"/>
            <a:ext cx="3228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 hangingPunct="0">
              <a:spcBef>
                <a:spcPct val="20000"/>
              </a:spcBef>
              <a:buClr>
                <a:srgbClr val="FF6600"/>
              </a:buClr>
              <a:buSzPct val="110000"/>
              <a:buFont typeface="Wingdings" pitchFamily="2" charset="2"/>
              <a:buChar char="n"/>
              <a:defRPr sz="2800">
                <a:solidFill>
                  <a:srgbClr val="000099"/>
                </a:solidFill>
                <a:latin typeface="Verdana" pitchFamily="34" charset="0"/>
              </a:defRPr>
            </a:lvl1pPr>
            <a:lvl2pPr marL="742950" indent="-285750" algn="l" eaLnBrk="0" hangingPunct="0">
              <a:spcBef>
                <a:spcPct val="20000"/>
              </a:spcBef>
              <a:buClr>
                <a:srgbClr val="009900"/>
              </a:buClr>
              <a:buSzPct val="110000"/>
              <a:buFont typeface="Wingdings" pitchFamily="2" charset="2"/>
              <a:buChar char="u"/>
              <a:defRPr sz="2400">
                <a:solidFill>
                  <a:schemeClr val="tx1"/>
                </a:solidFill>
                <a:latin typeface="Verdana" pitchFamily="34" charset="0"/>
              </a:defRPr>
            </a:lvl2pPr>
            <a:lvl3pPr marL="1143000" indent="-228600" algn="l" eaLnBrk="0" hangingPunct="0">
              <a:spcBef>
                <a:spcPct val="20000"/>
              </a:spcBef>
              <a:buClr>
                <a:srgbClr val="0000FF"/>
              </a:buClr>
              <a:buSzPct val="110000"/>
              <a:buFont typeface="Wingdings" pitchFamily="2" charset="2"/>
              <a:buChar char="Ø"/>
              <a:defRPr sz="2400">
                <a:solidFill>
                  <a:schemeClr val="tx1"/>
                </a:solidFill>
                <a:latin typeface="Verdana" pitchFamily="34" charset="0"/>
              </a:defRPr>
            </a:lvl3pPr>
            <a:lvl4pPr marL="1600200" indent="-228600" algn="l" eaLnBrk="0" hangingPunct="0">
              <a:spcBef>
                <a:spcPct val="20000"/>
              </a:spcBef>
              <a:buClr>
                <a:schemeClr val="accent2"/>
              </a:buClr>
              <a:buSzPct val="110000"/>
              <a:buChar char="–"/>
              <a:defRPr sz="2000">
                <a:solidFill>
                  <a:schemeClr val="tx1"/>
                </a:solidFill>
                <a:latin typeface="Times New Roman" pitchFamily="18" charset="0"/>
              </a:defRPr>
            </a:lvl4pPr>
            <a:lvl5pPr marL="2057400" indent="-228600" algn="l" eaLnBrk="0" hangingPunct="0">
              <a:spcBef>
                <a:spcPct val="20000"/>
              </a:spcBef>
              <a:buClr>
                <a:schemeClr val="accent2"/>
              </a:buClr>
              <a:buSzPct val="11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9pPr>
          </a:lstStyle>
          <a:p>
            <a:pPr algn="ctr" eaLnBrk="1" fontAlgn="base" hangingPunct="1">
              <a:spcBef>
                <a:spcPct val="0"/>
              </a:spcBef>
              <a:buClrTx/>
              <a:buSzTx/>
              <a:buFontTx/>
              <a:buNone/>
            </a:pPr>
            <a:endParaRPr lang="zh-CN" altLang="en-US" sz="5400">
              <a:solidFill>
                <a:schemeClr val="tx1"/>
              </a:solidFill>
              <a:latin typeface="Arial" charset="0"/>
              <a:ea typeface="宋体" pitchFamily="2" charset="-122"/>
            </a:endParaRPr>
          </a:p>
        </p:txBody>
      </p:sp>
      <p:sp>
        <p:nvSpPr>
          <p:cNvPr id="10248" name="AutoShape 15" descr="graphics/01fig06.gif"/>
          <p:cNvSpPr>
            <a:spLocks noChangeAspect="1" noChangeArrowheads="1"/>
          </p:cNvSpPr>
          <p:nvPr/>
        </p:nvSpPr>
        <p:spPr bwMode="auto">
          <a:xfrm>
            <a:off x="4481514" y="2357439"/>
            <a:ext cx="3228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 hangingPunct="0">
              <a:spcBef>
                <a:spcPct val="20000"/>
              </a:spcBef>
              <a:buClr>
                <a:srgbClr val="FF6600"/>
              </a:buClr>
              <a:buSzPct val="110000"/>
              <a:buFont typeface="Wingdings" pitchFamily="2" charset="2"/>
              <a:buChar char="n"/>
              <a:defRPr sz="2800">
                <a:solidFill>
                  <a:srgbClr val="000099"/>
                </a:solidFill>
                <a:latin typeface="Verdana" pitchFamily="34" charset="0"/>
              </a:defRPr>
            </a:lvl1pPr>
            <a:lvl2pPr marL="742950" indent="-285750" algn="l" eaLnBrk="0" hangingPunct="0">
              <a:spcBef>
                <a:spcPct val="20000"/>
              </a:spcBef>
              <a:buClr>
                <a:srgbClr val="009900"/>
              </a:buClr>
              <a:buSzPct val="110000"/>
              <a:buFont typeface="Wingdings" pitchFamily="2" charset="2"/>
              <a:buChar char="u"/>
              <a:defRPr sz="2400">
                <a:solidFill>
                  <a:schemeClr val="tx1"/>
                </a:solidFill>
                <a:latin typeface="Verdana" pitchFamily="34" charset="0"/>
              </a:defRPr>
            </a:lvl2pPr>
            <a:lvl3pPr marL="1143000" indent="-228600" algn="l" eaLnBrk="0" hangingPunct="0">
              <a:spcBef>
                <a:spcPct val="20000"/>
              </a:spcBef>
              <a:buClr>
                <a:srgbClr val="0000FF"/>
              </a:buClr>
              <a:buSzPct val="110000"/>
              <a:buFont typeface="Wingdings" pitchFamily="2" charset="2"/>
              <a:buChar char="Ø"/>
              <a:defRPr sz="2400">
                <a:solidFill>
                  <a:schemeClr val="tx1"/>
                </a:solidFill>
                <a:latin typeface="Verdana" pitchFamily="34" charset="0"/>
              </a:defRPr>
            </a:lvl3pPr>
            <a:lvl4pPr marL="1600200" indent="-228600" algn="l" eaLnBrk="0" hangingPunct="0">
              <a:spcBef>
                <a:spcPct val="20000"/>
              </a:spcBef>
              <a:buClr>
                <a:schemeClr val="accent2"/>
              </a:buClr>
              <a:buSzPct val="110000"/>
              <a:buChar char="–"/>
              <a:defRPr sz="2000">
                <a:solidFill>
                  <a:schemeClr val="tx1"/>
                </a:solidFill>
                <a:latin typeface="Times New Roman" pitchFamily="18" charset="0"/>
              </a:defRPr>
            </a:lvl4pPr>
            <a:lvl5pPr marL="2057400" indent="-228600" algn="l" eaLnBrk="0" hangingPunct="0">
              <a:spcBef>
                <a:spcPct val="20000"/>
              </a:spcBef>
              <a:buClr>
                <a:schemeClr val="accent2"/>
              </a:buClr>
              <a:buSzPct val="11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9pPr>
          </a:lstStyle>
          <a:p>
            <a:pPr algn="ctr" eaLnBrk="1" fontAlgn="base" hangingPunct="1">
              <a:spcBef>
                <a:spcPct val="0"/>
              </a:spcBef>
              <a:buClrTx/>
              <a:buSzTx/>
              <a:buFontTx/>
              <a:buNone/>
            </a:pPr>
            <a:endParaRPr lang="zh-CN" altLang="en-US" sz="5400">
              <a:solidFill>
                <a:schemeClr val="tx1"/>
              </a:solidFill>
              <a:latin typeface="Arial" charset="0"/>
              <a:ea typeface="宋体" pitchFamily="2" charset="-122"/>
            </a:endParaRPr>
          </a:p>
        </p:txBody>
      </p:sp>
      <p:sp>
        <p:nvSpPr>
          <p:cNvPr id="10249" name="AutoShape 17" descr="graphics/01fig06.gif"/>
          <p:cNvSpPr>
            <a:spLocks noChangeAspect="1" noChangeArrowheads="1"/>
          </p:cNvSpPr>
          <p:nvPr/>
        </p:nvSpPr>
        <p:spPr bwMode="auto">
          <a:xfrm>
            <a:off x="4481514" y="2357439"/>
            <a:ext cx="3228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 hangingPunct="0">
              <a:spcBef>
                <a:spcPct val="20000"/>
              </a:spcBef>
              <a:buClr>
                <a:srgbClr val="FF6600"/>
              </a:buClr>
              <a:buSzPct val="110000"/>
              <a:buFont typeface="Wingdings" pitchFamily="2" charset="2"/>
              <a:buChar char="n"/>
              <a:defRPr sz="2800">
                <a:solidFill>
                  <a:srgbClr val="000099"/>
                </a:solidFill>
                <a:latin typeface="Verdana" pitchFamily="34" charset="0"/>
              </a:defRPr>
            </a:lvl1pPr>
            <a:lvl2pPr marL="742950" indent="-285750" algn="l" eaLnBrk="0" hangingPunct="0">
              <a:spcBef>
                <a:spcPct val="20000"/>
              </a:spcBef>
              <a:buClr>
                <a:srgbClr val="009900"/>
              </a:buClr>
              <a:buSzPct val="110000"/>
              <a:buFont typeface="Wingdings" pitchFamily="2" charset="2"/>
              <a:buChar char="u"/>
              <a:defRPr sz="2400">
                <a:solidFill>
                  <a:schemeClr val="tx1"/>
                </a:solidFill>
                <a:latin typeface="Verdana" pitchFamily="34" charset="0"/>
              </a:defRPr>
            </a:lvl2pPr>
            <a:lvl3pPr marL="1143000" indent="-228600" algn="l" eaLnBrk="0" hangingPunct="0">
              <a:spcBef>
                <a:spcPct val="20000"/>
              </a:spcBef>
              <a:buClr>
                <a:srgbClr val="0000FF"/>
              </a:buClr>
              <a:buSzPct val="110000"/>
              <a:buFont typeface="Wingdings" pitchFamily="2" charset="2"/>
              <a:buChar char="Ø"/>
              <a:defRPr sz="2400">
                <a:solidFill>
                  <a:schemeClr val="tx1"/>
                </a:solidFill>
                <a:latin typeface="Verdana" pitchFamily="34" charset="0"/>
              </a:defRPr>
            </a:lvl3pPr>
            <a:lvl4pPr marL="1600200" indent="-228600" algn="l" eaLnBrk="0" hangingPunct="0">
              <a:spcBef>
                <a:spcPct val="20000"/>
              </a:spcBef>
              <a:buClr>
                <a:schemeClr val="accent2"/>
              </a:buClr>
              <a:buSzPct val="110000"/>
              <a:buChar char="–"/>
              <a:defRPr sz="2000">
                <a:solidFill>
                  <a:schemeClr val="tx1"/>
                </a:solidFill>
                <a:latin typeface="Times New Roman" pitchFamily="18" charset="0"/>
              </a:defRPr>
            </a:lvl4pPr>
            <a:lvl5pPr marL="2057400" indent="-228600" algn="l" eaLnBrk="0" hangingPunct="0">
              <a:spcBef>
                <a:spcPct val="20000"/>
              </a:spcBef>
              <a:buClr>
                <a:schemeClr val="accent2"/>
              </a:buClr>
              <a:buSzPct val="11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2"/>
              </a:buClr>
              <a:buSzPct val="110000"/>
              <a:buChar char="»"/>
              <a:defRPr sz="2000">
                <a:solidFill>
                  <a:schemeClr val="tx1"/>
                </a:solidFill>
                <a:latin typeface="Times New Roman" pitchFamily="18" charset="0"/>
              </a:defRPr>
            </a:lvl9pPr>
          </a:lstStyle>
          <a:p>
            <a:pPr algn="ctr" eaLnBrk="1" fontAlgn="base" hangingPunct="1">
              <a:spcBef>
                <a:spcPct val="0"/>
              </a:spcBef>
              <a:buClrTx/>
              <a:buSzTx/>
              <a:buFontTx/>
              <a:buNone/>
            </a:pPr>
            <a:endParaRPr lang="zh-CN" altLang="en-US" sz="5400">
              <a:solidFill>
                <a:schemeClr val="tx1"/>
              </a:solidFill>
              <a:latin typeface="Arial" charset="0"/>
              <a:ea typeface="宋体" pitchFamily="2" charset="-122"/>
            </a:endParaRPr>
          </a:p>
        </p:txBody>
      </p:sp>
      <p:pic>
        <p:nvPicPr>
          <p:cNvPr id="10250" name="Picture 18" descr="1-0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33651" y="1114425"/>
            <a:ext cx="7635875" cy="50292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br>
              <a:rPr lang="en-US" altLang="zh-CN" sz="3200">
                <a:ea typeface="宋体" pitchFamily="2" charset="-122"/>
              </a:rPr>
            </a:br>
            <a:endParaRPr lang="en-US" altLang="zh-CN" sz="3200">
              <a:ea typeface="宋体" pitchFamily="2" charset="-122"/>
            </a:endParaRPr>
          </a:p>
        </p:txBody>
      </p:sp>
      <p:sp>
        <p:nvSpPr>
          <p:cNvPr id="90115" name="Rectangle 3"/>
          <p:cNvSpPr>
            <a:spLocks noGrp="1" noChangeArrowheads="1"/>
          </p:cNvSpPr>
          <p:nvPr>
            <p:ph type="body" idx="1"/>
          </p:nvPr>
        </p:nvSpPr>
        <p:spPr/>
        <p:txBody>
          <a:bodyPr/>
          <a:lstStyle/>
          <a:p>
            <a:pPr eaLnBrk="1" hangingPunct="1"/>
            <a:endParaRPr lang="zh-CN" altLang="en-US">
              <a:ea typeface="宋体" pitchFamily="2"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527" y="995364"/>
            <a:ext cx="8914370" cy="4297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subTitle" idx="1"/>
          </p:nvPr>
        </p:nvSpPr>
        <p:spPr>
          <a:xfrm>
            <a:off x="1524000" y="2066926"/>
            <a:ext cx="9144000" cy="2906713"/>
          </a:xfrm>
        </p:spPr>
        <p:txBody>
          <a:bodyPr/>
          <a:lstStyle/>
          <a:p>
            <a:pPr eaLnBrk="1" hangingPunct="1">
              <a:lnSpc>
                <a:spcPct val="80000"/>
              </a:lnSpc>
              <a:buFontTx/>
              <a:buNone/>
            </a:pPr>
            <a:r>
              <a:rPr lang="en-US" altLang="zh-CN" sz="6000">
                <a:solidFill>
                  <a:srgbClr val="993300"/>
                </a:solidFill>
                <a:latin typeface="Times New Roman" pitchFamily="18" charset="0"/>
                <a:ea typeface="宋体" pitchFamily="2" charset="-122"/>
              </a:rPr>
              <a:t>1.6 Network Standardization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681163" y="1"/>
            <a:ext cx="8794750" cy="854075"/>
          </a:xfrm>
        </p:spPr>
        <p:txBody>
          <a:bodyPr/>
          <a:lstStyle/>
          <a:p>
            <a:pPr eaLnBrk="1" hangingPunct="1"/>
            <a:r>
              <a:rPr lang="en-US" altLang="zh-CN">
                <a:ea typeface="宋体" pitchFamily="2" charset="-122"/>
              </a:rPr>
              <a:t>Network Standardization (1)</a:t>
            </a:r>
            <a:endParaRPr lang="zh-CN" altLang="en-US">
              <a:ea typeface="宋体" pitchFamily="2" charset="-122"/>
            </a:endParaRPr>
          </a:p>
        </p:txBody>
      </p:sp>
      <p:sp>
        <p:nvSpPr>
          <p:cNvPr id="92163" name="Rectangle 3"/>
          <p:cNvSpPr>
            <a:spLocks noGrp="1" noChangeArrowheads="1"/>
          </p:cNvSpPr>
          <p:nvPr>
            <p:ph type="body" idx="1"/>
          </p:nvPr>
        </p:nvSpPr>
        <p:spPr>
          <a:xfrm>
            <a:off x="609600" y="758826"/>
            <a:ext cx="11277600" cy="5980113"/>
          </a:xfrm>
        </p:spPr>
        <p:txBody>
          <a:bodyPr/>
          <a:lstStyle/>
          <a:p>
            <a:pPr eaLnBrk="1" hangingPunct="1">
              <a:lnSpc>
                <a:spcPct val="90000"/>
              </a:lnSpc>
            </a:pPr>
            <a:r>
              <a:rPr lang="en-US" altLang="zh-CN" sz="2400" b="1" dirty="0">
                <a:solidFill>
                  <a:srgbClr val="993300"/>
                </a:solidFill>
                <a:ea typeface="宋体" pitchFamily="2" charset="-122"/>
              </a:rPr>
              <a:t>De facto</a:t>
            </a:r>
            <a:r>
              <a:rPr lang="en-US" altLang="zh-CN" sz="2400" dirty="0">
                <a:ea typeface="宋体" pitchFamily="2" charset="-122"/>
              </a:rPr>
              <a:t>, </a:t>
            </a:r>
            <a:r>
              <a:rPr lang="en-US" altLang="zh-CN" sz="2400" b="1" dirty="0">
                <a:solidFill>
                  <a:srgbClr val="993300"/>
                </a:solidFill>
                <a:ea typeface="宋体" pitchFamily="2" charset="-122"/>
              </a:rPr>
              <a:t>De jure</a:t>
            </a:r>
          </a:p>
          <a:p>
            <a:pPr eaLnBrk="1" hangingPunct="1">
              <a:lnSpc>
                <a:spcPct val="90000"/>
              </a:lnSpc>
            </a:pPr>
            <a:r>
              <a:rPr lang="en-US" altLang="zh-CN" sz="2400" dirty="0">
                <a:ea typeface="宋体" pitchFamily="2" charset="-122"/>
              </a:rPr>
              <a:t>Telecommunications World: </a:t>
            </a:r>
            <a:r>
              <a:rPr lang="en-US" altLang="zh-CN" sz="2400" b="1" dirty="0">
                <a:solidFill>
                  <a:srgbClr val="993300"/>
                </a:solidFill>
                <a:ea typeface="宋体" pitchFamily="2" charset="-122"/>
              </a:rPr>
              <a:t>ITU </a:t>
            </a:r>
            <a:r>
              <a:rPr lang="en-US" altLang="zh-CN" sz="2400" dirty="0">
                <a:latin typeface="Times New Roman" pitchFamily="18" charset="0"/>
                <a:ea typeface="宋体" pitchFamily="2" charset="-122"/>
              </a:rPr>
              <a:t>(International Telecommunication Union)</a:t>
            </a:r>
          </a:p>
          <a:p>
            <a:pPr lvl="2" eaLnBrk="1" hangingPunct="1">
              <a:lnSpc>
                <a:spcPts val="2800"/>
              </a:lnSpc>
              <a:buFont typeface="Wingdings" pitchFamily="2" charset="2"/>
              <a:buNone/>
            </a:pPr>
            <a:r>
              <a:rPr lang="en-US" altLang="zh-CN" sz="2000" dirty="0">
                <a:latin typeface="Times New Roman" pitchFamily="18" charset="0"/>
                <a:ea typeface="宋体" pitchFamily="2" charset="-122"/>
              </a:rPr>
              <a:t>Since 1865,  telegraphy </a:t>
            </a:r>
            <a:r>
              <a:rPr lang="en-US" altLang="zh-CN" sz="2000" dirty="0">
                <a:latin typeface="Times New Roman" pitchFamily="18" charset="0"/>
                <a:ea typeface="宋体" pitchFamily="2" charset="-122"/>
                <a:sym typeface="Wingdings" pitchFamily="2" charset="2"/>
              </a:rPr>
              <a:t>--&gt;telephone--&gt;data communication </a:t>
            </a:r>
            <a:r>
              <a:rPr lang="en-US" altLang="zh-CN" sz="2000" dirty="0">
                <a:solidFill>
                  <a:srgbClr val="7030A0"/>
                </a:solidFill>
                <a:latin typeface="黑体" panose="02010609060101010101" pitchFamily="49" charset="-122"/>
                <a:ea typeface="黑体" panose="02010609060101010101" pitchFamily="49" charset="-122"/>
                <a:sym typeface="Wingdings" pitchFamily="2" charset="2"/>
              </a:rPr>
              <a:t>1947</a:t>
            </a:r>
            <a:r>
              <a:rPr lang="zh-CN" altLang="en-US" sz="2000" dirty="0">
                <a:solidFill>
                  <a:srgbClr val="7030A0"/>
                </a:solidFill>
                <a:latin typeface="黑体" panose="02010609060101010101" pitchFamily="49" charset="-122"/>
                <a:ea typeface="黑体" panose="02010609060101010101" pitchFamily="49" charset="-122"/>
                <a:sym typeface="Wingdings" pitchFamily="2" charset="2"/>
              </a:rPr>
              <a:t>年</a:t>
            </a:r>
            <a:r>
              <a:rPr lang="en-US" altLang="zh-CN" sz="2000" dirty="0">
                <a:solidFill>
                  <a:srgbClr val="7030A0"/>
                </a:solidFill>
                <a:latin typeface="黑体" panose="02010609060101010101" pitchFamily="49" charset="-122"/>
                <a:ea typeface="黑体" panose="02010609060101010101" pitchFamily="49" charset="-122"/>
                <a:sym typeface="Wingdings" pitchFamily="2" charset="2"/>
              </a:rPr>
              <a:t>ITU</a:t>
            </a:r>
            <a:r>
              <a:rPr lang="zh-CN" altLang="en-US" sz="2000" dirty="0">
                <a:solidFill>
                  <a:srgbClr val="7030A0"/>
                </a:solidFill>
                <a:latin typeface="黑体" panose="02010609060101010101" pitchFamily="49" charset="-122"/>
                <a:ea typeface="黑体" panose="02010609060101010101" pitchFamily="49" charset="-122"/>
                <a:sym typeface="Wingdings" pitchFamily="2" charset="2"/>
              </a:rPr>
              <a:t>成为联合国的一个机构</a:t>
            </a:r>
            <a:endParaRPr lang="en-US" altLang="zh-CN" sz="2000" dirty="0">
              <a:solidFill>
                <a:srgbClr val="7030A0"/>
              </a:solidFill>
              <a:latin typeface="黑体" panose="02010609060101010101" pitchFamily="49" charset="-122"/>
              <a:ea typeface="黑体" panose="02010609060101010101" pitchFamily="49" charset="-122"/>
            </a:endParaRPr>
          </a:p>
          <a:p>
            <a:pPr lvl="1" eaLnBrk="1" hangingPunct="1">
              <a:lnSpc>
                <a:spcPts val="2800"/>
              </a:lnSpc>
            </a:pPr>
            <a:r>
              <a:rPr lang="en-US" altLang="zh-CN" sz="2000" dirty="0">
                <a:ea typeface="宋体" pitchFamily="2" charset="-122"/>
              </a:rPr>
              <a:t>Members</a:t>
            </a:r>
          </a:p>
          <a:p>
            <a:pPr lvl="2" eaLnBrk="1" hangingPunct="1">
              <a:lnSpc>
                <a:spcPts val="2800"/>
              </a:lnSpc>
            </a:pPr>
            <a:r>
              <a:rPr lang="en-US" altLang="zh-CN" sz="2000" dirty="0">
                <a:ea typeface="宋体" pitchFamily="2" charset="-122"/>
              </a:rPr>
              <a:t>200 national governments (almost all members of UN, PTT)</a:t>
            </a:r>
          </a:p>
          <a:p>
            <a:pPr lvl="2" eaLnBrk="1" hangingPunct="1">
              <a:lnSpc>
                <a:spcPts val="2800"/>
              </a:lnSpc>
            </a:pPr>
            <a:r>
              <a:rPr lang="en-US" altLang="zh-CN" sz="2000" dirty="0">
                <a:ea typeface="宋体" pitchFamily="2" charset="-122"/>
              </a:rPr>
              <a:t>700 members (telephone companies, telecom equipment manufacturer, computer vendors, chip manufacturers)</a:t>
            </a:r>
          </a:p>
          <a:p>
            <a:pPr lvl="1" eaLnBrk="1" hangingPunct="1">
              <a:lnSpc>
                <a:spcPts val="2800"/>
              </a:lnSpc>
            </a:pPr>
            <a:r>
              <a:rPr lang="en-US" altLang="zh-CN" sz="2000" dirty="0">
                <a:ea typeface="宋体" pitchFamily="2" charset="-122"/>
              </a:rPr>
              <a:t>3 Main sectors</a:t>
            </a:r>
          </a:p>
          <a:p>
            <a:pPr lvl="2" eaLnBrk="1" hangingPunct="1">
              <a:lnSpc>
                <a:spcPts val="2800"/>
              </a:lnSpc>
            </a:pPr>
            <a:r>
              <a:rPr lang="en-US" altLang="zh-CN" sz="2000" dirty="0">
                <a:ea typeface="宋体" pitchFamily="2" charset="-122"/>
              </a:rPr>
              <a:t>Radio communications (ITU-R)</a:t>
            </a:r>
          </a:p>
          <a:p>
            <a:pPr marL="1371600" lvl="3" indent="0" eaLnBrk="1" hangingPunct="1">
              <a:lnSpc>
                <a:spcPts val="2800"/>
              </a:lnSpc>
              <a:buNone/>
            </a:pPr>
            <a:r>
              <a:rPr lang="en-US" altLang="zh-CN" sz="1800" dirty="0"/>
              <a:t>coordinating the use by competing interest groups of radio frequencies worldwide</a:t>
            </a:r>
            <a:endParaRPr lang="en-US" altLang="zh-CN" sz="1800" dirty="0">
              <a:ea typeface="宋体" pitchFamily="2" charset="-122"/>
            </a:endParaRPr>
          </a:p>
          <a:p>
            <a:pPr lvl="2" eaLnBrk="1" hangingPunct="1">
              <a:lnSpc>
                <a:spcPts val="2800"/>
              </a:lnSpc>
            </a:pPr>
            <a:r>
              <a:rPr lang="en-US" altLang="zh-CN" sz="2000" dirty="0">
                <a:ea typeface="宋体" pitchFamily="2" charset="-122"/>
              </a:rPr>
              <a:t>Development (ITU-D)</a:t>
            </a:r>
          </a:p>
          <a:p>
            <a:pPr lvl="2" eaLnBrk="1" hangingPunct="1">
              <a:lnSpc>
                <a:spcPts val="2800"/>
              </a:lnSpc>
            </a:pPr>
            <a:r>
              <a:rPr lang="en-US" altLang="zh-CN" sz="2000" dirty="0">
                <a:ea typeface="宋体" pitchFamily="2" charset="-122"/>
              </a:rPr>
              <a:t>Telecommunications Standardization (ITU-T)</a:t>
            </a:r>
          </a:p>
          <a:p>
            <a:pPr lvl="3" eaLnBrk="1" hangingPunct="1">
              <a:lnSpc>
                <a:spcPts val="2800"/>
              </a:lnSpc>
              <a:buFontTx/>
              <a:buNone/>
            </a:pPr>
            <a:r>
              <a:rPr lang="en-US" altLang="zh-CN" sz="1800" dirty="0">
                <a:ea typeface="宋体" pitchFamily="2" charset="-122"/>
              </a:rPr>
              <a:t>CCITT, </a:t>
            </a:r>
            <a:r>
              <a:rPr lang="en-US" altLang="zh-CN" sz="1800" dirty="0" err="1">
                <a:ea typeface="宋体" pitchFamily="2" charset="-122"/>
              </a:rPr>
              <a:t>Comité</a:t>
            </a:r>
            <a:r>
              <a:rPr lang="en-US" altLang="zh-CN" sz="1800" dirty="0">
                <a:ea typeface="宋体" pitchFamily="2" charset="-122"/>
              </a:rPr>
              <a:t> </a:t>
            </a:r>
            <a:r>
              <a:rPr lang="en-US" altLang="zh-CN" sz="1800" dirty="0" err="1">
                <a:ea typeface="宋体" pitchFamily="2" charset="-122"/>
              </a:rPr>
              <a:t>Consultatif</a:t>
            </a:r>
            <a:r>
              <a:rPr lang="en-US" altLang="zh-CN" sz="1800" dirty="0">
                <a:ea typeface="宋体" pitchFamily="2" charset="-122"/>
              </a:rPr>
              <a:t> International </a:t>
            </a:r>
            <a:r>
              <a:rPr lang="en-US" altLang="zh-CN" sz="1800" dirty="0" err="1">
                <a:ea typeface="宋体" pitchFamily="2" charset="-122"/>
              </a:rPr>
              <a:t>Télégraphique</a:t>
            </a:r>
            <a:r>
              <a:rPr lang="en-US" altLang="zh-CN" sz="1800" dirty="0">
                <a:ea typeface="宋体" pitchFamily="2" charset="-122"/>
              </a:rPr>
              <a:t> et </a:t>
            </a:r>
            <a:r>
              <a:rPr lang="en-US" altLang="zh-CN" sz="1800" dirty="0" err="1">
                <a:ea typeface="宋体" pitchFamily="2" charset="-122"/>
              </a:rPr>
              <a:t>Téléphonique</a:t>
            </a:r>
            <a:r>
              <a:rPr lang="en-US" altLang="zh-CN" sz="1800" dirty="0">
                <a:ea typeface="宋体" pitchFamily="2" charset="-122"/>
              </a:rPr>
              <a:t> (1956-1993)</a:t>
            </a:r>
          </a:p>
          <a:p>
            <a:pPr lvl="3" eaLnBrk="1" hangingPunct="1">
              <a:lnSpc>
                <a:spcPts val="2800"/>
              </a:lnSpc>
              <a:buFontTx/>
              <a:buNone/>
            </a:pPr>
            <a:r>
              <a:rPr lang="en-US" altLang="zh-CN" sz="1800" dirty="0">
                <a:ea typeface="宋体" pitchFamily="2" charset="-122"/>
              </a:rPr>
              <a:t>10 Study Groups, Make technical recommendations about telephone, telegraph, and data communication interfaces</a:t>
            </a:r>
            <a:r>
              <a:rPr lang="zh-CN" altLang="en-US" sz="1800" dirty="0">
                <a:ea typeface="宋体" pitchFamily="2" charset="-122"/>
              </a:rPr>
              <a:t>： </a:t>
            </a:r>
            <a:r>
              <a:rPr lang="en-US" altLang="zh-CN" sz="1800" dirty="0">
                <a:ea typeface="宋体" pitchFamily="2" charset="-122"/>
              </a:rPr>
              <a:t>H.264(AVC) H.265(HEVC) X.509 …</a:t>
            </a:r>
          </a:p>
          <a:p>
            <a:pPr lvl="2" eaLnBrk="1" hangingPunct="1">
              <a:lnSpc>
                <a:spcPct val="90000"/>
              </a:lnSpc>
            </a:pPr>
            <a:endParaRPr lang="en-US" altLang="zh-CN" sz="1800" dirty="0">
              <a:ea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681163" y="1"/>
            <a:ext cx="8794750" cy="854075"/>
          </a:xfrm>
        </p:spPr>
        <p:txBody>
          <a:bodyPr/>
          <a:lstStyle/>
          <a:p>
            <a:pPr eaLnBrk="1" hangingPunct="1"/>
            <a:r>
              <a:rPr lang="en-US" altLang="zh-CN">
                <a:ea typeface="宋体" pitchFamily="2" charset="-122"/>
              </a:rPr>
              <a:t>Network Standardization (2)</a:t>
            </a:r>
            <a:endParaRPr lang="zh-CN" altLang="en-US">
              <a:ea typeface="宋体" pitchFamily="2" charset="-122"/>
            </a:endParaRPr>
          </a:p>
        </p:txBody>
      </p:sp>
      <p:sp>
        <p:nvSpPr>
          <p:cNvPr id="93187" name="Rectangle 3"/>
          <p:cNvSpPr>
            <a:spLocks noGrp="1" noChangeArrowheads="1"/>
          </p:cNvSpPr>
          <p:nvPr>
            <p:ph type="body" idx="1"/>
          </p:nvPr>
        </p:nvSpPr>
        <p:spPr>
          <a:xfrm>
            <a:off x="681135" y="758826"/>
            <a:ext cx="11355355" cy="5980113"/>
          </a:xfrm>
        </p:spPr>
        <p:txBody>
          <a:bodyPr/>
          <a:lstStyle/>
          <a:p>
            <a:pPr eaLnBrk="1" hangingPunct="1"/>
            <a:r>
              <a:rPr lang="en-US" altLang="zh-CN" dirty="0">
                <a:ea typeface="宋体" pitchFamily="2" charset="-122"/>
              </a:rPr>
              <a:t>International Standards World:</a:t>
            </a:r>
          </a:p>
          <a:p>
            <a:pPr eaLnBrk="1" hangingPunct="1">
              <a:buFont typeface="Wingdings" pitchFamily="2" charset="2"/>
              <a:buNone/>
            </a:pPr>
            <a:r>
              <a:rPr lang="en-US" altLang="zh-CN" dirty="0">
                <a:latin typeface="Times New Roman" pitchFamily="18" charset="0"/>
                <a:ea typeface="宋体" pitchFamily="2" charset="-122"/>
              </a:rPr>
              <a:t>       </a:t>
            </a:r>
            <a:r>
              <a:rPr lang="en-US" altLang="zh-CN" b="1" dirty="0">
                <a:solidFill>
                  <a:srgbClr val="993300"/>
                </a:solidFill>
                <a:latin typeface="Times New Roman" pitchFamily="18" charset="0"/>
                <a:ea typeface="宋体" pitchFamily="2" charset="-122"/>
              </a:rPr>
              <a:t>ISO </a:t>
            </a:r>
            <a:r>
              <a:rPr lang="en-US" altLang="zh-CN" dirty="0">
                <a:latin typeface="Times New Roman" pitchFamily="18" charset="0"/>
                <a:ea typeface="宋体" pitchFamily="2" charset="-122"/>
              </a:rPr>
              <a:t>(International Standards Organization</a:t>
            </a:r>
            <a:r>
              <a:rPr lang="en-US" altLang="zh-CN" dirty="0">
                <a:ea typeface="宋体" pitchFamily="2" charset="-122"/>
              </a:rPr>
              <a:t>)</a:t>
            </a:r>
          </a:p>
          <a:p>
            <a:pPr lvl="2" eaLnBrk="1" hangingPunct="1">
              <a:buNone/>
            </a:pPr>
            <a:r>
              <a:rPr lang="en-US" altLang="zh-CN" dirty="0">
                <a:ea typeface="宋体" pitchFamily="2" charset="-122"/>
              </a:rPr>
              <a:t>Its members are the national standards organizations of the 157 member countries</a:t>
            </a:r>
            <a:endParaRPr lang="en-US" altLang="zh-CN" sz="3600" dirty="0">
              <a:ea typeface="宋体" pitchFamily="2" charset="-122"/>
            </a:endParaRPr>
          </a:p>
          <a:p>
            <a:pPr lvl="2" eaLnBrk="1" hangingPunct="1"/>
            <a:r>
              <a:rPr lang="en-US" altLang="zh-CN" dirty="0">
                <a:ea typeface="宋体" pitchFamily="2" charset="-122"/>
              </a:rPr>
              <a:t>ANSI (</a:t>
            </a:r>
            <a:r>
              <a:rPr lang="en-US" altLang="zh-CN" dirty="0">
                <a:latin typeface="Times New Roman" pitchFamily="18" charset="0"/>
                <a:ea typeface="宋体" pitchFamily="2" charset="-122"/>
              </a:rPr>
              <a:t>American National Standards Institute</a:t>
            </a:r>
            <a:r>
              <a:rPr lang="en-US" altLang="zh-CN" dirty="0">
                <a:ea typeface="宋体" pitchFamily="2" charset="-122"/>
              </a:rPr>
              <a:t>)</a:t>
            </a:r>
          </a:p>
          <a:p>
            <a:pPr eaLnBrk="1" hangingPunct="1"/>
            <a:r>
              <a:rPr lang="en-US" altLang="zh-CN" dirty="0">
                <a:ea typeface="宋体" pitchFamily="2" charset="-122"/>
              </a:rPr>
              <a:t>NIST (</a:t>
            </a:r>
            <a:r>
              <a:rPr lang="en-US" altLang="zh-CN" dirty="0">
                <a:latin typeface="Times New Roman" pitchFamily="18" charset="0"/>
                <a:ea typeface="宋体" pitchFamily="2" charset="-122"/>
              </a:rPr>
              <a:t>National Institute of Standards and Technology</a:t>
            </a:r>
            <a:r>
              <a:rPr lang="en-US" altLang="zh-CN" dirty="0">
                <a:ea typeface="宋体" pitchFamily="2" charset="-122"/>
              </a:rPr>
              <a:t>)</a:t>
            </a:r>
          </a:p>
          <a:p>
            <a:pPr lvl="1" eaLnBrk="1" hangingPunct="1"/>
            <a:r>
              <a:rPr lang="en-US" altLang="zh-CN" dirty="0">
                <a:ea typeface="宋体" pitchFamily="2" charset="-122"/>
              </a:rPr>
              <a:t>P</a:t>
            </a:r>
            <a:r>
              <a:rPr lang="en-US" altLang="zh-CN" dirty="0">
                <a:solidFill>
                  <a:schemeClr val="tx1"/>
                </a:solidFill>
                <a:ea typeface="宋体" pitchFamily="2" charset="-122"/>
              </a:rPr>
              <a:t>art of the U.S. Department of Commerce</a:t>
            </a:r>
            <a:r>
              <a:rPr lang="en-US" altLang="zh-CN" dirty="0">
                <a:ea typeface="宋体" pitchFamily="2" charset="-122"/>
              </a:rPr>
              <a:t>, </a:t>
            </a:r>
            <a:r>
              <a:rPr lang="en-US" altLang="zh-CN" dirty="0">
                <a:solidFill>
                  <a:schemeClr val="tx1"/>
                </a:solidFill>
                <a:ea typeface="宋体" pitchFamily="2" charset="-122"/>
              </a:rPr>
              <a:t>issues standards that are mandatory for purchases made by the U.S. Government</a:t>
            </a:r>
          </a:p>
          <a:p>
            <a:pPr eaLnBrk="1" hangingPunct="1"/>
            <a:r>
              <a:rPr lang="en-US" altLang="zh-CN" dirty="0">
                <a:ea typeface="宋体" pitchFamily="2" charset="-122"/>
              </a:rPr>
              <a:t>ECMA </a:t>
            </a:r>
            <a:r>
              <a:rPr lang="en-US" altLang="zh-CN" dirty="0">
                <a:ea typeface="宋体" pitchFamily="2" charset="-122"/>
                <a:sym typeface="Wingdings" panose="05000000000000000000" pitchFamily="2" charset="2"/>
              </a:rPr>
              <a:t>(</a:t>
            </a:r>
            <a:r>
              <a:rPr lang="en-US" altLang="zh-CN" dirty="0">
                <a:latin typeface="Times New Roman" panose="02020603050405020304" pitchFamily="18" charset="0"/>
                <a:ea typeface="+mj-ea"/>
                <a:cs typeface="Times New Roman" panose="02020603050405020304" pitchFamily="18" charset="0"/>
              </a:rPr>
              <a:t>European Computer Manufacturers Association</a:t>
            </a:r>
            <a:r>
              <a:rPr lang="en-US" altLang="zh-CN" dirty="0">
                <a:ea typeface="宋体" pitchFamily="2" charset="-122"/>
              </a:rPr>
              <a:t>)</a:t>
            </a:r>
          </a:p>
          <a:p>
            <a:pPr marL="457200" lvl="1" indent="0" eaLnBrk="1" hangingPunct="1">
              <a:buNone/>
            </a:pPr>
            <a:r>
              <a:rPr lang="zh-CN" altLang="en-US" dirty="0">
                <a:ea typeface="宋体" pitchFamily="2" charset="-122"/>
              </a:rPr>
              <a:t>    </a:t>
            </a:r>
            <a:r>
              <a:rPr lang="zh-CN" altLang="en-US" dirty="0">
                <a:solidFill>
                  <a:srgbClr val="7030A0"/>
                </a:solidFill>
                <a:latin typeface="黑体" panose="02010609060101010101" pitchFamily="49" charset="-122"/>
                <a:ea typeface="黑体" panose="02010609060101010101" pitchFamily="49" charset="-122"/>
              </a:rPr>
              <a:t>欧洲计算机制造商协会</a:t>
            </a:r>
            <a:r>
              <a:rPr lang="en-US" altLang="zh-CN" dirty="0">
                <a:solidFill>
                  <a:srgbClr val="7030A0"/>
                </a:solidFill>
                <a:latin typeface="黑体" panose="02010609060101010101" pitchFamily="49" charset="-122"/>
                <a:ea typeface="黑体" panose="02010609060101010101" pitchFamily="49" charset="-122"/>
              </a:rPr>
              <a:t>,</a:t>
            </a:r>
            <a:r>
              <a:rPr lang="zh-CN" altLang="en-US" dirty="0">
                <a:solidFill>
                  <a:srgbClr val="7030A0"/>
                </a:solidFill>
                <a:latin typeface="黑体" panose="02010609060101010101" pitchFamily="49" charset="-122"/>
                <a:ea typeface="黑体" panose="02010609060101010101" pitchFamily="49" charset="-122"/>
              </a:rPr>
              <a:t>信息和电信标准化组织。</a:t>
            </a:r>
            <a:endParaRPr lang="en-US" altLang="zh-CN" dirty="0">
              <a:solidFill>
                <a:srgbClr val="7030A0"/>
              </a:solidFill>
              <a:latin typeface="黑体" panose="02010609060101010101" pitchFamily="49" charset="-122"/>
              <a:ea typeface="黑体" panose="02010609060101010101" pitchFamily="49" charset="-122"/>
            </a:endParaRPr>
          </a:p>
          <a:p>
            <a:pPr eaLnBrk="1" hangingPunct="1"/>
            <a:r>
              <a:rPr lang="en-US" altLang="zh-CN" b="1" dirty="0">
                <a:solidFill>
                  <a:srgbClr val="993300"/>
                </a:solidFill>
                <a:ea typeface="宋体" pitchFamily="2" charset="-122"/>
              </a:rPr>
              <a:t>IEEE</a:t>
            </a:r>
            <a:r>
              <a:rPr lang="en-US" altLang="zh-CN" dirty="0">
                <a:ea typeface="宋体" pitchFamily="2" charset="-122"/>
              </a:rPr>
              <a:t> (</a:t>
            </a:r>
            <a:r>
              <a:rPr lang="en-US" altLang="zh-CN" dirty="0">
                <a:latin typeface="Times New Roman" pitchFamily="18" charset="0"/>
                <a:ea typeface="宋体" pitchFamily="2" charset="-122"/>
              </a:rPr>
              <a:t>Institute of Electrical and Electronics Engineers</a:t>
            </a:r>
            <a:r>
              <a:rPr lang="en-US" altLang="zh-CN" dirty="0">
                <a:ea typeface="宋体" pitchFamily="2" charset="-122"/>
              </a:rPr>
              <a:t>)</a:t>
            </a:r>
          </a:p>
          <a:p>
            <a:pPr marL="457200" lvl="1" indent="0" eaLnBrk="1" hangingPunct="1">
              <a:buNone/>
            </a:pPr>
            <a:r>
              <a:rPr lang="en-US" altLang="zh-CN" dirty="0">
                <a:ea typeface="宋体" pitchFamily="2" charset="-122"/>
              </a:rPr>
              <a:t> </a:t>
            </a:r>
            <a:r>
              <a:rPr lang="zh-CN" altLang="en-US" dirty="0">
                <a:ea typeface="宋体" pitchFamily="2" charset="-122"/>
              </a:rPr>
              <a:t>   </a:t>
            </a:r>
            <a:r>
              <a:rPr lang="en-US" altLang="zh-CN" dirty="0">
                <a:ea typeface="宋体" pitchFamily="2" charset="-122"/>
              </a:rPr>
              <a:t>IEEE’s 802 committee has standardized many kinds of LANs</a:t>
            </a:r>
            <a:endParaRPr lang="zh-CN" altLang="en-US" dirty="0">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98700" y="0"/>
            <a:ext cx="7499350" cy="693738"/>
          </a:xfrm>
        </p:spPr>
        <p:txBody>
          <a:bodyPr/>
          <a:lstStyle/>
          <a:p>
            <a:pPr eaLnBrk="1" hangingPunct="1"/>
            <a:r>
              <a:rPr lang="en-US" altLang="zh-CN">
                <a:ea typeface="宋体" pitchFamily="2" charset="-122"/>
              </a:rPr>
              <a:t>IEEE 802 Standards</a:t>
            </a:r>
          </a:p>
        </p:txBody>
      </p:sp>
      <p:pic>
        <p:nvPicPr>
          <p:cNvPr id="1026" name="Picture 2" descr="C:\Users\jiang\Desktop\P20304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689" y="535024"/>
            <a:ext cx="5430701" cy="6361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681163" y="1"/>
            <a:ext cx="8794750" cy="854075"/>
          </a:xfrm>
        </p:spPr>
        <p:txBody>
          <a:bodyPr/>
          <a:lstStyle/>
          <a:p>
            <a:pPr eaLnBrk="1" hangingPunct="1"/>
            <a:r>
              <a:rPr lang="en-US" altLang="zh-CN">
                <a:ea typeface="宋体" pitchFamily="2" charset="-122"/>
              </a:rPr>
              <a:t>Internet Standards World </a:t>
            </a:r>
            <a:endParaRPr lang="zh-CN" altLang="en-US">
              <a:ea typeface="宋体" pitchFamily="2" charset="-122"/>
            </a:endParaRPr>
          </a:p>
        </p:txBody>
      </p:sp>
      <p:sp>
        <p:nvSpPr>
          <p:cNvPr id="95235" name="Rectangle 3"/>
          <p:cNvSpPr>
            <a:spLocks noGrp="1" noChangeArrowheads="1"/>
          </p:cNvSpPr>
          <p:nvPr>
            <p:ph type="body" idx="1"/>
          </p:nvPr>
        </p:nvSpPr>
        <p:spPr>
          <a:xfrm>
            <a:off x="717176" y="722313"/>
            <a:ext cx="10766612" cy="5980112"/>
          </a:xfrm>
        </p:spPr>
        <p:txBody>
          <a:bodyPr/>
          <a:lstStyle/>
          <a:p>
            <a:pPr eaLnBrk="1" hangingPunct="1">
              <a:lnSpc>
                <a:spcPts val="2880"/>
              </a:lnSpc>
            </a:pPr>
            <a:r>
              <a:rPr lang="en-US" altLang="zh-CN" sz="2400" dirty="0">
                <a:latin typeface="Times New Roman" pitchFamily="18" charset="0"/>
                <a:ea typeface="黑体" pitchFamily="2" charset="-122"/>
              </a:rPr>
              <a:t>Internet</a:t>
            </a:r>
            <a:r>
              <a:rPr lang="zh-CN" altLang="en-US" sz="2400" dirty="0">
                <a:latin typeface="Times New Roman" pitchFamily="18" charset="0"/>
                <a:ea typeface="黑体" pitchFamily="2" charset="-122"/>
              </a:rPr>
              <a:t>协会（</a:t>
            </a:r>
            <a:r>
              <a:rPr lang="en-US" altLang="zh-CN" sz="2400" dirty="0">
                <a:latin typeface="Times New Roman" pitchFamily="18" charset="0"/>
                <a:ea typeface="黑体" pitchFamily="2" charset="-122"/>
              </a:rPr>
              <a:t>ISOC</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Internet Society</a:t>
            </a:r>
            <a:r>
              <a:rPr lang="zh-CN" altLang="en-US" sz="2400" dirty="0">
                <a:latin typeface="Times New Roman" pitchFamily="18" charset="0"/>
                <a:ea typeface="黑体" pitchFamily="2" charset="-122"/>
              </a:rPr>
              <a:t>）</a:t>
            </a:r>
          </a:p>
          <a:p>
            <a:pPr lvl="1" eaLnBrk="1" hangingPunct="1">
              <a:lnSpc>
                <a:spcPts val="2880"/>
              </a:lnSpc>
            </a:pPr>
            <a:r>
              <a:rPr lang="zh-CN" altLang="en-US" sz="2000" dirty="0">
                <a:latin typeface="Times New Roman" pitchFamily="18" charset="0"/>
                <a:ea typeface="黑体" pitchFamily="2" charset="-122"/>
              </a:rPr>
              <a:t>推动、支持和促进</a:t>
            </a:r>
            <a:r>
              <a:rPr lang="en-US" altLang="zh-CN" sz="2000" dirty="0">
                <a:latin typeface="Times New Roman" pitchFamily="18" charset="0"/>
                <a:ea typeface="黑体" pitchFamily="2" charset="-122"/>
              </a:rPr>
              <a:t>Internet</a:t>
            </a:r>
            <a:r>
              <a:rPr lang="zh-CN" altLang="en-US" sz="2000" dirty="0">
                <a:latin typeface="Times New Roman" pitchFamily="18" charset="0"/>
                <a:ea typeface="黑体" pitchFamily="2" charset="-122"/>
              </a:rPr>
              <a:t>不断增长和发展的专业组织</a:t>
            </a:r>
          </a:p>
          <a:p>
            <a:pPr lvl="1" eaLnBrk="1" hangingPunct="1">
              <a:lnSpc>
                <a:spcPts val="2880"/>
              </a:lnSpc>
            </a:pPr>
            <a:r>
              <a:rPr lang="zh-CN" altLang="en-US" sz="2000" dirty="0">
                <a:latin typeface="Times New Roman" pitchFamily="18" charset="0"/>
                <a:ea typeface="黑体" pitchFamily="2" charset="-122"/>
              </a:rPr>
              <a:t>它把</a:t>
            </a:r>
            <a:r>
              <a:rPr lang="en-US" altLang="zh-CN" sz="2000" dirty="0">
                <a:latin typeface="Times New Roman" pitchFamily="18" charset="0"/>
                <a:ea typeface="黑体" pitchFamily="2" charset="-122"/>
              </a:rPr>
              <a:t>Internet</a:t>
            </a:r>
            <a:r>
              <a:rPr lang="zh-CN" altLang="en-US" sz="2000" dirty="0">
                <a:latin typeface="Times New Roman" pitchFamily="18" charset="0"/>
                <a:ea typeface="黑体" pitchFamily="2" charset="-122"/>
              </a:rPr>
              <a:t>作为全球研究通信的基础设施</a:t>
            </a:r>
          </a:p>
          <a:p>
            <a:pPr eaLnBrk="1" hangingPunct="1">
              <a:lnSpc>
                <a:spcPts val="2880"/>
              </a:lnSpc>
            </a:pPr>
            <a:r>
              <a:rPr lang="zh-CN" altLang="en-US" sz="2400" dirty="0">
                <a:latin typeface="Times New Roman" pitchFamily="18" charset="0"/>
                <a:ea typeface="黑体" pitchFamily="2" charset="-122"/>
              </a:rPr>
              <a:t>体系结构委员会（</a:t>
            </a:r>
            <a:r>
              <a:rPr lang="en-US" altLang="zh-CN" sz="2400" dirty="0">
                <a:latin typeface="Times New Roman" pitchFamily="18" charset="0"/>
                <a:ea typeface="黑体" pitchFamily="2" charset="-122"/>
              </a:rPr>
              <a:t>IAB</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Internet Architecture Board</a:t>
            </a:r>
            <a:r>
              <a:rPr lang="zh-CN" altLang="en-US" sz="2400" dirty="0">
                <a:latin typeface="Times New Roman" pitchFamily="18" charset="0"/>
                <a:ea typeface="黑体" pitchFamily="2" charset="-122"/>
              </a:rPr>
              <a:t>）</a:t>
            </a:r>
          </a:p>
          <a:p>
            <a:pPr lvl="1" eaLnBrk="1" hangingPunct="1">
              <a:lnSpc>
                <a:spcPts val="2880"/>
              </a:lnSpc>
            </a:pPr>
            <a:r>
              <a:rPr lang="zh-CN" altLang="en-US" sz="2000" dirty="0">
                <a:latin typeface="Times New Roman" pitchFamily="18" charset="0"/>
                <a:ea typeface="黑体" pitchFamily="2" charset="-122"/>
              </a:rPr>
              <a:t>技术监督和协调的机构。它由国际上来自不同专业的</a:t>
            </a:r>
            <a:r>
              <a:rPr lang="en-US" altLang="zh-CN" sz="2000" dirty="0">
                <a:latin typeface="Times New Roman" pitchFamily="18" charset="0"/>
                <a:ea typeface="黑体" pitchFamily="2" charset="-122"/>
              </a:rPr>
              <a:t>15</a:t>
            </a:r>
            <a:r>
              <a:rPr lang="zh-CN" altLang="en-US" sz="2000" dirty="0">
                <a:latin typeface="Times New Roman" pitchFamily="18" charset="0"/>
                <a:ea typeface="黑体" pitchFamily="2" charset="-122"/>
              </a:rPr>
              <a:t>个志愿者组成，其职能是负责</a:t>
            </a:r>
            <a:r>
              <a:rPr lang="en-US" altLang="zh-CN" sz="2000" dirty="0">
                <a:latin typeface="Times New Roman" pitchFamily="18" charset="0"/>
                <a:ea typeface="黑体" pitchFamily="2" charset="-122"/>
              </a:rPr>
              <a:t>Internet</a:t>
            </a:r>
            <a:r>
              <a:rPr lang="zh-CN" altLang="en-US" sz="2000" dirty="0">
                <a:latin typeface="Times New Roman" pitchFamily="18" charset="0"/>
                <a:ea typeface="黑体" pitchFamily="2" charset="-122"/>
              </a:rPr>
              <a:t>标准的最后编辑和技术审核</a:t>
            </a:r>
          </a:p>
          <a:p>
            <a:pPr eaLnBrk="1" hangingPunct="1">
              <a:lnSpc>
                <a:spcPts val="2880"/>
              </a:lnSpc>
            </a:pPr>
            <a:r>
              <a:rPr lang="zh-CN" altLang="en-US" sz="2400" dirty="0">
                <a:latin typeface="Times New Roman" pitchFamily="18" charset="0"/>
                <a:ea typeface="黑体" pitchFamily="2" charset="-122"/>
              </a:rPr>
              <a:t>工程任务组（</a:t>
            </a:r>
            <a:r>
              <a:rPr lang="en-US" altLang="zh-CN" sz="2400" b="1" dirty="0">
                <a:solidFill>
                  <a:srgbClr val="C00000"/>
                </a:solidFill>
                <a:latin typeface="Times New Roman" pitchFamily="18" charset="0"/>
                <a:ea typeface="黑体" pitchFamily="2" charset="-122"/>
              </a:rPr>
              <a:t>IETF</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Internet Engineering Task Force</a:t>
            </a:r>
            <a:r>
              <a:rPr lang="zh-CN" altLang="en-US" sz="2400" dirty="0">
                <a:latin typeface="Times New Roman" pitchFamily="18" charset="0"/>
                <a:ea typeface="黑体" pitchFamily="2" charset="-122"/>
              </a:rPr>
              <a:t>）</a:t>
            </a:r>
          </a:p>
          <a:p>
            <a:pPr lvl="1" eaLnBrk="1" hangingPunct="1">
              <a:lnSpc>
                <a:spcPts val="2880"/>
              </a:lnSpc>
            </a:pPr>
            <a:r>
              <a:rPr lang="zh-CN" altLang="en-US" sz="2000" dirty="0">
                <a:latin typeface="Times New Roman" pitchFamily="18" charset="0"/>
                <a:ea typeface="黑体" pitchFamily="2" charset="-122"/>
              </a:rPr>
              <a:t>面向近期标准的组织，它分为</a:t>
            </a:r>
            <a:r>
              <a:rPr lang="en-US" altLang="zh-CN" sz="2000" dirty="0">
                <a:latin typeface="Times New Roman" pitchFamily="18" charset="0"/>
                <a:ea typeface="黑体" pitchFamily="2" charset="-122"/>
              </a:rPr>
              <a:t>9</a:t>
            </a:r>
            <a:r>
              <a:rPr lang="zh-CN" altLang="en-US" sz="2000" dirty="0">
                <a:latin typeface="Times New Roman" pitchFamily="18" charset="0"/>
                <a:ea typeface="黑体" pitchFamily="2" charset="-122"/>
              </a:rPr>
              <a:t>个领域（应用、寻径和寻址、安全等等）。</a:t>
            </a:r>
            <a:r>
              <a:rPr lang="en-US" altLang="zh-CN" sz="2000" dirty="0">
                <a:latin typeface="Times New Roman" pitchFamily="18" charset="0"/>
                <a:ea typeface="黑体" pitchFamily="2" charset="-122"/>
              </a:rPr>
              <a:t>IETF</a:t>
            </a:r>
            <a:r>
              <a:rPr lang="zh-CN" altLang="en-US" sz="2000" dirty="0">
                <a:latin typeface="Times New Roman" pitchFamily="18" charset="0"/>
                <a:ea typeface="黑体" pitchFamily="2" charset="-122"/>
              </a:rPr>
              <a:t>开发成为</a:t>
            </a:r>
            <a:r>
              <a:rPr lang="en-US" altLang="zh-CN" sz="2000" dirty="0">
                <a:latin typeface="Times New Roman" pitchFamily="18" charset="0"/>
                <a:ea typeface="黑体" pitchFamily="2" charset="-122"/>
              </a:rPr>
              <a:t>Internet</a:t>
            </a:r>
            <a:r>
              <a:rPr lang="zh-CN" altLang="en-US" sz="2000" dirty="0">
                <a:latin typeface="Times New Roman" pitchFamily="18" charset="0"/>
                <a:ea typeface="黑体" pitchFamily="2" charset="-122"/>
              </a:rPr>
              <a:t>标准的规范</a:t>
            </a:r>
          </a:p>
          <a:p>
            <a:pPr eaLnBrk="1" hangingPunct="1">
              <a:lnSpc>
                <a:spcPts val="2880"/>
              </a:lnSpc>
            </a:pPr>
            <a:r>
              <a:rPr lang="zh-CN" altLang="en-US" sz="2400" dirty="0">
                <a:latin typeface="Times New Roman" pitchFamily="18" charset="0"/>
                <a:ea typeface="黑体" pitchFamily="2" charset="-122"/>
              </a:rPr>
              <a:t>研究任务组（</a:t>
            </a:r>
            <a:r>
              <a:rPr lang="en-US" altLang="zh-CN" sz="2400" dirty="0">
                <a:latin typeface="Times New Roman" pitchFamily="18" charset="0"/>
                <a:ea typeface="黑体" pitchFamily="2" charset="-122"/>
              </a:rPr>
              <a:t>IRTF</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Internet Research Task Force</a:t>
            </a:r>
            <a:r>
              <a:rPr lang="zh-CN" altLang="en-US" sz="2400" dirty="0">
                <a:latin typeface="Times New Roman" pitchFamily="18" charset="0"/>
                <a:ea typeface="黑体" pitchFamily="2" charset="-122"/>
              </a:rPr>
              <a:t>）</a:t>
            </a:r>
          </a:p>
          <a:p>
            <a:pPr lvl="1" eaLnBrk="1" hangingPunct="1">
              <a:lnSpc>
                <a:spcPts val="2880"/>
              </a:lnSpc>
            </a:pPr>
            <a:r>
              <a:rPr lang="zh-CN" altLang="en-US" sz="2000" dirty="0">
                <a:latin typeface="Times New Roman" pitchFamily="18" charset="0"/>
                <a:ea typeface="黑体" pitchFamily="2" charset="-122"/>
              </a:rPr>
              <a:t>主要对长远的项目进行研究</a:t>
            </a:r>
            <a:endParaRPr lang="en-US" altLang="zh-CN" sz="2000" dirty="0">
              <a:latin typeface="Times New Roman" pitchFamily="18" charset="0"/>
              <a:ea typeface="黑体" pitchFamily="2" charset="-122"/>
            </a:endParaRPr>
          </a:p>
          <a:p>
            <a:pPr eaLnBrk="1" hangingPunct="1">
              <a:lnSpc>
                <a:spcPts val="2880"/>
              </a:lnSpc>
            </a:pPr>
            <a:r>
              <a:rPr lang="en-US" altLang="zh-CN" sz="2400" dirty="0">
                <a:latin typeface="Times New Roman" pitchFamily="18" charset="0"/>
                <a:ea typeface="黑体" pitchFamily="2" charset="-122"/>
              </a:rPr>
              <a:t>IRTF</a:t>
            </a:r>
            <a:r>
              <a:rPr lang="zh-CN" altLang="en-US" sz="2400" dirty="0">
                <a:latin typeface="Times New Roman" pitchFamily="18" charset="0"/>
                <a:ea typeface="黑体" pitchFamily="2" charset="-122"/>
              </a:rPr>
              <a:t>和</a:t>
            </a:r>
            <a:r>
              <a:rPr lang="en-US" altLang="zh-CN" sz="2400" dirty="0">
                <a:latin typeface="Times New Roman" pitchFamily="18" charset="0"/>
                <a:ea typeface="黑体" pitchFamily="2" charset="-122"/>
              </a:rPr>
              <a:t>IETF</a:t>
            </a:r>
            <a:r>
              <a:rPr lang="zh-CN" altLang="en-US" sz="2400" dirty="0">
                <a:latin typeface="Times New Roman" pitchFamily="18" charset="0"/>
                <a:ea typeface="黑体" pitchFamily="2" charset="-122"/>
              </a:rPr>
              <a:t>隶属于</a:t>
            </a:r>
            <a:r>
              <a:rPr lang="en-US" altLang="zh-CN" sz="2400" dirty="0">
                <a:latin typeface="Times New Roman" pitchFamily="18" charset="0"/>
                <a:ea typeface="黑体" pitchFamily="2" charset="-122"/>
              </a:rPr>
              <a:t>IAB</a:t>
            </a:r>
            <a:r>
              <a:rPr lang="zh-CN" altLang="en-US" sz="2400" dirty="0">
                <a:latin typeface="Times New Roman" pitchFamily="18" charset="0"/>
                <a:ea typeface="黑体" pitchFamily="2" charset="-122"/>
              </a:rPr>
              <a:t>， </a:t>
            </a:r>
            <a:r>
              <a:rPr lang="en-US" altLang="zh-CN" sz="2400" dirty="0">
                <a:latin typeface="Times New Roman" pitchFamily="18" charset="0"/>
                <a:ea typeface="黑体" pitchFamily="2" charset="-122"/>
              </a:rPr>
              <a:t>IAB</a:t>
            </a:r>
            <a:r>
              <a:rPr lang="zh-CN" altLang="en-US" sz="2400" dirty="0">
                <a:latin typeface="Times New Roman" pitchFamily="18" charset="0"/>
                <a:ea typeface="黑体" pitchFamily="2" charset="-122"/>
              </a:rPr>
              <a:t>隶属于</a:t>
            </a:r>
            <a:r>
              <a:rPr lang="en-US" altLang="zh-CN" sz="2400" dirty="0">
                <a:latin typeface="Times New Roman" pitchFamily="18" charset="0"/>
                <a:ea typeface="黑体" pitchFamily="2" charset="-122"/>
              </a:rPr>
              <a:t>ISOC</a:t>
            </a:r>
          </a:p>
          <a:p>
            <a:pPr lvl="1" eaLnBrk="1" hangingPunct="1">
              <a:lnSpc>
                <a:spcPts val="2880"/>
              </a:lnSpc>
            </a:pPr>
            <a:r>
              <a:rPr lang="zh-CN" altLang="en-US" sz="2000" dirty="0">
                <a:latin typeface="Times New Roman" pitchFamily="18" charset="0"/>
                <a:ea typeface="黑体" pitchFamily="2" charset="-122"/>
              </a:rPr>
              <a:t>所有关于</a:t>
            </a:r>
            <a:r>
              <a:rPr lang="en-US" altLang="zh-CN" sz="2000" dirty="0">
                <a:latin typeface="Times New Roman" pitchFamily="18" charset="0"/>
                <a:ea typeface="黑体" pitchFamily="2" charset="-122"/>
              </a:rPr>
              <a:t>Internet</a:t>
            </a:r>
            <a:r>
              <a:rPr lang="zh-CN" altLang="en-US" sz="2000" dirty="0">
                <a:latin typeface="Times New Roman" pitchFamily="18" charset="0"/>
                <a:ea typeface="黑体" pitchFamily="2" charset="-122"/>
              </a:rPr>
              <a:t>的标准都以</a:t>
            </a:r>
            <a:r>
              <a:rPr lang="en-US" altLang="zh-CN" sz="2000" dirty="0">
                <a:latin typeface="Times New Roman" pitchFamily="18" charset="0"/>
                <a:ea typeface="黑体" pitchFamily="2" charset="-122"/>
              </a:rPr>
              <a:t>RFC (Request for Comment)</a:t>
            </a:r>
            <a:r>
              <a:rPr lang="zh-CN" altLang="en-US" sz="2000" dirty="0">
                <a:latin typeface="Times New Roman" pitchFamily="18" charset="0"/>
                <a:ea typeface="黑体" pitchFamily="2" charset="-122"/>
              </a:rPr>
              <a:t>文档出版</a:t>
            </a:r>
          </a:p>
          <a:p>
            <a:pPr lvl="1" eaLnBrk="1" hangingPunct="1">
              <a:lnSpc>
                <a:spcPts val="2880"/>
              </a:lnSpc>
            </a:pPr>
            <a:r>
              <a:rPr lang="en-US" altLang="zh-CN" sz="2000" dirty="0">
                <a:latin typeface="Times New Roman" pitchFamily="18" charset="0"/>
                <a:ea typeface="黑体" pitchFamily="2" charset="-122"/>
              </a:rPr>
              <a:t>Proposed Standard</a:t>
            </a:r>
            <a:r>
              <a:rPr lang="en-US" altLang="zh-CN" sz="2000" dirty="0">
                <a:latin typeface="Times New Roman" pitchFamily="18" charset="0"/>
                <a:ea typeface="黑体" pitchFamily="2" charset="-122"/>
                <a:sym typeface="Wingdings" pitchFamily="2" charset="2"/>
              </a:rPr>
              <a:t>--&gt;</a:t>
            </a:r>
            <a:r>
              <a:rPr lang="en-US" altLang="zh-CN" sz="2000" dirty="0">
                <a:latin typeface="Times New Roman" pitchFamily="18" charset="0"/>
                <a:ea typeface="黑体" pitchFamily="2" charset="-122"/>
              </a:rPr>
              <a:t>Draft Standard</a:t>
            </a:r>
            <a:r>
              <a:rPr lang="en-US" altLang="zh-CN" sz="2000" dirty="0">
                <a:latin typeface="Times New Roman" pitchFamily="18" charset="0"/>
                <a:ea typeface="黑体" pitchFamily="2" charset="-122"/>
                <a:sym typeface="Wingdings" pitchFamily="2" charset="2"/>
              </a:rPr>
              <a:t>--&gt;</a:t>
            </a:r>
            <a:r>
              <a:rPr lang="en-US" altLang="zh-CN" sz="2000" dirty="0">
                <a:latin typeface="Times New Roman" pitchFamily="18" charset="0"/>
                <a:ea typeface="黑体" pitchFamily="2" charset="-122"/>
              </a:rPr>
              <a:t>Internet Standard </a:t>
            </a:r>
            <a:endParaRPr lang="zh-CN" altLang="en-US" sz="2000" dirty="0">
              <a:latin typeface="Times New Roman" pitchFamily="18" charset="0"/>
              <a:ea typeface="黑体"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a:ea typeface="宋体" pitchFamily="2" charset="-122"/>
              </a:rPr>
              <a:t>Metric Units</a:t>
            </a:r>
          </a:p>
        </p:txBody>
      </p:sp>
      <p:sp>
        <p:nvSpPr>
          <p:cNvPr id="96259" name="Rectangle 3"/>
          <p:cNvSpPr>
            <a:spLocks noGrp="1" noChangeArrowheads="1"/>
          </p:cNvSpPr>
          <p:nvPr>
            <p:ph type="body" idx="1"/>
          </p:nvPr>
        </p:nvSpPr>
        <p:spPr>
          <a:xfrm>
            <a:off x="2563906" y="4197350"/>
            <a:ext cx="7046259" cy="1684338"/>
          </a:xfrm>
        </p:spPr>
        <p:txBody>
          <a:bodyPr/>
          <a:lstStyle/>
          <a:p>
            <a:pPr eaLnBrk="1" hangingPunct="1">
              <a:buFont typeface="Wingdings" pitchFamily="2" charset="2"/>
              <a:buNone/>
            </a:pPr>
            <a:r>
              <a:rPr lang="en-US" altLang="zh-CN" b="1" i="1" dirty="0">
                <a:solidFill>
                  <a:srgbClr val="993300"/>
                </a:solidFill>
                <a:latin typeface="Times New Roman" pitchFamily="18" charset="0"/>
                <a:ea typeface="宋体" pitchFamily="2" charset="-122"/>
              </a:rPr>
              <a:t>m</a:t>
            </a:r>
            <a:r>
              <a:rPr lang="en-US" altLang="zh-CN" dirty="0">
                <a:ea typeface="宋体" pitchFamily="2" charset="-122"/>
              </a:rPr>
              <a:t> is for milli and </a:t>
            </a:r>
            <a:r>
              <a:rPr lang="en-US" altLang="zh-CN" b="1" dirty="0">
                <a:solidFill>
                  <a:srgbClr val="993300"/>
                </a:solidFill>
                <a:latin typeface="Times New Roman" pitchFamily="18" charset="0"/>
                <a:ea typeface="宋体" pitchFamily="2" charset="-122"/>
              </a:rPr>
              <a:t>µ</a:t>
            </a:r>
            <a:r>
              <a:rPr lang="en-US" altLang="zh-CN" dirty="0">
                <a:ea typeface="宋体" pitchFamily="2" charset="-122"/>
              </a:rPr>
              <a:t> is for micro </a:t>
            </a:r>
          </a:p>
          <a:p>
            <a:pPr eaLnBrk="1" hangingPunct="1">
              <a:buFont typeface="Wingdings" pitchFamily="2" charset="2"/>
              <a:buNone/>
            </a:pPr>
            <a:r>
              <a:rPr lang="en-US" altLang="zh-CN" dirty="0">
                <a:ea typeface="宋体" pitchFamily="2" charset="-122"/>
              </a:rPr>
              <a:t>KB MB GB (2</a:t>
            </a:r>
            <a:r>
              <a:rPr lang="en-US" altLang="zh-CN" baseline="30000" dirty="0">
                <a:ea typeface="宋体" pitchFamily="2" charset="-122"/>
              </a:rPr>
              <a:t>10</a:t>
            </a:r>
            <a:r>
              <a:rPr lang="en-US" altLang="zh-CN" dirty="0">
                <a:ea typeface="宋体" pitchFamily="2" charset="-122"/>
              </a:rPr>
              <a:t>, 2</a:t>
            </a:r>
            <a:r>
              <a:rPr lang="en-US" altLang="zh-CN" baseline="30000" dirty="0">
                <a:ea typeface="宋体" pitchFamily="2" charset="-122"/>
              </a:rPr>
              <a:t>20</a:t>
            </a:r>
            <a:r>
              <a:rPr lang="en-US" altLang="zh-CN" dirty="0">
                <a:ea typeface="宋体" pitchFamily="2" charset="-122"/>
              </a:rPr>
              <a:t>, 2</a:t>
            </a:r>
            <a:r>
              <a:rPr lang="en-US" altLang="zh-CN" baseline="30000" dirty="0">
                <a:ea typeface="宋体" pitchFamily="2" charset="-122"/>
              </a:rPr>
              <a:t>30</a:t>
            </a:r>
            <a:r>
              <a:rPr lang="en-US" altLang="zh-CN" dirty="0">
                <a:ea typeface="宋体" pitchFamily="2" charset="-122"/>
              </a:rPr>
              <a:t>)</a:t>
            </a:r>
          </a:p>
          <a:p>
            <a:pPr eaLnBrk="1" hangingPunct="1">
              <a:buFont typeface="Wingdings" pitchFamily="2" charset="2"/>
              <a:buNone/>
            </a:pPr>
            <a:r>
              <a:rPr lang="en-US" altLang="zh-CN" dirty="0">
                <a:ea typeface="宋体" pitchFamily="2" charset="-122"/>
              </a:rPr>
              <a:t>kbps, Mbps, Gbps (10</a:t>
            </a:r>
            <a:r>
              <a:rPr lang="en-US" altLang="zh-CN" baseline="30000" dirty="0">
                <a:ea typeface="宋体" pitchFamily="2" charset="-122"/>
              </a:rPr>
              <a:t>3</a:t>
            </a:r>
            <a:r>
              <a:rPr lang="en-US" altLang="zh-CN" dirty="0">
                <a:ea typeface="宋体" pitchFamily="2" charset="-122"/>
              </a:rPr>
              <a:t>, 10</a:t>
            </a:r>
            <a:r>
              <a:rPr lang="en-US" altLang="zh-CN" baseline="30000" dirty="0">
                <a:ea typeface="宋体" pitchFamily="2" charset="-122"/>
              </a:rPr>
              <a:t>6</a:t>
            </a:r>
            <a:r>
              <a:rPr lang="en-US" altLang="zh-CN" dirty="0">
                <a:ea typeface="宋体" pitchFamily="2" charset="-122"/>
              </a:rPr>
              <a:t>, 10</a:t>
            </a:r>
            <a:r>
              <a:rPr lang="en-US" altLang="zh-CN" baseline="30000" dirty="0">
                <a:ea typeface="宋体" pitchFamily="2" charset="-122"/>
              </a:rPr>
              <a:t>9</a:t>
            </a:r>
            <a:r>
              <a:rPr lang="en-US" altLang="zh-CN" dirty="0">
                <a:ea typeface="宋体" pitchFamily="2" charset="-122"/>
              </a:rPr>
              <a:t>)</a:t>
            </a:r>
          </a:p>
        </p:txBody>
      </p:sp>
      <p:pic>
        <p:nvPicPr>
          <p:cNvPr id="96260" name="Picture 4" descr="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01" y="966788"/>
            <a:ext cx="852487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subTitle" idx="1"/>
          </p:nvPr>
        </p:nvSpPr>
        <p:spPr>
          <a:xfrm>
            <a:off x="1644651" y="2466976"/>
            <a:ext cx="8577263" cy="2906713"/>
          </a:xfrm>
        </p:spPr>
        <p:txBody>
          <a:bodyPr/>
          <a:lstStyle/>
          <a:p>
            <a:pPr eaLnBrk="1" hangingPunct="1">
              <a:lnSpc>
                <a:spcPct val="80000"/>
              </a:lnSpc>
              <a:buFontTx/>
              <a:buNone/>
            </a:pPr>
            <a:r>
              <a:rPr lang="en-US" altLang="zh-CN" sz="5400">
                <a:solidFill>
                  <a:srgbClr val="0000FF"/>
                </a:solidFill>
                <a:latin typeface="Times New Roman" pitchFamily="18" charset="0"/>
                <a:ea typeface="宋体" pitchFamily="2" charset="-122"/>
              </a:rPr>
              <a:t>Homework</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681163" y="157163"/>
            <a:ext cx="8794750" cy="696912"/>
          </a:xfrm>
        </p:spPr>
        <p:txBody>
          <a:bodyPr/>
          <a:lstStyle/>
          <a:p>
            <a:pPr eaLnBrk="1" hangingPunct="1"/>
            <a:r>
              <a:rPr lang="en-US" altLang="zh-CN">
                <a:ea typeface="宋体" pitchFamily="2" charset="-122"/>
              </a:rPr>
              <a:t>Homework</a:t>
            </a:r>
          </a:p>
        </p:txBody>
      </p:sp>
      <p:sp>
        <p:nvSpPr>
          <p:cNvPr id="98307" name="Rectangle 3"/>
          <p:cNvSpPr>
            <a:spLocks noGrp="1" noChangeArrowheads="1"/>
          </p:cNvSpPr>
          <p:nvPr>
            <p:ph type="body" idx="1"/>
          </p:nvPr>
        </p:nvSpPr>
        <p:spPr>
          <a:xfrm>
            <a:off x="1693863" y="1106488"/>
            <a:ext cx="8748712" cy="5529262"/>
          </a:xfrm>
        </p:spPr>
        <p:txBody>
          <a:bodyPr/>
          <a:lstStyle/>
          <a:p>
            <a:pPr eaLnBrk="1" hangingPunct="1">
              <a:lnSpc>
                <a:spcPct val="200000"/>
              </a:lnSpc>
              <a:buNone/>
            </a:pPr>
            <a:r>
              <a:rPr lang="zh-CN" altLang="en-US" dirty="0">
                <a:ea typeface="黑体" panose="02010609060101010101" pitchFamily="49" charset="-122"/>
              </a:rPr>
              <a:t>网络服务参数 2, 3, 9</a:t>
            </a:r>
            <a:endParaRPr lang="en-US" altLang="zh-CN" dirty="0">
              <a:ea typeface="黑体" panose="02010609060101010101" pitchFamily="49" charset="-122"/>
            </a:endParaRPr>
          </a:p>
          <a:p>
            <a:pPr eaLnBrk="1" hangingPunct="1">
              <a:lnSpc>
                <a:spcPct val="200000"/>
              </a:lnSpc>
              <a:buNone/>
            </a:pPr>
            <a:r>
              <a:rPr lang="zh-CN" altLang="en-US" dirty="0">
                <a:ea typeface="黑体" panose="02010609060101010101" pitchFamily="49" charset="-122"/>
              </a:rPr>
              <a:t>服务类型：</a:t>
            </a:r>
            <a:r>
              <a:rPr lang="en-US" altLang="zh-CN" dirty="0">
                <a:ea typeface="黑体" panose="02010609060101010101" pitchFamily="49" charset="-122"/>
              </a:rPr>
              <a:t>10,11,</a:t>
            </a:r>
          </a:p>
          <a:p>
            <a:pPr eaLnBrk="1" hangingPunct="1">
              <a:lnSpc>
                <a:spcPct val="200000"/>
              </a:lnSpc>
              <a:buNone/>
            </a:pPr>
            <a:r>
              <a:rPr lang="zh-CN" altLang="en-US" dirty="0">
                <a:ea typeface="黑体" panose="02010609060101010101" pitchFamily="49" charset="-122"/>
              </a:rPr>
              <a:t>重传次数：15 </a:t>
            </a:r>
            <a:endParaRPr lang="en-US" altLang="zh-CN" dirty="0">
              <a:ea typeface="黑体" panose="02010609060101010101" pitchFamily="49" charset="-122"/>
            </a:endParaRPr>
          </a:p>
          <a:p>
            <a:pPr marL="0" indent="0" eaLnBrk="1" hangingPunct="1">
              <a:lnSpc>
                <a:spcPct val="200000"/>
              </a:lnSpc>
              <a:buNone/>
            </a:pPr>
            <a:r>
              <a:rPr lang="zh-CN" altLang="en-US" dirty="0">
                <a:ea typeface="黑体" panose="02010609060101010101" pitchFamily="49" charset="-122"/>
              </a:rPr>
              <a:t>参考模型：16,</a:t>
            </a:r>
            <a:r>
              <a:rPr lang="en-US" altLang="zh-CN" dirty="0">
                <a:ea typeface="黑体" panose="02010609060101010101" pitchFamily="49" charset="-122"/>
              </a:rPr>
              <a:t>17,18,30</a:t>
            </a:r>
          </a:p>
          <a:p>
            <a:pPr marL="0" indent="0" eaLnBrk="1" hangingPunct="1">
              <a:lnSpc>
                <a:spcPct val="90000"/>
              </a:lnSpc>
              <a:buNone/>
            </a:pPr>
            <a:endParaRPr lang="en-US" altLang="zh-CN" dirty="0">
              <a:ea typeface="宋体" pitchFamily="2" charset="-122"/>
            </a:endParaRPr>
          </a:p>
          <a:p>
            <a:pPr marL="0" indent="0" eaLnBrk="1" hangingPunct="1">
              <a:lnSpc>
                <a:spcPct val="90000"/>
              </a:lnSpc>
              <a:buNone/>
            </a:pPr>
            <a:endParaRPr lang="en-US" altLang="zh-CN" dirty="0">
              <a:ea typeface="宋体"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681163" y="1"/>
            <a:ext cx="8794750" cy="580845"/>
          </a:xfrm>
        </p:spPr>
        <p:txBody>
          <a:bodyPr/>
          <a:lstStyle/>
          <a:p>
            <a:pPr eaLnBrk="1" hangingPunct="1"/>
            <a:r>
              <a:rPr lang="zh-CN" altLang="en-US" b="1" dirty="0">
                <a:solidFill>
                  <a:srgbClr val="9933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思考题</a:t>
            </a:r>
            <a:endParaRPr lang="en-US" altLang="zh-CN" b="1" dirty="0">
              <a:solidFill>
                <a:srgbClr val="9933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98307" name="Rectangle 3"/>
          <p:cNvSpPr>
            <a:spLocks noGrp="1" noChangeArrowheads="1"/>
          </p:cNvSpPr>
          <p:nvPr>
            <p:ph type="body" idx="1"/>
          </p:nvPr>
        </p:nvSpPr>
        <p:spPr>
          <a:xfrm>
            <a:off x="622571" y="580846"/>
            <a:ext cx="10911934" cy="6038491"/>
          </a:xfrm>
        </p:spPr>
        <p:txBody>
          <a:bodyPr/>
          <a:lstStyle/>
          <a:p>
            <a:pPr eaLnBrk="1" hangingPunct="1">
              <a:lnSpc>
                <a:spcPts val="2800"/>
              </a:lnSpc>
              <a:buClr>
                <a:schemeClr val="accent2">
                  <a:lumMod val="60000"/>
                  <a:lumOff val="40000"/>
                </a:schemeClr>
              </a:buClr>
              <a:buSzPct val="100000"/>
              <a:buFont typeface="+mj-lt"/>
              <a:buAutoNum type="arabicPeriod"/>
            </a:pPr>
            <a:r>
              <a:rPr lang="zh-CN" altLang="en-US" sz="2000" dirty="0">
                <a:solidFill>
                  <a:srgbClr val="7030A0"/>
                </a:solidFill>
                <a:ea typeface="黑体" panose="02010609060101010101" pitchFamily="49" charset="-122"/>
              </a:rPr>
              <a:t>在数据报文的目的地址字段，地址类型分</a:t>
            </a:r>
            <a:r>
              <a:rPr lang="en-US" altLang="zh-CN" sz="2000" dirty="0">
                <a:solidFill>
                  <a:srgbClr val="7030A0"/>
                </a:solidFill>
                <a:ea typeface="黑体" panose="02010609060101010101" pitchFamily="49" charset="-122"/>
              </a:rPr>
              <a:t>unicast</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multicast</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broadcast</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anycast</a:t>
            </a:r>
            <a:r>
              <a:rPr lang="zh-CN" altLang="en-US" sz="2000" dirty="0">
                <a:solidFill>
                  <a:srgbClr val="7030A0"/>
                </a:solidFill>
                <a:ea typeface="黑体" panose="02010609060101010101" pitchFamily="49" charset="-122"/>
              </a:rPr>
              <a:t>。四种类型有什么区别？无线局域网本来就是“广播式”通信，为什么目的地址要区分</a:t>
            </a:r>
            <a:r>
              <a:rPr lang="en-US" altLang="zh-CN" sz="2000" dirty="0">
                <a:solidFill>
                  <a:srgbClr val="7030A0"/>
                </a:solidFill>
                <a:ea typeface="黑体" panose="02010609060101010101" pitchFamily="49" charset="-122"/>
              </a:rPr>
              <a:t>multicast</a:t>
            </a:r>
            <a:r>
              <a:rPr lang="zh-CN" altLang="en-US" sz="2000" dirty="0">
                <a:solidFill>
                  <a:srgbClr val="7030A0"/>
                </a:solidFill>
                <a:ea typeface="黑体" panose="02010609060101010101" pitchFamily="49" charset="-122"/>
              </a:rPr>
              <a:t>和</a:t>
            </a:r>
            <a:r>
              <a:rPr lang="en-US" altLang="zh-CN" sz="2000" dirty="0">
                <a:solidFill>
                  <a:srgbClr val="7030A0"/>
                </a:solidFill>
                <a:ea typeface="黑体" panose="02010609060101010101" pitchFamily="49" charset="-122"/>
              </a:rPr>
              <a:t>broadcast</a:t>
            </a:r>
            <a:r>
              <a:rPr lang="zh-CN" altLang="en-US" sz="2000" dirty="0">
                <a:solidFill>
                  <a:srgbClr val="7030A0"/>
                </a:solidFill>
                <a:ea typeface="黑体" panose="02010609060101010101" pitchFamily="49" charset="-122"/>
              </a:rPr>
              <a:t>？</a:t>
            </a:r>
          </a:p>
          <a:p>
            <a:pPr eaLnBrk="1" hangingPunct="1">
              <a:lnSpc>
                <a:spcPts val="2800"/>
              </a:lnSpc>
              <a:buClr>
                <a:schemeClr val="accent2">
                  <a:lumMod val="60000"/>
                  <a:lumOff val="40000"/>
                </a:schemeClr>
              </a:buClr>
              <a:buSzPct val="100000"/>
              <a:buFont typeface="+mj-lt"/>
              <a:buAutoNum type="arabicPeriod"/>
            </a:pPr>
            <a:r>
              <a:rPr lang="zh-CN" altLang="en-US" sz="2000" dirty="0">
                <a:solidFill>
                  <a:srgbClr val="7030A0"/>
                </a:solidFill>
                <a:ea typeface="黑体" panose="02010609060101010101" pitchFamily="49" charset="-122"/>
              </a:rPr>
              <a:t>通信子网由哪些硬件部分构成？分别完成什么功能？通信子网中的路由器在提供通信服务的过程中运行七层协议的哪几层？哪些设备不属于通信子网？</a:t>
            </a:r>
          </a:p>
          <a:p>
            <a:pPr eaLnBrk="1" hangingPunct="1">
              <a:lnSpc>
                <a:spcPts val="2800"/>
              </a:lnSpc>
              <a:buClr>
                <a:schemeClr val="accent2">
                  <a:lumMod val="60000"/>
                  <a:lumOff val="40000"/>
                </a:schemeClr>
              </a:buClr>
              <a:buSzPct val="100000"/>
              <a:buFont typeface="+mj-lt"/>
              <a:buAutoNum type="arabicPeriod"/>
            </a:pPr>
            <a:r>
              <a:rPr lang="zh-CN" altLang="en-US" sz="2000" dirty="0">
                <a:solidFill>
                  <a:srgbClr val="7030A0"/>
                </a:solidFill>
                <a:ea typeface="黑体" panose="02010609060101010101" pitchFamily="49" charset="-122"/>
              </a:rPr>
              <a:t>理解路由器在选路时的独立性，多台路由器分布式协作（没有统一的协调指挥中心）将数据包逐跳传送到目的地。</a:t>
            </a:r>
            <a:endParaRPr lang="en-US" altLang="zh-CN" sz="2000" dirty="0">
              <a:solidFill>
                <a:srgbClr val="7030A0"/>
              </a:solidFill>
              <a:ea typeface="黑体" panose="02010609060101010101" pitchFamily="49" charset="-122"/>
            </a:endParaRPr>
          </a:p>
          <a:p>
            <a:pPr eaLnBrk="1" hangingPunct="1">
              <a:lnSpc>
                <a:spcPts val="2800"/>
              </a:lnSpc>
              <a:buClr>
                <a:schemeClr val="accent2">
                  <a:lumMod val="60000"/>
                  <a:lumOff val="40000"/>
                </a:schemeClr>
              </a:buClr>
              <a:buSzPct val="100000"/>
              <a:buFont typeface="+mj-lt"/>
              <a:buAutoNum type="arabicPeriod"/>
            </a:pPr>
            <a:r>
              <a:rPr lang="zh-CN" altLang="en-US" sz="2000" dirty="0">
                <a:solidFill>
                  <a:srgbClr val="7030A0"/>
                </a:solidFill>
                <a:ea typeface="黑体" panose="02010609060101010101" pitchFamily="49" charset="-122"/>
              </a:rPr>
              <a:t>计算机网络采用分层体系结构。为什么要分层？深刻理解上下层“解耦”的重要性。</a:t>
            </a:r>
            <a:endParaRPr lang="en-US" altLang="zh-CN" sz="2000" dirty="0">
              <a:solidFill>
                <a:srgbClr val="7030A0"/>
              </a:solidFill>
              <a:ea typeface="黑体" panose="02010609060101010101" pitchFamily="49" charset="-122"/>
            </a:endParaRPr>
          </a:p>
          <a:p>
            <a:pPr eaLnBrk="1" hangingPunct="1">
              <a:lnSpc>
                <a:spcPts val="2800"/>
              </a:lnSpc>
              <a:buClr>
                <a:schemeClr val="accent2">
                  <a:lumMod val="60000"/>
                  <a:lumOff val="40000"/>
                </a:schemeClr>
              </a:buClr>
              <a:buSzPct val="100000"/>
              <a:buFont typeface="+mj-lt"/>
              <a:buAutoNum type="arabicPeriod"/>
            </a:pPr>
            <a:r>
              <a:rPr lang="zh-CN" altLang="en-US" sz="2000" dirty="0">
                <a:solidFill>
                  <a:srgbClr val="7030A0"/>
                </a:solidFill>
                <a:ea typeface="黑体" panose="02010609060101010101" pitchFamily="49" charset="-122"/>
              </a:rPr>
              <a:t>解释网络分层体系结构中的概念：</a:t>
            </a:r>
            <a:r>
              <a:rPr lang="en-US" altLang="zh-CN" sz="2000" dirty="0">
                <a:solidFill>
                  <a:srgbClr val="7030A0"/>
                </a:solidFill>
                <a:ea typeface="黑体" panose="02010609060101010101" pitchFamily="49" charset="-122"/>
              </a:rPr>
              <a:t>interface</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service</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protocol</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implementation</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peer</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entity</a:t>
            </a:r>
            <a:r>
              <a:rPr lang="zh-CN" altLang="en-US" sz="2000" dirty="0">
                <a:solidFill>
                  <a:srgbClr val="7030A0"/>
                </a:solidFill>
                <a:ea typeface="黑体" panose="02010609060101010101" pitchFamily="49" charset="-122"/>
              </a:rPr>
              <a:t>）。这些概念中哪些部分是“互联互通”不同计算机系统时必须达成一致的，哪些是本地系统自行定义不必与其他系统协商的？</a:t>
            </a:r>
            <a:endParaRPr lang="en-US" altLang="zh-CN" sz="2000" dirty="0">
              <a:solidFill>
                <a:srgbClr val="7030A0"/>
              </a:solidFill>
              <a:ea typeface="黑体" panose="02010609060101010101" pitchFamily="49" charset="-122"/>
            </a:endParaRPr>
          </a:p>
          <a:p>
            <a:pPr eaLnBrk="1" hangingPunct="1">
              <a:lnSpc>
                <a:spcPts val="2800"/>
              </a:lnSpc>
              <a:buClr>
                <a:schemeClr val="accent2">
                  <a:lumMod val="60000"/>
                  <a:lumOff val="40000"/>
                </a:schemeClr>
              </a:buClr>
              <a:buSzPct val="100000"/>
              <a:buFont typeface="+mj-lt"/>
              <a:buAutoNum type="arabicPeriod"/>
            </a:pPr>
            <a:r>
              <a:rPr lang="zh-CN" altLang="en-US" sz="2000" dirty="0">
                <a:solidFill>
                  <a:srgbClr val="7030A0"/>
                </a:solidFill>
                <a:ea typeface="黑体" panose="02010609060101010101" pitchFamily="49" charset="-122"/>
              </a:rPr>
              <a:t>面向连接的服务与无连接的服务有什么区别？某协议实体对上提供面向连接的服务，那么，它要求为他提供服务的下层实体也必须提供面向连接的服务吗？面向连接的服务一定是可靠的通信服务吗？</a:t>
            </a:r>
            <a:endParaRPr lang="en-US" altLang="zh-CN" sz="2000" dirty="0">
              <a:solidFill>
                <a:srgbClr val="7030A0"/>
              </a:solidFill>
              <a:ea typeface="黑体" panose="02010609060101010101" pitchFamily="49" charset="-122"/>
            </a:endParaRPr>
          </a:p>
          <a:p>
            <a:pPr eaLnBrk="1" hangingPunct="1">
              <a:lnSpc>
                <a:spcPts val="2800"/>
              </a:lnSpc>
              <a:buClr>
                <a:schemeClr val="accent2">
                  <a:lumMod val="60000"/>
                  <a:lumOff val="40000"/>
                </a:schemeClr>
              </a:buClr>
              <a:buSzPct val="100000"/>
              <a:buFont typeface="+mj-lt"/>
              <a:buAutoNum type="arabicPeriod"/>
            </a:pPr>
            <a:r>
              <a:rPr lang="zh-CN" altLang="en-US" sz="2000" dirty="0">
                <a:solidFill>
                  <a:srgbClr val="7030A0"/>
                </a:solidFill>
                <a:ea typeface="黑体" panose="02010609060101010101" pitchFamily="49" charset="-122"/>
              </a:rPr>
              <a:t>设计分层体系结构的某一层协议时，一般需要考虑哪些方面的问题？</a:t>
            </a:r>
            <a:endParaRPr lang="en-US" altLang="zh-CN" sz="2000" dirty="0">
              <a:solidFill>
                <a:srgbClr val="7030A0"/>
              </a:solidFill>
              <a:ea typeface="黑体" panose="02010609060101010101" pitchFamily="49" charset="-122"/>
            </a:endParaRPr>
          </a:p>
          <a:p>
            <a:pPr eaLnBrk="1" hangingPunct="1">
              <a:lnSpc>
                <a:spcPts val="2800"/>
              </a:lnSpc>
              <a:buClr>
                <a:schemeClr val="accent2">
                  <a:lumMod val="60000"/>
                  <a:lumOff val="40000"/>
                </a:schemeClr>
              </a:buClr>
              <a:buSzPct val="100000"/>
              <a:buFont typeface="+mj-lt"/>
              <a:buAutoNum type="arabicPeriod"/>
            </a:pPr>
            <a:r>
              <a:rPr lang="zh-CN" altLang="en-US" sz="2000" dirty="0">
                <a:solidFill>
                  <a:srgbClr val="7030A0"/>
                </a:solidFill>
                <a:ea typeface="黑体" panose="02010609060101010101" pitchFamily="49" charset="-122"/>
              </a:rPr>
              <a:t>什么是流量控制？</a:t>
            </a:r>
          </a:p>
        </p:txBody>
      </p:sp>
    </p:spTree>
    <p:extLst>
      <p:ext uri="{BB962C8B-B14F-4D97-AF65-F5344CB8AC3E}">
        <p14:creationId xmlns:p14="http://schemas.microsoft.com/office/powerpoint/2010/main" val="295292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subTitle" idx="1"/>
          </p:nvPr>
        </p:nvSpPr>
        <p:spPr>
          <a:xfrm>
            <a:off x="1644651" y="2466976"/>
            <a:ext cx="8577263" cy="2906713"/>
          </a:xfrm>
        </p:spPr>
        <p:txBody>
          <a:bodyPr/>
          <a:lstStyle/>
          <a:p>
            <a:pPr eaLnBrk="1" hangingPunct="1">
              <a:lnSpc>
                <a:spcPct val="80000"/>
              </a:lnSpc>
              <a:buFontTx/>
              <a:buNone/>
            </a:pPr>
            <a:r>
              <a:rPr lang="en-US" altLang="zh-CN" sz="5400" dirty="0">
                <a:solidFill>
                  <a:srgbClr val="0000FF"/>
                </a:solidFill>
                <a:latin typeface="Times New Roman" pitchFamily="18" charset="0"/>
                <a:ea typeface="宋体" pitchFamily="2" charset="-122"/>
              </a:rPr>
              <a:t>Personal Area Networks </a:t>
            </a:r>
          </a:p>
          <a:p>
            <a:pPr eaLnBrk="1" hangingPunct="1">
              <a:lnSpc>
                <a:spcPct val="80000"/>
              </a:lnSpc>
              <a:buFontTx/>
              <a:buNone/>
            </a:pPr>
            <a:r>
              <a:rPr lang="en-US" altLang="zh-CN" sz="5400" dirty="0">
                <a:solidFill>
                  <a:srgbClr val="0000FF"/>
                </a:solidFill>
                <a:latin typeface="Times New Roman" pitchFamily="18" charset="0"/>
                <a:ea typeface="宋体" pitchFamily="2" charset="-122"/>
              </a:rPr>
              <a:t>(PAN)</a:t>
            </a:r>
          </a:p>
        </p:txBody>
      </p:sp>
    </p:spTree>
    <p:extLst>
      <p:ext uri="{BB962C8B-B14F-4D97-AF65-F5344CB8AC3E}">
        <p14:creationId xmlns:p14="http://schemas.microsoft.com/office/powerpoint/2010/main" val="5166703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681163" y="1"/>
            <a:ext cx="8794750" cy="580845"/>
          </a:xfrm>
        </p:spPr>
        <p:txBody>
          <a:bodyPr/>
          <a:lstStyle/>
          <a:p>
            <a:pPr eaLnBrk="1" hangingPunct="1"/>
            <a:r>
              <a:rPr lang="zh-CN" altLang="en-US" b="1" dirty="0">
                <a:solidFill>
                  <a:srgbClr val="9933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思考题</a:t>
            </a:r>
            <a:endParaRPr lang="en-US" altLang="zh-CN" b="1" dirty="0">
              <a:solidFill>
                <a:srgbClr val="9933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98307" name="Rectangle 3"/>
          <p:cNvSpPr>
            <a:spLocks noGrp="1" noChangeArrowheads="1"/>
          </p:cNvSpPr>
          <p:nvPr>
            <p:ph type="body" idx="1"/>
          </p:nvPr>
        </p:nvSpPr>
        <p:spPr>
          <a:xfrm>
            <a:off x="622571" y="580846"/>
            <a:ext cx="10911934" cy="6038491"/>
          </a:xfrm>
        </p:spPr>
        <p:txBody>
          <a:bodyPr/>
          <a:lstStyle/>
          <a:p>
            <a:pPr eaLnBrk="1" hangingPunct="1">
              <a:lnSpc>
                <a:spcPts val="2800"/>
              </a:lnSpc>
              <a:buClr>
                <a:schemeClr val="accent2">
                  <a:lumMod val="60000"/>
                  <a:lumOff val="40000"/>
                </a:schemeClr>
              </a:buClr>
              <a:buSzPct val="100000"/>
              <a:buFont typeface="+mj-lt"/>
              <a:buAutoNum type="arabicPeriod" startAt="9"/>
            </a:pPr>
            <a:r>
              <a:rPr lang="zh-CN" altLang="en-US" sz="2000" dirty="0">
                <a:solidFill>
                  <a:srgbClr val="7030A0"/>
                </a:solidFill>
                <a:ea typeface="黑体" panose="02010609060101010101" pitchFamily="49" charset="-122"/>
              </a:rPr>
              <a:t>相距甚远的两个高性能服务器通过因特网连接在一起交换大量数据，两个服务器网口均为</a:t>
            </a:r>
            <a:r>
              <a:rPr lang="en-US" altLang="zh-CN" sz="2000" dirty="0">
                <a:solidFill>
                  <a:srgbClr val="7030A0"/>
                </a:solidFill>
                <a:ea typeface="黑体" panose="02010609060101010101" pitchFamily="49" charset="-122"/>
              </a:rPr>
              <a:t>1Gbps</a:t>
            </a:r>
            <a:r>
              <a:rPr lang="zh-CN" altLang="en-US" sz="2000" dirty="0">
                <a:solidFill>
                  <a:srgbClr val="7030A0"/>
                </a:solidFill>
                <a:ea typeface="黑体" panose="02010609060101010101" pitchFamily="49" charset="-122"/>
              </a:rPr>
              <a:t>，两个服务器之间的实际通信速率在</a:t>
            </a:r>
            <a:r>
              <a:rPr lang="en-US" altLang="zh-CN" sz="2000" dirty="0">
                <a:solidFill>
                  <a:srgbClr val="7030A0"/>
                </a:solidFill>
                <a:ea typeface="黑体" panose="02010609060101010101" pitchFamily="49" charset="-122"/>
              </a:rPr>
              <a:t>10~50Mbps</a:t>
            </a:r>
            <a:r>
              <a:rPr lang="zh-CN" altLang="en-US" sz="2000" dirty="0">
                <a:solidFill>
                  <a:srgbClr val="7030A0"/>
                </a:solidFill>
                <a:ea typeface="黑体" panose="02010609060101010101" pitchFamily="49" charset="-122"/>
              </a:rPr>
              <a:t>之间浮动，网络系统中的哪个机制决定了服务器间的实际通信速率？</a:t>
            </a:r>
            <a:endParaRPr lang="en-US" altLang="zh-CN" sz="2000" dirty="0">
              <a:solidFill>
                <a:srgbClr val="7030A0"/>
              </a:solidFill>
              <a:ea typeface="黑体" panose="02010609060101010101" pitchFamily="49" charset="-122"/>
            </a:endParaRPr>
          </a:p>
          <a:p>
            <a:pPr eaLnBrk="1" hangingPunct="1">
              <a:lnSpc>
                <a:spcPts val="2800"/>
              </a:lnSpc>
              <a:buClr>
                <a:schemeClr val="accent2">
                  <a:lumMod val="60000"/>
                  <a:lumOff val="40000"/>
                </a:schemeClr>
              </a:buClr>
              <a:buSzPct val="100000"/>
              <a:buFont typeface="+mj-lt"/>
              <a:buAutoNum type="arabicPeriod" startAt="9"/>
            </a:pPr>
            <a:r>
              <a:rPr lang="en-US" altLang="zh-CN" sz="2000" dirty="0">
                <a:solidFill>
                  <a:srgbClr val="7030A0"/>
                </a:solidFill>
                <a:ea typeface="黑体" panose="02010609060101010101" pitchFamily="49" charset="-122"/>
              </a:rPr>
              <a:t>OSI</a:t>
            </a:r>
            <a:r>
              <a:rPr lang="zh-CN" altLang="en-US" sz="2000" dirty="0">
                <a:solidFill>
                  <a:srgbClr val="7030A0"/>
                </a:solidFill>
                <a:ea typeface="黑体" panose="02010609060101010101" pitchFamily="49" charset="-122"/>
              </a:rPr>
              <a:t>七层模型中每层的名称和作用。</a:t>
            </a:r>
            <a:endParaRPr lang="en-US" altLang="zh-CN" sz="2000" dirty="0">
              <a:solidFill>
                <a:srgbClr val="7030A0"/>
              </a:solidFill>
              <a:ea typeface="黑体" panose="02010609060101010101" pitchFamily="49" charset="-122"/>
            </a:endParaRPr>
          </a:p>
          <a:p>
            <a:pPr eaLnBrk="1" hangingPunct="1">
              <a:lnSpc>
                <a:spcPts val="2800"/>
              </a:lnSpc>
              <a:buClr>
                <a:schemeClr val="accent2">
                  <a:lumMod val="60000"/>
                  <a:lumOff val="40000"/>
                </a:schemeClr>
              </a:buClr>
              <a:buSzPct val="100000"/>
              <a:buFont typeface="+mj-lt"/>
              <a:buAutoNum type="arabicPeriod" startAt="9"/>
            </a:pPr>
            <a:r>
              <a:rPr lang="zh-CN" altLang="en-US" sz="2000" dirty="0">
                <a:solidFill>
                  <a:srgbClr val="7030A0"/>
                </a:solidFill>
                <a:ea typeface="黑体" panose="02010609060101010101" pitchFamily="49" charset="-122"/>
              </a:rPr>
              <a:t>因特网协议模型，因特网协议簇的沙漏型形态，</a:t>
            </a:r>
            <a:r>
              <a:rPr lang="en-US" altLang="zh-CN" sz="2000" dirty="0">
                <a:solidFill>
                  <a:srgbClr val="7030A0"/>
                </a:solidFill>
                <a:ea typeface="黑体" panose="02010609060101010101" pitchFamily="49" charset="-122"/>
              </a:rPr>
              <a:t>IP over Everything</a:t>
            </a:r>
            <a:r>
              <a:rPr lang="zh-CN" altLang="en-US" sz="2000" dirty="0">
                <a:solidFill>
                  <a:srgbClr val="7030A0"/>
                </a:solidFill>
                <a:ea typeface="黑体" panose="02010609060101010101" pitchFamily="49" charset="-122"/>
              </a:rPr>
              <a:t>和</a:t>
            </a:r>
            <a:r>
              <a:rPr lang="en-US" altLang="zh-CN" sz="2000" dirty="0">
                <a:solidFill>
                  <a:srgbClr val="7030A0"/>
                </a:solidFill>
                <a:ea typeface="黑体" panose="02010609060101010101" pitchFamily="49" charset="-122"/>
              </a:rPr>
              <a:t>Everything over IP</a:t>
            </a:r>
            <a:r>
              <a:rPr lang="zh-CN" altLang="en-US" sz="2000" dirty="0">
                <a:solidFill>
                  <a:srgbClr val="7030A0"/>
                </a:solidFill>
                <a:ea typeface="黑体" panose="02010609060101010101" pitchFamily="49" charset="-122"/>
              </a:rPr>
              <a:t>，对构建庞大的因特网生态圈所起的作用（对比：</a:t>
            </a:r>
            <a:r>
              <a:rPr lang="en-US" altLang="zh-CN" sz="2000" dirty="0">
                <a:solidFill>
                  <a:srgbClr val="7030A0"/>
                </a:solidFill>
                <a:ea typeface="黑体" panose="02010609060101010101" pitchFamily="49" charset="-122"/>
              </a:rPr>
              <a:t>Windows</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Linux</a:t>
            </a:r>
            <a:r>
              <a:rPr lang="zh-CN" altLang="en-US" sz="2000" dirty="0">
                <a:solidFill>
                  <a:srgbClr val="7030A0"/>
                </a:solidFill>
                <a:ea typeface="黑体" panose="02010609060101010101" pitchFamily="49" charset="-122"/>
              </a:rPr>
              <a:t>、</a:t>
            </a:r>
            <a:r>
              <a:rPr lang="en-US" altLang="zh-CN" sz="2000" dirty="0" err="1">
                <a:solidFill>
                  <a:srgbClr val="7030A0"/>
                </a:solidFill>
                <a:ea typeface="黑体" panose="02010609060101010101" pitchFamily="49" charset="-122"/>
              </a:rPr>
              <a:t>Andriod</a:t>
            </a:r>
            <a:r>
              <a:rPr lang="zh-CN" altLang="en-US" sz="2000" dirty="0">
                <a:solidFill>
                  <a:srgbClr val="7030A0"/>
                </a:solidFill>
                <a:ea typeface="黑体" panose="02010609060101010101" pitchFamily="49" charset="-122"/>
              </a:rPr>
              <a:t>等操作系统生态圈）</a:t>
            </a:r>
            <a:endParaRPr lang="en-US" altLang="zh-CN" sz="2000" dirty="0">
              <a:solidFill>
                <a:srgbClr val="7030A0"/>
              </a:solidFill>
              <a:ea typeface="黑体" panose="02010609060101010101" pitchFamily="49" charset="-122"/>
            </a:endParaRPr>
          </a:p>
          <a:p>
            <a:pPr eaLnBrk="1" hangingPunct="1">
              <a:lnSpc>
                <a:spcPts val="2800"/>
              </a:lnSpc>
              <a:buClr>
                <a:schemeClr val="accent2">
                  <a:lumMod val="60000"/>
                  <a:lumOff val="40000"/>
                </a:schemeClr>
              </a:buClr>
              <a:buSzPct val="100000"/>
              <a:buFont typeface="+mj-lt"/>
              <a:buAutoNum type="arabicPeriod" startAt="9"/>
            </a:pPr>
            <a:r>
              <a:rPr lang="zh-CN" altLang="en-US" sz="2000" dirty="0">
                <a:solidFill>
                  <a:srgbClr val="7030A0"/>
                </a:solidFill>
                <a:ea typeface="黑体" panose="02010609060101010101" pitchFamily="49" charset="-122"/>
              </a:rPr>
              <a:t>通过一次</a:t>
            </a:r>
            <a:r>
              <a:rPr lang="en-US" altLang="zh-CN" sz="2000" dirty="0">
                <a:solidFill>
                  <a:srgbClr val="7030A0"/>
                </a:solidFill>
                <a:ea typeface="黑体" panose="02010609060101010101" pitchFamily="49" charset="-122"/>
              </a:rPr>
              <a:t>web</a:t>
            </a:r>
            <a:r>
              <a:rPr lang="zh-CN" altLang="en-US" sz="2000" dirty="0">
                <a:solidFill>
                  <a:srgbClr val="7030A0"/>
                </a:solidFill>
                <a:ea typeface="黑体" panose="02010609060101010101" pitchFamily="49" charset="-122"/>
              </a:rPr>
              <a:t>页面访问的实例，分析层间信息的流动及设备间数据交换过程，理解各层的功能。</a:t>
            </a:r>
            <a:endParaRPr lang="en-US" altLang="zh-CN" sz="2000" dirty="0">
              <a:solidFill>
                <a:srgbClr val="7030A0"/>
              </a:solidFill>
              <a:ea typeface="黑体" panose="02010609060101010101" pitchFamily="49" charset="-122"/>
            </a:endParaRPr>
          </a:p>
          <a:p>
            <a:pPr eaLnBrk="1" hangingPunct="1">
              <a:lnSpc>
                <a:spcPts val="2800"/>
              </a:lnSpc>
              <a:buClr>
                <a:schemeClr val="accent2">
                  <a:lumMod val="60000"/>
                  <a:lumOff val="40000"/>
                </a:schemeClr>
              </a:buClr>
              <a:buSzPct val="100000"/>
              <a:buFont typeface="+mj-lt"/>
              <a:buAutoNum type="arabicPeriod" startAt="9"/>
            </a:pPr>
            <a:r>
              <a:rPr lang="zh-CN" altLang="en-US" sz="2000" dirty="0">
                <a:solidFill>
                  <a:srgbClr val="7030A0"/>
                </a:solidFill>
                <a:ea typeface="黑体" panose="02010609060101010101" pitchFamily="49" charset="-122"/>
              </a:rPr>
              <a:t>理解会话层，理解表示层</a:t>
            </a:r>
            <a:r>
              <a:rPr lang="en-US" altLang="zh-CN" sz="2000" dirty="0">
                <a:solidFill>
                  <a:srgbClr val="7030A0"/>
                </a:solidFill>
                <a:ea typeface="黑体" panose="02010609060101010101" pitchFamily="49" charset="-122"/>
              </a:rPr>
              <a:t>semantics</a:t>
            </a:r>
            <a:r>
              <a:rPr lang="zh-CN" altLang="en-US" sz="2000" dirty="0">
                <a:solidFill>
                  <a:srgbClr val="7030A0"/>
                </a:solidFill>
                <a:ea typeface="黑体" panose="02010609060101010101" pitchFamily="49" charset="-122"/>
              </a:rPr>
              <a:t>和</a:t>
            </a:r>
            <a:r>
              <a:rPr lang="en-US" altLang="zh-CN" sz="2000" dirty="0">
                <a:solidFill>
                  <a:srgbClr val="7030A0"/>
                </a:solidFill>
                <a:ea typeface="黑体" panose="02010609060101010101" pitchFamily="49" charset="-122"/>
              </a:rPr>
              <a:t>syntax</a:t>
            </a:r>
            <a:r>
              <a:rPr lang="zh-CN" altLang="en-US" sz="2000" dirty="0">
                <a:solidFill>
                  <a:srgbClr val="7030A0"/>
                </a:solidFill>
                <a:ea typeface="黑体" panose="02010609060101010101" pitchFamily="49" charset="-122"/>
              </a:rPr>
              <a:t>，理解会话层与表示层之间的解耦。</a:t>
            </a:r>
          </a:p>
          <a:p>
            <a:pPr eaLnBrk="1" hangingPunct="1">
              <a:lnSpc>
                <a:spcPts val="2800"/>
              </a:lnSpc>
              <a:buClr>
                <a:schemeClr val="accent2">
                  <a:lumMod val="60000"/>
                  <a:lumOff val="40000"/>
                </a:schemeClr>
              </a:buClr>
              <a:buSzPct val="100000"/>
              <a:buFont typeface="+mj-lt"/>
              <a:buAutoNum type="arabicPeriod" startAt="9"/>
            </a:pPr>
            <a:r>
              <a:rPr lang="en-US" altLang="zh-CN" sz="2000" dirty="0">
                <a:solidFill>
                  <a:srgbClr val="7030A0"/>
                </a:solidFill>
                <a:ea typeface="黑体" panose="02010609060101010101" pitchFamily="49" charset="-122"/>
              </a:rPr>
              <a:t>TCP</a:t>
            </a:r>
            <a:r>
              <a:rPr lang="zh-CN" altLang="en-US" sz="2000" dirty="0">
                <a:solidFill>
                  <a:srgbClr val="7030A0"/>
                </a:solidFill>
                <a:ea typeface="黑体" panose="02010609060101010101" pitchFamily="49" charset="-122"/>
              </a:rPr>
              <a:t>和</a:t>
            </a:r>
            <a:r>
              <a:rPr lang="en-US" altLang="zh-CN" sz="2000" dirty="0">
                <a:solidFill>
                  <a:srgbClr val="7030A0"/>
                </a:solidFill>
                <a:ea typeface="黑体" panose="02010609060101010101" pitchFamily="49" charset="-122"/>
              </a:rPr>
              <a:t>UDP</a:t>
            </a:r>
            <a:r>
              <a:rPr lang="zh-CN" altLang="en-US" sz="2000" dirty="0">
                <a:solidFill>
                  <a:srgbClr val="7030A0"/>
                </a:solidFill>
                <a:ea typeface="黑体" panose="02010609060101010101" pitchFamily="49" charset="-122"/>
              </a:rPr>
              <a:t>分别提供了什么服务？准确理解</a:t>
            </a:r>
            <a:r>
              <a:rPr lang="en-US" altLang="zh-CN" sz="2000" dirty="0">
                <a:solidFill>
                  <a:srgbClr val="7030A0"/>
                </a:solidFill>
                <a:ea typeface="黑体" panose="02010609060101010101" pitchFamily="49" charset="-122"/>
              </a:rPr>
              <a:t>TCP</a:t>
            </a:r>
            <a:r>
              <a:rPr lang="zh-CN" altLang="en-US" sz="2000" dirty="0">
                <a:solidFill>
                  <a:srgbClr val="7030A0"/>
                </a:solidFill>
                <a:ea typeface="黑体" panose="02010609060101010101" pitchFamily="49" charset="-122"/>
              </a:rPr>
              <a:t>的“可靠性”和“无报文边界的字节流”服务。什么情况下应用程序选择</a:t>
            </a:r>
            <a:r>
              <a:rPr lang="en-US" altLang="zh-CN" sz="2000" dirty="0">
                <a:solidFill>
                  <a:srgbClr val="7030A0"/>
                </a:solidFill>
                <a:ea typeface="黑体" panose="02010609060101010101" pitchFamily="49" charset="-122"/>
              </a:rPr>
              <a:t>UDP</a:t>
            </a:r>
            <a:r>
              <a:rPr lang="zh-CN" altLang="en-US" sz="2000" dirty="0">
                <a:solidFill>
                  <a:srgbClr val="7030A0"/>
                </a:solidFill>
                <a:ea typeface="黑体" panose="02010609060101010101" pitchFamily="49" charset="-122"/>
              </a:rPr>
              <a:t>而不选择</a:t>
            </a:r>
            <a:r>
              <a:rPr lang="en-US" altLang="zh-CN" sz="2000" dirty="0">
                <a:solidFill>
                  <a:srgbClr val="7030A0"/>
                </a:solidFill>
                <a:ea typeface="黑体" panose="02010609060101010101" pitchFamily="49" charset="-122"/>
              </a:rPr>
              <a:t>TCP</a:t>
            </a:r>
            <a:r>
              <a:rPr lang="zh-CN" altLang="en-US" sz="2000" dirty="0">
                <a:solidFill>
                  <a:srgbClr val="7030A0"/>
                </a:solidFill>
                <a:ea typeface="黑体" panose="02010609060101010101" pitchFamily="49" charset="-122"/>
              </a:rPr>
              <a:t>？为什么？</a:t>
            </a:r>
          </a:p>
          <a:p>
            <a:pPr eaLnBrk="1" hangingPunct="1">
              <a:lnSpc>
                <a:spcPts val="2800"/>
              </a:lnSpc>
              <a:buClr>
                <a:schemeClr val="accent2">
                  <a:lumMod val="60000"/>
                  <a:lumOff val="40000"/>
                </a:schemeClr>
              </a:buClr>
              <a:buSzPct val="100000"/>
              <a:buFont typeface="+mj-lt"/>
              <a:buAutoNum type="arabicPeriod" startAt="9"/>
            </a:pPr>
            <a:r>
              <a:rPr lang="zh-CN" altLang="en-US" sz="2000" dirty="0">
                <a:solidFill>
                  <a:srgbClr val="7030A0"/>
                </a:solidFill>
                <a:ea typeface="黑体" panose="02010609060101010101" pitchFamily="49" charset="-122"/>
              </a:rPr>
              <a:t>了解国际组织</a:t>
            </a:r>
            <a:r>
              <a:rPr lang="en-US" altLang="zh-CN" sz="2000" dirty="0">
                <a:solidFill>
                  <a:srgbClr val="7030A0"/>
                </a:solidFill>
                <a:ea typeface="黑体" panose="02010609060101010101" pitchFamily="49" charset="-122"/>
              </a:rPr>
              <a:t>ITU</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ISO</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IEEE</a:t>
            </a:r>
            <a:r>
              <a:rPr lang="zh-CN" altLang="en-US" sz="2000" dirty="0">
                <a:solidFill>
                  <a:srgbClr val="7030A0"/>
                </a:solidFill>
                <a:ea typeface="黑体" panose="02010609060101010101" pitchFamily="49" charset="-122"/>
              </a:rPr>
              <a:t>，</a:t>
            </a:r>
            <a:r>
              <a:rPr lang="en-US" altLang="zh-CN" sz="2000" dirty="0">
                <a:solidFill>
                  <a:srgbClr val="7030A0"/>
                </a:solidFill>
                <a:ea typeface="黑体" panose="02010609060101010101" pitchFamily="49" charset="-122"/>
              </a:rPr>
              <a:t>IETF</a:t>
            </a:r>
            <a:r>
              <a:rPr lang="zh-CN" altLang="en-US" sz="2000" dirty="0">
                <a:solidFill>
                  <a:srgbClr val="7030A0"/>
                </a:solidFill>
                <a:ea typeface="黑体" panose="02010609060101010101" pitchFamily="49" charset="-122"/>
              </a:rPr>
              <a:t>。</a:t>
            </a:r>
            <a:endParaRPr lang="en-US" altLang="zh-CN" sz="2000" dirty="0">
              <a:ea typeface="宋体" pitchFamily="2" charset="-122"/>
            </a:endParaRPr>
          </a:p>
        </p:txBody>
      </p:sp>
    </p:spTree>
    <p:extLst>
      <p:ext uri="{BB962C8B-B14F-4D97-AF65-F5344CB8AC3E}">
        <p14:creationId xmlns:p14="http://schemas.microsoft.com/office/powerpoint/2010/main" val="59457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81163" y="157163"/>
            <a:ext cx="8794750" cy="696912"/>
          </a:xfrm>
        </p:spPr>
        <p:txBody>
          <a:bodyPr/>
          <a:lstStyle/>
          <a:p>
            <a:pPr eaLnBrk="1" hangingPunct="1"/>
            <a:r>
              <a:rPr lang="en-US" altLang="zh-CN" dirty="0">
                <a:ea typeface="宋体" pitchFamily="2" charset="-122"/>
              </a:rPr>
              <a:t>PAN</a:t>
            </a:r>
          </a:p>
        </p:txBody>
      </p:sp>
      <p:sp>
        <p:nvSpPr>
          <p:cNvPr id="13315" name="Rectangle 3"/>
          <p:cNvSpPr>
            <a:spLocks noGrp="1" noChangeArrowheads="1"/>
          </p:cNvSpPr>
          <p:nvPr>
            <p:ph type="body" idx="1"/>
          </p:nvPr>
        </p:nvSpPr>
        <p:spPr>
          <a:xfrm>
            <a:off x="529389" y="1071073"/>
            <a:ext cx="10972800" cy="5783262"/>
          </a:xfrm>
        </p:spPr>
        <p:txBody>
          <a:bodyPr/>
          <a:lstStyle/>
          <a:p>
            <a:r>
              <a:rPr lang="en-US" altLang="zh-CN" dirty="0">
                <a:ea typeface="宋体" pitchFamily="2" charset="-122"/>
              </a:rPr>
              <a:t>Bluetooth</a:t>
            </a:r>
          </a:p>
          <a:p>
            <a:pPr marL="457200" lvl="1" indent="0">
              <a:buNone/>
            </a:pPr>
            <a:r>
              <a:rPr lang="en-US" altLang="zh-CN" dirty="0"/>
              <a:t>Connects a computer with its peripherals </a:t>
            </a:r>
          </a:p>
          <a:p>
            <a:pPr marL="457200" lvl="1" indent="0">
              <a:buNone/>
            </a:pPr>
            <a:endParaRPr lang="en-US" altLang="zh-CN" dirty="0"/>
          </a:p>
          <a:p>
            <a:r>
              <a:rPr lang="en-US" altLang="zh-CN" b="1" dirty="0">
                <a:solidFill>
                  <a:srgbClr val="FF0000"/>
                </a:solidFill>
              </a:rPr>
              <a:t>Master-slave</a:t>
            </a:r>
            <a:r>
              <a:rPr lang="en-US" altLang="zh-CN" dirty="0"/>
              <a:t> paradigm</a:t>
            </a:r>
          </a:p>
          <a:p>
            <a:pPr lvl="1">
              <a:lnSpc>
                <a:spcPct val="150000"/>
              </a:lnSpc>
            </a:pPr>
            <a:r>
              <a:rPr lang="en-US" altLang="zh-CN" dirty="0"/>
              <a:t>The PC is normally the master, talking to the mouse, keyboard, etc., as slaves</a:t>
            </a:r>
          </a:p>
          <a:p>
            <a:pPr lvl="1">
              <a:lnSpc>
                <a:spcPct val="150000"/>
              </a:lnSpc>
            </a:pPr>
            <a:r>
              <a:rPr lang="en-US" altLang="zh-CN" dirty="0"/>
              <a:t>The master tells the slaves what addresses to use, when they can broadcast, how long they can transmit, what frequencies they can use</a:t>
            </a:r>
          </a:p>
        </p:txBody>
      </p:sp>
      <p:pic>
        <p:nvPicPr>
          <p:cNvPr id="1026" name="Picture 2" descr="C:\Users\jiang\Desktop\P203048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9476" y="397567"/>
            <a:ext cx="3143810" cy="252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1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subTitle" idx="1"/>
          </p:nvPr>
        </p:nvSpPr>
        <p:spPr>
          <a:xfrm>
            <a:off x="1644651" y="2466976"/>
            <a:ext cx="8577263" cy="2906713"/>
          </a:xfrm>
        </p:spPr>
        <p:txBody>
          <a:bodyPr/>
          <a:lstStyle/>
          <a:p>
            <a:pPr eaLnBrk="1" hangingPunct="1">
              <a:lnSpc>
                <a:spcPct val="80000"/>
              </a:lnSpc>
              <a:buFontTx/>
              <a:buNone/>
            </a:pPr>
            <a:r>
              <a:rPr lang="en-US" altLang="zh-CN" sz="5400" dirty="0">
                <a:solidFill>
                  <a:srgbClr val="0000FF"/>
                </a:solidFill>
                <a:latin typeface="Times New Roman" pitchFamily="18" charset="0"/>
                <a:ea typeface="宋体" pitchFamily="2" charset="-122"/>
              </a:rPr>
              <a:t>Local Area Networks</a:t>
            </a:r>
          </a:p>
          <a:p>
            <a:pPr eaLnBrk="1" hangingPunct="1">
              <a:lnSpc>
                <a:spcPct val="80000"/>
              </a:lnSpc>
              <a:buFontTx/>
              <a:buNone/>
            </a:pPr>
            <a:r>
              <a:rPr lang="en-US" altLang="zh-CN" sz="5400" dirty="0">
                <a:solidFill>
                  <a:srgbClr val="0000FF"/>
                </a:solidFill>
                <a:latin typeface="Times New Roman" pitchFamily="18" charset="0"/>
                <a:ea typeface="宋体" pitchFamily="2" charset="-122"/>
              </a:rPr>
              <a:t>(LAN)</a:t>
            </a:r>
          </a:p>
        </p:txBody>
      </p:sp>
    </p:spTree>
  </p:cSld>
  <p:clrMapOvr>
    <a:masterClrMapping/>
  </p:clrMapOvr>
</p:sld>
</file>

<file path=ppt/theme/theme1.xml><?xml version="1.0" encoding="utf-8"?>
<a:theme xmlns:a="http://schemas.openxmlformats.org/drawingml/2006/main" name="Jiang Yan Jun (BUPT)">
  <a:themeElements>
    <a:clrScheme name="Jiang Yan Jun (BUP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Jiang Yan Jun (BUP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rnd" cmpd="sng" algn="ctr">
          <a:solidFill>
            <a:srgbClr val="FFFF00"/>
          </a:solidFill>
          <a:prstDash val="sysDot"/>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5400" cap="rnd" cmpd="sng" algn="ctr">
          <a:solidFill>
            <a:srgbClr val="FFFF00"/>
          </a:solidFill>
          <a:prstDash val="sysDot"/>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tx1"/>
            </a:solidFill>
            <a:effectLst/>
            <a:latin typeface="Arial" charset="0"/>
          </a:defRPr>
        </a:defPPr>
      </a:lstStyle>
    </a:lnDef>
  </a:objectDefaults>
  <a:extraClrSchemeLst>
    <a:extraClrScheme>
      <a:clrScheme name="Jiang Yan Jun (BUP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Jiang Yan Jun (BUP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iang Yan Jun (BUP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iang Yan Jun (BUP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iang Yan Jun (BU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iang Yan Jun (BU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Jiang Yan Jun (BU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Template>
  <TotalTime>6533</TotalTime>
  <Words>3035</Words>
  <Application>Microsoft Office PowerPoint</Application>
  <PresentationFormat>宽屏</PresentationFormat>
  <Paragraphs>353</Paragraphs>
  <Slides>70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70</vt:i4>
      </vt:variant>
    </vt:vector>
  </HeadingPairs>
  <TitlesOfParts>
    <vt:vector size="80" baseType="lpstr">
      <vt:lpstr>黑体</vt:lpstr>
      <vt:lpstr>楷体</vt:lpstr>
      <vt:lpstr>宋体</vt:lpstr>
      <vt:lpstr>Arial</vt:lpstr>
      <vt:lpstr>Calibri</vt:lpstr>
      <vt:lpstr>Century</vt:lpstr>
      <vt:lpstr>Times New Roman</vt:lpstr>
      <vt:lpstr>Verdana</vt:lpstr>
      <vt:lpstr>Wingdings</vt:lpstr>
      <vt:lpstr>Jiang Yan Jun (BUPT)</vt:lpstr>
      <vt:lpstr>PowerPoint 演示文稿</vt:lpstr>
      <vt:lpstr>Computer Networks &amp; Distributed system</vt:lpstr>
      <vt:lpstr>PowerPoint 演示文稿</vt:lpstr>
      <vt:lpstr>PowerPoint 演示文稿</vt:lpstr>
      <vt:lpstr>Transmission technology</vt:lpstr>
      <vt:lpstr>Classification by Scale </vt:lpstr>
      <vt:lpstr>PowerPoint 演示文稿</vt:lpstr>
      <vt:lpstr>PAN</vt:lpstr>
      <vt:lpstr>PowerPoint 演示文稿</vt:lpstr>
      <vt:lpstr>Topology </vt:lpstr>
      <vt:lpstr>Channel allocation</vt:lpstr>
      <vt:lpstr>PowerPoint 演示文稿</vt:lpstr>
      <vt:lpstr>WAN Topology: Subnet, LAN, Host</vt:lpstr>
      <vt:lpstr>Communication Subnet </vt:lpstr>
      <vt:lpstr>PowerPoint 演示文稿</vt:lpstr>
      <vt:lpstr>PowerPoint 演示文稿</vt:lpstr>
      <vt:lpstr>Network architecture </vt:lpstr>
      <vt:lpstr>Layers, Peers, Protocols, and Interfaces</vt:lpstr>
      <vt:lpstr>Layers, Peers, Protocols, and Interfaces</vt:lpstr>
      <vt:lpstr>Philosopher-Translator-Secretary</vt:lpstr>
      <vt:lpstr>Information flow</vt:lpstr>
      <vt:lpstr>Virtual Communication of Layer 5 Peers(1)</vt:lpstr>
      <vt:lpstr>Virtual Communication of Layer 5 Peers(2)</vt:lpstr>
      <vt:lpstr>PowerPoint 演示文稿</vt:lpstr>
      <vt:lpstr>Design Issues for the Layers (1)</vt:lpstr>
      <vt:lpstr>Design Issues for the Layers (2)</vt:lpstr>
      <vt:lpstr>Design Issues for the Layers (3)</vt:lpstr>
      <vt:lpstr>PowerPoint 演示文稿</vt:lpstr>
      <vt:lpstr>Connection-oriented Service </vt:lpstr>
      <vt:lpstr>Connectionless Service</vt:lpstr>
      <vt:lpstr>Quality of Service (QoS)</vt:lpstr>
      <vt:lpstr>PowerPoint 演示文稿</vt:lpstr>
      <vt:lpstr>Service Primitives</vt:lpstr>
      <vt:lpstr>The Relationship of Services to Protocols </vt:lpstr>
      <vt:lpstr>PowerPoint 演示文稿</vt:lpstr>
      <vt:lpstr>PowerPoint 演示文稿</vt:lpstr>
      <vt:lpstr>Layer Principles</vt:lpstr>
      <vt:lpstr>The ISO/OSI reference model</vt:lpstr>
      <vt:lpstr>L1: Physical layer</vt:lpstr>
      <vt:lpstr>L2: Data link layer</vt:lpstr>
      <vt:lpstr>L3: Network layer</vt:lpstr>
      <vt:lpstr>L4: Transport Layer</vt:lpstr>
      <vt:lpstr>Session Layer </vt:lpstr>
      <vt:lpstr>Presentation Layer </vt:lpstr>
      <vt:lpstr>Application Layer </vt:lpstr>
      <vt:lpstr>PowerPoint 演示文稿</vt:lpstr>
      <vt:lpstr>The TCP/IP Reference Model</vt:lpstr>
      <vt:lpstr>The Link Layer </vt:lpstr>
      <vt:lpstr>The Internet Layer </vt:lpstr>
      <vt:lpstr>The Transport Layer: TCP</vt:lpstr>
      <vt:lpstr>The Transport Layer: UDP</vt:lpstr>
      <vt:lpstr>Protocols &amp; networks in the TCP/IP </vt:lpstr>
      <vt:lpstr>TCP/IP Model: in Details</vt:lpstr>
      <vt:lpstr>Hybrid Model</vt:lpstr>
      <vt:lpstr>PowerPoint 演示文稿</vt:lpstr>
      <vt:lpstr>3 Concepts are Central to OSI Model </vt:lpstr>
      <vt:lpstr>A Critique of OSI Model &amp; Protocols</vt:lpstr>
      <vt:lpstr>A Critique of the TCP/IP Reference Model</vt:lpstr>
      <vt:lpstr>PowerPoint 演示文稿</vt:lpstr>
      <vt:lpstr> </vt:lpstr>
      <vt:lpstr>PowerPoint 演示文稿</vt:lpstr>
      <vt:lpstr>Network Standardization (1)</vt:lpstr>
      <vt:lpstr>Network Standardization (2)</vt:lpstr>
      <vt:lpstr>IEEE 802 Standards</vt:lpstr>
      <vt:lpstr>Internet Standards World </vt:lpstr>
      <vt:lpstr>Metric Units</vt:lpstr>
      <vt:lpstr>PowerPoint 演示文稿</vt:lpstr>
      <vt:lpstr>Homework</vt:lpstr>
      <vt:lpstr>思考题</vt:lpstr>
      <vt:lpstr>思考题</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Medium Access Sublayer</dc:title>
  <dc:creator>蒋砚军</dc:creator>
  <cp:lastModifiedBy>▷</cp:lastModifiedBy>
  <cp:revision>484</cp:revision>
  <dcterms:created xsi:type="dcterms:W3CDTF">2002-07-09T13:17:57Z</dcterms:created>
  <dcterms:modified xsi:type="dcterms:W3CDTF">2022-03-03T01:23:47Z</dcterms:modified>
</cp:coreProperties>
</file>