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4" r:id="rId4"/>
    <p:sldId id="265" r:id="rId5"/>
    <p:sldId id="261" r:id="rId6"/>
    <p:sldId id="263" r:id="rId7"/>
    <p:sldId id="262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65950" autoAdjust="0"/>
  </p:normalViewPr>
  <p:slideViewPr>
    <p:cSldViewPr>
      <p:cViewPr varScale="1">
        <p:scale>
          <a:sx n="47" d="100"/>
          <a:sy n="47" d="100"/>
        </p:scale>
        <p:origin x="-20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D3F1FA-61EB-4F38-B37D-5A69DC5932F6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45B1F2-A240-4139-B672-5E8C45B8E819}">
      <dgm:prSet phldrT="[Text]"/>
      <dgm:spPr/>
      <dgm:t>
        <a:bodyPr/>
        <a:lstStyle/>
        <a:p>
          <a:r>
            <a:rPr lang="en-MY" dirty="0"/>
            <a:t>MOHD FAHRUL FAHLEVI BIN FUAD</a:t>
          </a:r>
          <a:endParaRPr lang="en-US" dirty="0"/>
        </a:p>
      </dgm:t>
    </dgm:pt>
    <dgm:pt modelId="{47C9C536-2587-484E-ADE3-B53026D72442}" type="parTrans" cxnId="{DE978A52-E33B-4A8B-B184-D18C4FD45007}">
      <dgm:prSet/>
      <dgm:spPr/>
      <dgm:t>
        <a:bodyPr/>
        <a:lstStyle/>
        <a:p>
          <a:endParaRPr lang="en-US"/>
        </a:p>
      </dgm:t>
    </dgm:pt>
    <dgm:pt modelId="{EB5824EB-787E-4F33-8A18-E6BB9D4C60F5}" type="sibTrans" cxnId="{DE978A52-E33B-4A8B-B184-D18C4FD45007}">
      <dgm:prSet/>
      <dgm:spPr/>
      <dgm:t>
        <a:bodyPr/>
        <a:lstStyle/>
        <a:p>
          <a:pPr algn="ctr"/>
          <a:r>
            <a:rPr lang="en-US" dirty="0"/>
            <a:t>Project Manager &amp; Design Leader</a:t>
          </a:r>
        </a:p>
      </dgm:t>
    </dgm:pt>
    <dgm:pt modelId="{8908743E-73F1-499E-90F0-32F2373B8AD5}" type="asst">
      <dgm:prSet phldrT="[Text]"/>
      <dgm:spPr/>
      <dgm:t>
        <a:bodyPr/>
        <a:lstStyle/>
        <a:p>
          <a:r>
            <a:rPr lang="en-MY" dirty="0"/>
            <a:t>MUHAMAD YUSOF BIN PUTEH</a:t>
          </a:r>
          <a:endParaRPr lang="en-US" dirty="0"/>
        </a:p>
      </dgm:t>
    </dgm:pt>
    <dgm:pt modelId="{2E9F41E3-E0D2-4D5D-BE77-E3B2CC09EF02}" type="parTrans" cxnId="{F5E6A4EE-C894-42C6-B88E-4D23A78F8C97}">
      <dgm:prSet/>
      <dgm:spPr/>
      <dgm:t>
        <a:bodyPr/>
        <a:lstStyle/>
        <a:p>
          <a:endParaRPr lang="en-US"/>
        </a:p>
      </dgm:t>
    </dgm:pt>
    <dgm:pt modelId="{7E11FC63-E900-4370-B337-831715CDADBB}" type="sibTrans" cxnId="{F5E6A4EE-C894-42C6-B88E-4D23A78F8C97}">
      <dgm:prSet custT="1"/>
      <dgm:spPr/>
      <dgm:t>
        <a:bodyPr/>
        <a:lstStyle/>
        <a:p>
          <a:pPr algn="ctr"/>
          <a:r>
            <a:rPr lang="en-US" sz="1200" dirty="0"/>
            <a:t>Requirement Leader &amp; Configuration Manager</a:t>
          </a:r>
        </a:p>
      </dgm:t>
    </dgm:pt>
    <dgm:pt modelId="{4149ABB6-B8C7-4A3A-AE42-5806BC750F07}">
      <dgm:prSet phldrT="[Text]"/>
      <dgm:spPr/>
      <dgm:t>
        <a:bodyPr/>
        <a:lstStyle/>
        <a:p>
          <a:r>
            <a:rPr lang="en-MY" dirty="0"/>
            <a:t>MUHAMMAD SHAHZWAN BIN MOHD ZAKI</a:t>
          </a:r>
          <a:endParaRPr lang="en-US" dirty="0"/>
        </a:p>
      </dgm:t>
    </dgm:pt>
    <dgm:pt modelId="{B2130711-B269-428F-9DF0-ABF1917F5385}" type="parTrans" cxnId="{47729C1E-413B-4281-BAA2-727C06711B15}">
      <dgm:prSet/>
      <dgm:spPr/>
      <dgm:t>
        <a:bodyPr/>
        <a:lstStyle/>
        <a:p>
          <a:endParaRPr lang="en-US"/>
        </a:p>
      </dgm:t>
    </dgm:pt>
    <dgm:pt modelId="{D3CA6914-C46C-4FDC-B083-E53639766455}" type="sibTrans" cxnId="{47729C1E-413B-4281-BAA2-727C06711B15}">
      <dgm:prSet custT="1"/>
      <dgm:spPr/>
      <dgm:t>
        <a:bodyPr/>
        <a:lstStyle/>
        <a:p>
          <a:pPr algn="ctr"/>
          <a:r>
            <a:rPr lang="en-US" sz="1200" dirty="0"/>
            <a:t>Change Control Manager &amp; </a:t>
          </a:r>
          <a:r>
            <a:rPr lang="en-US" sz="1200" dirty="0" err="1"/>
            <a:t>Implmentation</a:t>
          </a:r>
          <a:r>
            <a:rPr lang="en-US" sz="1200" dirty="0"/>
            <a:t> Leader</a:t>
          </a:r>
        </a:p>
      </dgm:t>
    </dgm:pt>
    <dgm:pt modelId="{F9B93695-B19F-4CC9-B5A7-729A37C29D10}">
      <dgm:prSet phldrT="[Text]"/>
      <dgm:spPr/>
      <dgm:t>
        <a:bodyPr/>
        <a:lstStyle/>
        <a:p>
          <a:r>
            <a:rPr lang="en-MY" dirty="0"/>
            <a:t>MUHAMMAD SYAHMI BIN SHAFAWI</a:t>
          </a:r>
          <a:endParaRPr lang="en-US" dirty="0"/>
        </a:p>
      </dgm:t>
    </dgm:pt>
    <dgm:pt modelId="{720754F8-00A3-4D90-BB32-0498CAAA6BC3}" type="parTrans" cxnId="{E8430B7C-9C8A-4634-9F5D-820D6859B2FB}">
      <dgm:prSet/>
      <dgm:spPr/>
      <dgm:t>
        <a:bodyPr/>
        <a:lstStyle/>
        <a:p>
          <a:endParaRPr lang="en-US"/>
        </a:p>
      </dgm:t>
    </dgm:pt>
    <dgm:pt modelId="{179AFC6C-F453-4587-B15A-049CBCAAD498}" type="sibTrans" cxnId="{E8430B7C-9C8A-4634-9F5D-820D6859B2FB}">
      <dgm:prSet custT="1"/>
      <dgm:spPr/>
      <dgm:t>
        <a:bodyPr/>
        <a:lstStyle/>
        <a:p>
          <a:pPr algn="ctr"/>
          <a:r>
            <a:rPr lang="en-US" sz="1200" dirty="0"/>
            <a:t>Quality</a:t>
          </a:r>
          <a:r>
            <a:rPr lang="en-US" sz="1200" baseline="0" dirty="0"/>
            <a:t> Assurance Leader &amp; Maintenance </a:t>
          </a:r>
          <a:endParaRPr lang="en-US" sz="1200" dirty="0"/>
        </a:p>
      </dgm:t>
    </dgm:pt>
    <dgm:pt modelId="{503388D7-8652-40D8-8847-105F72AF9F34}" type="pres">
      <dgm:prSet presAssocID="{D3D3F1FA-61EB-4F38-B37D-5A69DC5932F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23FA5E9-8F21-4E3C-9509-8E5A53826193}" type="pres">
      <dgm:prSet presAssocID="{2345B1F2-A240-4139-B672-5E8C45B8E819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744A353-A503-4C62-B5D5-D83C73AE9A03}" type="pres">
      <dgm:prSet presAssocID="{2345B1F2-A240-4139-B672-5E8C45B8E819}" presName="rootComposite1" presStyleCnt="0"/>
      <dgm:spPr/>
      <dgm:t>
        <a:bodyPr/>
        <a:lstStyle/>
        <a:p>
          <a:endParaRPr lang="en-US"/>
        </a:p>
      </dgm:t>
    </dgm:pt>
    <dgm:pt modelId="{39FD009F-D267-4AAC-8D81-AE2F94F90C10}" type="pres">
      <dgm:prSet presAssocID="{2345B1F2-A240-4139-B672-5E8C45B8E819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2A6E1207-9AD7-4133-805E-FE9FD08481E1}" type="pres">
      <dgm:prSet presAssocID="{2345B1F2-A240-4139-B672-5E8C45B8E819}" presName="titleText1" presStyleLbl="fgAcc0" presStyleIdx="0" presStyleCnt="1" custScaleX="129115" custScaleY="103721" custLinFactNeighborX="4117" custLinFactNeighborY="1502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C956653-5A2A-4D63-A1D3-FB7072579110}" type="pres">
      <dgm:prSet presAssocID="{2345B1F2-A240-4139-B672-5E8C45B8E819}" presName="rootConnector1" presStyleLbl="node1" presStyleIdx="0" presStyleCnt="2"/>
      <dgm:spPr/>
      <dgm:t>
        <a:bodyPr/>
        <a:lstStyle/>
        <a:p>
          <a:endParaRPr lang="en-US"/>
        </a:p>
      </dgm:t>
    </dgm:pt>
    <dgm:pt modelId="{BF768DFD-C532-4259-B8C4-D531C90A79D6}" type="pres">
      <dgm:prSet presAssocID="{2345B1F2-A240-4139-B672-5E8C45B8E819}" presName="hierChild2" presStyleCnt="0"/>
      <dgm:spPr/>
      <dgm:t>
        <a:bodyPr/>
        <a:lstStyle/>
        <a:p>
          <a:endParaRPr lang="en-US"/>
        </a:p>
      </dgm:t>
    </dgm:pt>
    <dgm:pt modelId="{F48BD8D1-798A-485B-A940-272F91122DBA}" type="pres">
      <dgm:prSet presAssocID="{B2130711-B269-428F-9DF0-ABF1917F5385}" presName="Name37" presStyleLbl="parChTrans1D2" presStyleIdx="0" presStyleCnt="3"/>
      <dgm:spPr/>
      <dgm:t>
        <a:bodyPr/>
        <a:lstStyle/>
        <a:p>
          <a:endParaRPr lang="en-US"/>
        </a:p>
      </dgm:t>
    </dgm:pt>
    <dgm:pt modelId="{39BA660D-9FE7-408B-AABD-CF09765F313F}" type="pres">
      <dgm:prSet presAssocID="{4149ABB6-B8C7-4A3A-AE42-5806BC750F0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FCACA40-32C0-4C99-9796-0CF13CA768A0}" type="pres">
      <dgm:prSet presAssocID="{4149ABB6-B8C7-4A3A-AE42-5806BC750F07}" presName="rootComposite" presStyleCnt="0"/>
      <dgm:spPr/>
      <dgm:t>
        <a:bodyPr/>
        <a:lstStyle/>
        <a:p>
          <a:endParaRPr lang="en-US"/>
        </a:p>
      </dgm:t>
    </dgm:pt>
    <dgm:pt modelId="{429263B5-29B9-4D6B-BB28-CC8F96981740}" type="pres">
      <dgm:prSet presAssocID="{4149ABB6-B8C7-4A3A-AE42-5806BC750F07}" presName="rootText" presStyleLbl="node1" presStyleIdx="0" presStyleCnt="2" custLinFactNeighborX="-1699" custLinFactNeighborY="-1162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B31A137-54F9-4F23-94C3-20932CE499B0}" type="pres">
      <dgm:prSet presAssocID="{4149ABB6-B8C7-4A3A-AE42-5806BC750F07}" presName="titleText2" presStyleLbl="fgAcc1" presStyleIdx="0" presStyleCnt="2" custScaleX="123638" custScaleY="10069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6B8F72C-A143-4AD3-B374-DA9DA8290A9E}" type="pres">
      <dgm:prSet presAssocID="{4149ABB6-B8C7-4A3A-AE42-5806BC750F07}" presName="rootConnector" presStyleLbl="node2" presStyleIdx="0" presStyleCnt="0"/>
      <dgm:spPr/>
      <dgm:t>
        <a:bodyPr/>
        <a:lstStyle/>
        <a:p>
          <a:endParaRPr lang="en-US"/>
        </a:p>
      </dgm:t>
    </dgm:pt>
    <dgm:pt modelId="{A30B27CE-F8E1-4254-8815-28954E8EA7C5}" type="pres">
      <dgm:prSet presAssocID="{4149ABB6-B8C7-4A3A-AE42-5806BC750F07}" presName="hierChild4" presStyleCnt="0"/>
      <dgm:spPr/>
      <dgm:t>
        <a:bodyPr/>
        <a:lstStyle/>
        <a:p>
          <a:endParaRPr lang="en-US"/>
        </a:p>
      </dgm:t>
    </dgm:pt>
    <dgm:pt modelId="{03DC13CF-C46E-4D07-B6A1-C6D3C666AE18}" type="pres">
      <dgm:prSet presAssocID="{4149ABB6-B8C7-4A3A-AE42-5806BC750F07}" presName="hierChild5" presStyleCnt="0"/>
      <dgm:spPr/>
      <dgm:t>
        <a:bodyPr/>
        <a:lstStyle/>
        <a:p>
          <a:endParaRPr lang="en-US"/>
        </a:p>
      </dgm:t>
    </dgm:pt>
    <dgm:pt modelId="{B8C5E671-1430-4DB2-B632-C5469061CBFE}" type="pres">
      <dgm:prSet presAssocID="{720754F8-00A3-4D90-BB32-0498CAAA6BC3}" presName="Name37" presStyleLbl="parChTrans1D2" presStyleIdx="1" presStyleCnt="3"/>
      <dgm:spPr/>
      <dgm:t>
        <a:bodyPr/>
        <a:lstStyle/>
        <a:p>
          <a:endParaRPr lang="en-US"/>
        </a:p>
      </dgm:t>
    </dgm:pt>
    <dgm:pt modelId="{369B5307-C74B-4901-9060-B341E8C00CFB}" type="pres">
      <dgm:prSet presAssocID="{F9B93695-B19F-4CC9-B5A7-729A37C29D1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3F06FE8-C011-4873-BF11-B70A1E040DE0}" type="pres">
      <dgm:prSet presAssocID="{F9B93695-B19F-4CC9-B5A7-729A37C29D10}" presName="rootComposite" presStyleCnt="0"/>
      <dgm:spPr/>
      <dgm:t>
        <a:bodyPr/>
        <a:lstStyle/>
        <a:p>
          <a:endParaRPr lang="en-US"/>
        </a:p>
      </dgm:t>
    </dgm:pt>
    <dgm:pt modelId="{6B7C4316-8FD7-429A-A86B-79B66C49265E}" type="pres">
      <dgm:prSet presAssocID="{F9B93695-B19F-4CC9-B5A7-729A37C29D10}" presName="rootText" presStyleLbl="node1" presStyleIdx="1" presStyleCnt="2" custLinFactNeighborX="-1551" custLinFactNeighborY="-1162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33E029FC-9864-4FF9-A193-EB4A60C83C6F}" type="pres">
      <dgm:prSet presAssocID="{F9B93695-B19F-4CC9-B5A7-729A37C29D10}" presName="titleText2" presStyleLbl="fgAcc1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B684150-3748-41B8-9D06-332270282EAA}" type="pres">
      <dgm:prSet presAssocID="{F9B93695-B19F-4CC9-B5A7-729A37C29D10}" presName="rootConnector" presStyleLbl="node2" presStyleIdx="0" presStyleCnt="0"/>
      <dgm:spPr/>
      <dgm:t>
        <a:bodyPr/>
        <a:lstStyle/>
        <a:p>
          <a:endParaRPr lang="en-US"/>
        </a:p>
      </dgm:t>
    </dgm:pt>
    <dgm:pt modelId="{315D94A4-D645-4715-A16C-894A8A5E9CE5}" type="pres">
      <dgm:prSet presAssocID="{F9B93695-B19F-4CC9-B5A7-729A37C29D10}" presName="hierChild4" presStyleCnt="0"/>
      <dgm:spPr/>
      <dgm:t>
        <a:bodyPr/>
        <a:lstStyle/>
        <a:p>
          <a:endParaRPr lang="en-US"/>
        </a:p>
      </dgm:t>
    </dgm:pt>
    <dgm:pt modelId="{A899F547-3EB0-4604-BC3B-80EDBE413A5F}" type="pres">
      <dgm:prSet presAssocID="{F9B93695-B19F-4CC9-B5A7-729A37C29D10}" presName="hierChild5" presStyleCnt="0"/>
      <dgm:spPr/>
      <dgm:t>
        <a:bodyPr/>
        <a:lstStyle/>
        <a:p>
          <a:endParaRPr lang="en-US"/>
        </a:p>
      </dgm:t>
    </dgm:pt>
    <dgm:pt modelId="{68DCC5FA-AFB2-4CE0-B345-65A270D9AA6C}" type="pres">
      <dgm:prSet presAssocID="{2345B1F2-A240-4139-B672-5E8C45B8E819}" presName="hierChild3" presStyleCnt="0"/>
      <dgm:spPr/>
      <dgm:t>
        <a:bodyPr/>
        <a:lstStyle/>
        <a:p>
          <a:endParaRPr lang="en-US"/>
        </a:p>
      </dgm:t>
    </dgm:pt>
    <dgm:pt modelId="{2CAA640F-B1E4-46FD-870A-011B5993999D}" type="pres">
      <dgm:prSet presAssocID="{2E9F41E3-E0D2-4D5D-BE77-E3B2CC09EF02}" presName="Name96" presStyleLbl="parChTrans1D2" presStyleIdx="2" presStyleCnt="3"/>
      <dgm:spPr/>
      <dgm:t>
        <a:bodyPr/>
        <a:lstStyle/>
        <a:p>
          <a:endParaRPr lang="en-US"/>
        </a:p>
      </dgm:t>
    </dgm:pt>
    <dgm:pt modelId="{CEE86175-FD6F-4E5D-A640-1C11AB3E4D72}" type="pres">
      <dgm:prSet presAssocID="{8908743E-73F1-499E-90F0-32F2373B8AD5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6E8913B-A274-4856-A0E6-DA67A6FF49D5}" type="pres">
      <dgm:prSet presAssocID="{8908743E-73F1-499E-90F0-32F2373B8AD5}" presName="rootComposite3" presStyleCnt="0"/>
      <dgm:spPr/>
      <dgm:t>
        <a:bodyPr/>
        <a:lstStyle/>
        <a:p>
          <a:endParaRPr lang="en-US"/>
        </a:p>
      </dgm:t>
    </dgm:pt>
    <dgm:pt modelId="{F7BABC5D-39DA-4B5F-ACF2-C01ACCF09922}" type="pres">
      <dgm:prSet presAssocID="{8908743E-73F1-499E-90F0-32F2373B8AD5}" presName="rootText3" presStyleLbl="asst1" presStyleIdx="0" presStyleCnt="1" custLinFactNeighborX="-1390" custLinFactNeighborY="-93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7EB406-C092-41FC-A9BB-6267C991C64C}" type="pres">
      <dgm:prSet presAssocID="{8908743E-73F1-499E-90F0-32F2373B8AD5}" presName="titleText3" presStyleLbl="fgAcc2" presStyleIdx="0" presStyleCnt="1" custScaleX="115198" custScaleY="11762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1286120-C22B-453A-92FA-D630E1CFF9D5}" type="pres">
      <dgm:prSet presAssocID="{8908743E-73F1-499E-90F0-32F2373B8AD5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119FB8D-2161-46D3-A72F-1D79A08AE448}" type="pres">
      <dgm:prSet presAssocID="{8908743E-73F1-499E-90F0-32F2373B8AD5}" presName="hierChild6" presStyleCnt="0"/>
      <dgm:spPr/>
      <dgm:t>
        <a:bodyPr/>
        <a:lstStyle/>
        <a:p>
          <a:endParaRPr lang="en-US"/>
        </a:p>
      </dgm:t>
    </dgm:pt>
    <dgm:pt modelId="{151DD467-E107-42BF-92DC-B5BA20429DEA}" type="pres">
      <dgm:prSet presAssocID="{8908743E-73F1-499E-90F0-32F2373B8AD5}" presName="hierChild7" presStyleCnt="0"/>
      <dgm:spPr/>
      <dgm:t>
        <a:bodyPr/>
        <a:lstStyle/>
        <a:p>
          <a:endParaRPr lang="en-US"/>
        </a:p>
      </dgm:t>
    </dgm:pt>
  </dgm:ptLst>
  <dgm:cxnLst>
    <dgm:cxn modelId="{FE7DDCFD-E933-42B7-A5C5-C2C4DADFEAD2}" type="presOf" srcId="{179AFC6C-F453-4587-B15A-049CBCAAD498}" destId="{33E029FC-9864-4FF9-A193-EB4A60C83C6F}" srcOrd="0" destOrd="0" presId="urn:microsoft.com/office/officeart/2008/layout/NameandTitleOrganizationalChart"/>
    <dgm:cxn modelId="{BDE66F3B-A082-417A-B655-6DF2CC77BBA5}" type="presOf" srcId="{D3CA6914-C46C-4FDC-B083-E53639766455}" destId="{8B31A137-54F9-4F23-94C3-20932CE499B0}" srcOrd="0" destOrd="0" presId="urn:microsoft.com/office/officeart/2008/layout/NameandTitleOrganizationalChart"/>
    <dgm:cxn modelId="{5CECF4A8-C503-4A1C-9F69-DF239131ACCC}" type="presOf" srcId="{F9B93695-B19F-4CC9-B5A7-729A37C29D10}" destId="{0B684150-3748-41B8-9D06-332270282EAA}" srcOrd="1" destOrd="0" presId="urn:microsoft.com/office/officeart/2008/layout/NameandTitleOrganizationalChart"/>
    <dgm:cxn modelId="{DEF38B34-817B-47B5-BA88-3101B7FAC63D}" type="presOf" srcId="{F9B93695-B19F-4CC9-B5A7-729A37C29D10}" destId="{6B7C4316-8FD7-429A-A86B-79B66C49265E}" srcOrd="0" destOrd="0" presId="urn:microsoft.com/office/officeart/2008/layout/NameandTitleOrganizationalChart"/>
    <dgm:cxn modelId="{F5E6A4EE-C894-42C6-B88E-4D23A78F8C97}" srcId="{2345B1F2-A240-4139-B672-5E8C45B8E819}" destId="{8908743E-73F1-499E-90F0-32F2373B8AD5}" srcOrd="0" destOrd="0" parTransId="{2E9F41E3-E0D2-4D5D-BE77-E3B2CC09EF02}" sibTransId="{7E11FC63-E900-4370-B337-831715CDADBB}"/>
    <dgm:cxn modelId="{3201831E-D904-4C7A-ADFC-61227666862F}" type="presOf" srcId="{4149ABB6-B8C7-4A3A-AE42-5806BC750F07}" destId="{429263B5-29B9-4D6B-BB28-CC8F96981740}" srcOrd="0" destOrd="0" presId="urn:microsoft.com/office/officeart/2008/layout/NameandTitleOrganizationalChart"/>
    <dgm:cxn modelId="{3B94601B-015C-4C32-9D31-42CCD8C27CD4}" type="presOf" srcId="{7E11FC63-E900-4370-B337-831715CDADBB}" destId="{F27EB406-C092-41FC-A9BB-6267C991C64C}" srcOrd="0" destOrd="0" presId="urn:microsoft.com/office/officeart/2008/layout/NameandTitleOrganizationalChart"/>
    <dgm:cxn modelId="{47729C1E-413B-4281-BAA2-727C06711B15}" srcId="{2345B1F2-A240-4139-B672-5E8C45B8E819}" destId="{4149ABB6-B8C7-4A3A-AE42-5806BC750F07}" srcOrd="1" destOrd="0" parTransId="{B2130711-B269-428F-9DF0-ABF1917F5385}" sibTransId="{D3CA6914-C46C-4FDC-B083-E53639766455}"/>
    <dgm:cxn modelId="{545CC11B-4760-4567-8DFF-51F2E0A55103}" type="presOf" srcId="{4149ABB6-B8C7-4A3A-AE42-5806BC750F07}" destId="{D6B8F72C-A143-4AD3-B374-DA9DA8290A9E}" srcOrd="1" destOrd="0" presId="urn:microsoft.com/office/officeart/2008/layout/NameandTitleOrganizationalChart"/>
    <dgm:cxn modelId="{3E9B2464-65B6-4CE6-8F17-1A931ADAD028}" type="presOf" srcId="{8908743E-73F1-499E-90F0-32F2373B8AD5}" destId="{41286120-C22B-453A-92FA-D630E1CFF9D5}" srcOrd="1" destOrd="0" presId="urn:microsoft.com/office/officeart/2008/layout/NameandTitleOrganizationalChart"/>
    <dgm:cxn modelId="{F49AD383-603F-433E-B6C9-88DCF9392670}" type="presOf" srcId="{2345B1F2-A240-4139-B672-5E8C45B8E819}" destId="{FC956653-5A2A-4D63-A1D3-FB7072579110}" srcOrd="1" destOrd="0" presId="urn:microsoft.com/office/officeart/2008/layout/NameandTitleOrganizationalChart"/>
    <dgm:cxn modelId="{0774CA93-DEBA-4BDF-9AC5-4E89CF5EB06F}" type="presOf" srcId="{2345B1F2-A240-4139-B672-5E8C45B8E819}" destId="{39FD009F-D267-4AAC-8D81-AE2F94F90C10}" srcOrd="0" destOrd="0" presId="urn:microsoft.com/office/officeart/2008/layout/NameandTitleOrganizationalChart"/>
    <dgm:cxn modelId="{C1D21D1F-45D3-4D17-8921-D66B04C64367}" type="presOf" srcId="{B2130711-B269-428F-9DF0-ABF1917F5385}" destId="{F48BD8D1-798A-485B-A940-272F91122DBA}" srcOrd="0" destOrd="0" presId="urn:microsoft.com/office/officeart/2008/layout/NameandTitleOrganizationalChart"/>
    <dgm:cxn modelId="{DE978A52-E33B-4A8B-B184-D18C4FD45007}" srcId="{D3D3F1FA-61EB-4F38-B37D-5A69DC5932F6}" destId="{2345B1F2-A240-4139-B672-5E8C45B8E819}" srcOrd="0" destOrd="0" parTransId="{47C9C536-2587-484E-ADE3-B53026D72442}" sibTransId="{EB5824EB-787E-4F33-8A18-E6BB9D4C60F5}"/>
    <dgm:cxn modelId="{824A8BDA-89CD-4C8C-B154-F72F3CCAFE97}" type="presOf" srcId="{2E9F41E3-E0D2-4D5D-BE77-E3B2CC09EF02}" destId="{2CAA640F-B1E4-46FD-870A-011B5993999D}" srcOrd="0" destOrd="0" presId="urn:microsoft.com/office/officeart/2008/layout/NameandTitleOrganizationalChart"/>
    <dgm:cxn modelId="{E8430B7C-9C8A-4634-9F5D-820D6859B2FB}" srcId="{2345B1F2-A240-4139-B672-5E8C45B8E819}" destId="{F9B93695-B19F-4CC9-B5A7-729A37C29D10}" srcOrd="2" destOrd="0" parTransId="{720754F8-00A3-4D90-BB32-0498CAAA6BC3}" sibTransId="{179AFC6C-F453-4587-B15A-049CBCAAD498}"/>
    <dgm:cxn modelId="{4C6EF3D7-A8AB-4BC9-BC59-A688917940DB}" type="presOf" srcId="{720754F8-00A3-4D90-BB32-0498CAAA6BC3}" destId="{B8C5E671-1430-4DB2-B632-C5469061CBFE}" srcOrd="0" destOrd="0" presId="urn:microsoft.com/office/officeart/2008/layout/NameandTitleOrganizationalChart"/>
    <dgm:cxn modelId="{73B24F40-688B-4A9D-A786-56B8F5044F51}" type="presOf" srcId="{D3D3F1FA-61EB-4F38-B37D-5A69DC5932F6}" destId="{503388D7-8652-40D8-8847-105F72AF9F34}" srcOrd="0" destOrd="0" presId="urn:microsoft.com/office/officeart/2008/layout/NameandTitleOrganizationalChart"/>
    <dgm:cxn modelId="{114D4642-1BB2-4351-A056-198249F3D49C}" type="presOf" srcId="{8908743E-73F1-499E-90F0-32F2373B8AD5}" destId="{F7BABC5D-39DA-4B5F-ACF2-C01ACCF09922}" srcOrd="0" destOrd="0" presId="urn:microsoft.com/office/officeart/2008/layout/NameandTitleOrganizationalChart"/>
    <dgm:cxn modelId="{43E34395-65CE-4545-95DA-AE7E1F2C6898}" type="presOf" srcId="{EB5824EB-787E-4F33-8A18-E6BB9D4C60F5}" destId="{2A6E1207-9AD7-4133-805E-FE9FD08481E1}" srcOrd="0" destOrd="0" presId="urn:microsoft.com/office/officeart/2008/layout/NameandTitleOrganizationalChart"/>
    <dgm:cxn modelId="{A0C52FBF-59C8-46BA-AAD5-A2881791DF0F}" type="presParOf" srcId="{503388D7-8652-40D8-8847-105F72AF9F34}" destId="{423FA5E9-8F21-4E3C-9509-8E5A53826193}" srcOrd="0" destOrd="0" presId="urn:microsoft.com/office/officeart/2008/layout/NameandTitleOrganizationalChart"/>
    <dgm:cxn modelId="{0DACD52D-6B71-4D80-92A7-AACB3AA53F2D}" type="presParOf" srcId="{423FA5E9-8F21-4E3C-9509-8E5A53826193}" destId="{6744A353-A503-4C62-B5D5-D83C73AE9A03}" srcOrd="0" destOrd="0" presId="urn:microsoft.com/office/officeart/2008/layout/NameandTitleOrganizationalChart"/>
    <dgm:cxn modelId="{F48D274D-84FF-45D8-A0A7-7382BD7A67E7}" type="presParOf" srcId="{6744A353-A503-4C62-B5D5-D83C73AE9A03}" destId="{39FD009F-D267-4AAC-8D81-AE2F94F90C10}" srcOrd="0" destOrd="0" presId="urn:microsoft.com/office/officeart/2008/layout/NameandTitleOrganizationalChart"/>
    <dgm:cxn modelId="{8903CFDA-1871-4687-9FEA-EBBDAD50329C}" type="presParOf" srcId="{6744A353-A503-4C62-B5D5-D83C73AE9A03}" destId="{2A6E1207-9AD7-4133-805E-FE9FD08481E1}" srcOrd="1" destOrd="0" presId="urn:microsoft.com/office/officeart/2008/layout/NameandTitleOrganizationalChart"/>
    <dgm:cxn modelId="{A63BDB0F-32F3-47B6-AD1A-E38CA381AA82}" type="presParOf" srcId="{6744A353-A503-4C62-B5D5-D83C73AE9A03}" destId="{FC956653-5A2A-4D63-A1D3-FB7072579110}" srcOrd="2" destOrd="0" presId="urn:microsoft.com/office/officeart/2008/layout/NameandTitleOrganizationalChart"/>
    <dgm:cxn modelId="{A7AB8B39-A2B2-4A09-8BDE-DA27E7163C0B}" type="presParOf" srcId="{423FA5E9-8F21-4E3C-9509-8E5A53826193}" destId="{BF768DFD-C532-4259-B8C4-D531C90A79D6}" srcOrd="1" destOrd="0" presId="urn:microsoft.com/office/officeart/2008/layout/NameandTitleOrganizationalChart"/>
    <dgm:cxn modelId="{12BDF088-14C9-4706-A1FF-42A1D206E2CC}" type="presParOf" srcId="{BF768DFD-C532-4259-B8C4-D531C90A79D6}" destId="{F48BD8D1-798A-485B-A940-272F91122DBA}" srcOrd="0" destOrd="0" presId="urn:microsoft.com/office/officeart/2008/layout/NameandTitleOrganizationalChart"/>
    <dgm:cxn modelId="{ADCBC508-AB0D-4F76-A4C6-357FE9C79743}" type="presParOf" srcId="{BF768DFD-C532-4259-B8C4-D531C90A79D6}" destId="{39BA660D-9FE7-408B-AABD-CF09765F313F}" srcOrd="1" destOrd="0" presId="urn:microsoft.com/office/officeart/2008/layout/NameandTitleOrganizationalChart"/>
    <dgm:cxn modelId="{93AB0691-17A0-4856-BA87-574D158BC05F}" type="presParOf" srcId="{39BA660D-9FE7-408B-AABD-CF09765F313F}" destId="{2FCACA40-32C0-4C99-9796-0CF13CA768A0}" srcOrd="0" destOrd="0" presId="urn:microsoft.com/office/officeart/2008/layout/NameandTitleOrganizationalChart"/>
    <dgm:cxn modelId="{12621F34-AF71-409A-B009-A3A7D83F65D4}" type="presParOf" srcId="{2FCACA40-32C0-4C99-9796-0CF13CA768A0}" destId="{429263B5-29B9-4D6B-BB28-CC8F96981740}" srcOrd="0" destOrd="0" presId="urn:microsoft.com/office/officeart/2008/layout/NameandTitleOrganizationalChart"/>
    <dgm:cxn modelId="{8D80A0F8-FB6A-4776-A5CC-6542CE1EFB46}" type="presParOf" srcId="{2FCACA40-32C0-4C99-9796-0CF13CA768A0}" destId="{8B31A137-54F9-4F23-94C3-20932CE499B0}" srcOrd="1" destOrd="0" presId="urn:microsoft.com/office/officeart/2008/layout/NameandTitleOrganizationalChart"/>
    <dgm:cxn modelId="{5FF0431D-D236-4170-8BB6-A9B1B9335656}" type="presParOf" srcId="{2FCACA40-32C0-4C99-9796-0CF13CA768A0}" destId="{D6B8F72C-A143-4AD3-B374-DA9DA8290A9E}" srcOrd="2" destOrd="0" presId="urn:microsoft.com/office/officeart/2008/layout/NameandTitleOrganizationalChart"/>
    <dgm:cxn modelId="{CF6C0A8C-E5C3-4E44-AD43-D7BB6DDC639E}" type="presParOf" srcId="{39BA660D-9FE7-408B-AABD-CF09765F313F}" destId="{A30B27CE-F8E1-4254-8815-28954E8EA7C5}" srcOrd="1" destOrd="0" presId="urn:microsoft.com/office/officeart/2008/layout/NameandTitleOrganizationalChart"/>
    <dgm:cxn modelId="{28F335BD-FC2E-41DA-B702-19745DE91596}" type="presParOf" srcId="{39BA660D-9FE7-408B-AABD-CF09765F313F}" destId="{03DC13CF-C46E-4D07-B6A1-C6D3C666AE18}" srcOrd="2" destOrd="0" presId="urn:microsoft.com/office/officeart/2008/layout/NameandTitleOrganizationalChart"/>
    <dgm:cxn modelId="{CF3ADBBD-CF31-49B8-99D4-C33ACE5CA90A}" type="presParOf" srcId="{BF768DFD-C532-4259-B8C4-D531C90A79D6}" destId="{B8C5E671-1430-4DB2-B632-C5469061CBFE}" srcOrd="2" destOrd="0" presId="urn:microsoft.com/office/officeart/2008/layout/NameandTitleOrganizationalChart"/>
    <dgm:cxn modelId="{4757BB55-CE01-40C7-914B-E833C6BD8FB6}" type="presParOf" srcId="{BF768DFD-C532-4259-B8C4-D531C90A79D6}" destId="{369B5307-C74B-4901-9060-B341E8C00CFB}" srcOrd="3" destOrd="0" presId="urn:microsoft.com/office/officeart/2008/layout/NameandTitleOrganizationalChart"/>
    <dgm:cxn modelId="{A81333F5-1027-4E63-915D-DB058BA55D6D}" type="presParOf" srcId="{369B5307-C74B-4901-9060-B341E8C00CFB}" destId="{53F06FE8-C011-4873-BF11-B70A1E040DE0}" srcOrd="0" destOrd="0" presId="urn:microsoft.com/office/officeart/2008/layout/NameandTitleOrganizationalChart"/>
    <dgm:cxn modelId="{E0401664-19D0-461D-B05D-4CA2E7A9ADA9}" type="presParOf" srcId="{53F06FE8-C011-4873-BF11-B70A1E040DE0}" destId="{6B7C4316-8FD7-429A-A86B-79B66C49265E}" srcOrd="0" destOrd="0" presId="urn:microsoft.com/office/officeart/2008/layout/NameandTitleOrganizationalChart"/>
    <dgm:cxn modelId="{2874D87D-EE64-49FB-897C-598487F7932A}" type="presParOf" srcId="{53F06FE8-C011-4873-BF11-B70A1E040DE0}" destId="{33E029FC-9864-4FF9-A193-EB4A60C83C6F}" srcOrd="1" destOrd="0" presId="urn:microsoft.com/office/officeart/2008/layout/NameandTitleOrganizationalChart"/>
    <dgm:cxn modelId="{9D815238-6911-4E0E-B6DF-C60B68E0B89B}" type="presParOf" srcId="{53F06FE8-C011-4873-BF11-B70A1E040DE0}" destId="{0B684150-3748-41B8-9D06-332270282EAA}" srcOrd="2" destOrd="0" presId="urn:microsoft.com/office/officeart/2008/layout/NameandTitleOrganizationalChart"/>
    <dgm:cxn modelId="{D88E2919-4758-4EC7-AD5D-B12485A7B00C}" type="presParOf" srcId="{369B5307-C74B-4901-9060-B341E8C00CFB}" destId="{315D94A4-D645-4715-A16C-894A8A5E9CE5}" srcOrd="1" destOrd="0" presId="urn:microsoft.com/office/officeart/2008/layout/NameandTitleOrganizationalChart"/>
    <dgm:cxn modelId="{BF34A961-D439-4E67-A819-1A01B3C24D86}" type="presParOf" srcId="{369B5307-C74B-4901-9060-B341E8C00CFB}" destId="{A899F547-3EB0-4604-BC3B-80EDBE413A5F}" srcOrd="2" destOrd="0" presId="urn:microsoft.com/office/officeart/2008/layout/NameandTitleOrganizationalChart"/>
    <dgm:cxn modelId="{FFF99C6A-0A2A-413A-BBE1-936AA22246D5}" type="presParOf" srcId="{423FA5E9-8F21-4E3C-9509-8E5A53826193}" destId="{68DCC5FA-AFB2-4CE0-B345-65A270D9AA6C}" srcOrd="2" destOrd="0" presId="urn:microsoft.com/office/officeart/2008/layout/NameandTitleOrganizationalChart"/>
    <dgm:cxn modelId="{9D2211C8-24A2-461D-9017-4810F72CAA8F}" type="presParOf" srcId="{68DCC5FA-AFB2-4CE0-B345-65A270D9AA6C}" destId="{2CAA640F-B1E4-46FD-870A-011B5993999D}" srcOrd="0" destOrd="0" presId="urn:microsoft.com/office/officeart/2008/layout/NameandTitleOrganizationalChart"/>
    <dgm:cxn modelId="{DBA3E612-DF51-4125-87CB-3CCF90D0A040}" type="presParOf" srcId="{68DCC5FA-AFB2-4CE0-B345-65A270D9AA6C}" destId="{CEE86175-FD6F-4E5D-A640-1C11AB3E4D72}" srcOrd="1" destOrd="0" presId="urn:microsoft.com/office/officeart/2008/layout/NameandTitleOrganizationalChart"/>
    <dgm:cxn modelId="{68326D3E-AB32-46AB-A02C-9E8F99A680D9}" type="presParOf" srcId="{CEE86175-FD6F-4E5D-A640-1C11AB3E4D72}" destId="{76E8913B-A274-4856-A0E6-DA67A6FF49D5}" srcOrd="0" destOrd="0" presId="urn:microsoft.com/office/officeart/2008/layout/NameandTitleOrganizationalChart"/>
    <dgm:cxn modelId="{51295B9D-2A60-46A0-954B-A5E5A96F9FE0}" type="presParOf" srcId="{76E8913B-A274-4856-A0E6-DA67A6FF49D5}" destId="{F7BABC5D-39DA-4B5F-ACF2-C01ACCF09922}" srcOrd="0" destOrd="0" presId="urn:microsoft.com/office/officeart/2008/layout/NameandTitleOrganizationalChart"/>
    <dgm:cxn modelId="{D50E0175-3C55-45B8-8D9B-AACAA913AD71}" type="presParOf" srcId="{76E8913B-A274-4856-A0E6-DA67A6FF49D5}" destId="{F27EB406-C092-41FC-A9BB-6267C991C64C}" srcOrd="1" destOrd="0" presId="urn:microsoft.com/office/officeart/2008/layout/NameandTitleOrganizationalChart"/>
    <dgm:cxn modelId="{E17EDEA2-4F43-49CD-9E2A-89B68129D751}" type="presParOf" srcId="{76E8913B-A274-4856-A0E6-DA67A6FF49D5}" destId="{41286120-C22B-453A-92FA-D630E1CFF9D5}" srcOrd="2" destOrd="0" presId="urn:microsoft.com/office/officeart/2008/layout/NameandTitleOrganizationalChart"/>
    <dgm:cxn modelId="{4FE8BA78-F157-410E-A6C6-86F0B161A9A1}" type="presParOf" srcId="{CEE86175-FD6F-4E5D-A640-1C11AB3E4D72}" destId="{B119FB8D-2161-46D3-A72F-1D79A08AE448}" srcOrd="1" destOrd="0" presId="urn:microsoft.com/office/officeart/2008/layout/NameandTitleOrganizationalChart"/>
    <dgm:cxn modelId="{50B168A7-411E-45EA-91A4-168700180244}" type="presParOf" srcId="{CEE86175-FD6F-4E5D-A640-1C11AB3E4D72}" destId="{151DD467-E107-42BF-92DC-B5BA20429DEA}" srcOrd="2" destOrd="0" presId="urn:microsoft.com/office/officeart/2008/layout/NameandTitleOrganizationalChart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A5307-BD2C-4496-BA0E-560F47660488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EFEC9-C3BA-4E6A-A209-A0C86BF84E3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Configuration identification is the basis for subsequent control of the software configuration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configuration identification process involves the selection,designation,and description of the software configuration items.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Baseline is the documentation and software that make up a CI at a given point in its life cycle .</a:t>
            </a:r>
          </a:p>
          <a:p>
            <a:endParaRPr lang="en-US" sz="1200" i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baseline serves as a point reference for the next development stage and </a:t>
            </a:r>
            <a:r>
              <a:rPr lang="en-US" dirty="0" smtClean="0"/>
              <a:t>traceability among configuration items</a:t>
            </a:r>
          </a:p>
          <a:p>
            <a:endParaRPr lang="en-US" dirty="0" smtClean="0"/>
          </a:p>
          <a:p>
            <a:pPr>
              <a:buNone/>
            </a:pPr>
            <a:r>
              <a:rPr lang="en-MY" b="1" dirty="0" smtClean="0"/>
              <a:t>Developmental baseline(SDD,STP)</a:t>
            </a:r>
          </a:p>
          <a:p>
            <a:pPr marL="457200" lvl="1" indent="0"/>
            <a:r>
              <a:rPr lang="en-MY" dirty="0" smtClean="0"/>
              <a:t>To coordinate engineering activities.</a:t>
            </a:r>
          </a:p>
          <a:p>
            <a:pPr marL="173736" indent="0">
              <a:buNone/>
            </a:pPr>
            <a:r>
              <a:rPr lang="en-MY" b="1" dirty="0" smtClean="0"/>
              <a:t>Functional baseline (SRS &amp; Prototype) </a:t>
            </a:r>
          </a:p>
          <a:p>
            <a:pPr marL="457200" lvl="1" indent="0"/>
            <a:r>
              <a:rPr lang="en-MY" dirty="0" smtClean="0"/>
              <a:t>To describe the function that the system should have for customer satisfaction</a:t>
            </a:r>
          </a:p>
          <a:p>
            <a:pPr marL="173736" indent="0">
              <a:buNone/>
            </a:pPr>
            <a:r>
              <a:rPr lang="en-MY" sz="3000" b="1" dirty="0" smtClean="0"/>
              <a:t>Product baseline (product) </a:t>
            </a:r>
          </a:p>
          <a:p>
            <a:pPr lvl="1"/>
            <a:r>
              <a:rPr lang="en-MY" dirty="0" smtClean="0"/>
              <a:t>To deliver </a:t>
            </a:r>
            <a:r>
              <a:rPr lang="en-US" dirty="0" smtClean="0"/>
              <a:t>complete software product for system integration.</a:t>
            </a:r>
            <a:endParaRPr lang="en-MY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EFEC9-C3BA-4E6A-A209-A0C86BF84E3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699CB88-5E1A-4FAC-892A-60949ACB1F6F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838200"/>
            <a:ext cx="7772400" cy="1828800"/>
          </a:xfrm>
        </p:spPr>
        <p:txBody>
          <a:bodyPr/>
          <a:lstStyle/>
          <a:p>
            <a:r>
              <a:rPr lang="en-US" dirty="0" smtClean="0"/>
              <a:t>Yellow Givers – Online Donation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5486400"/>
            <a:ext cx="7772400" cy="533400"/>
          </a:xfrm>
        </p:spPr>
        <p:txBody>
          <a:bodyPr>
            <a:normAutofit fontScale="55000" lnSpcReduction="20000"/>
          </a:bodyPr>
          <a:lstStyle/>
          <a:p>
            <a:r>
              <a:rPr lang="en-MY" sz="3700" b="1" dirty="0" smtClean="0">
                <a:solidFill>
                  <a:schemeClr val="tx1"/>
                </a:solidFill>
              </a:rPr>
              <a:t>ISB 42303</a:t>
            </a:r>
            <a:endParaRPr lang="en-US" sz="3700" dirty="0" smtClean="0">
              <a:solidFill>
                <a:schemeClr val="tx1"/>
              </a:solidFill>
            </a:endParaRPr>
          </a:p>
          <a:p>
            <a:r>
              <a:rPr lang="en-US" sz="3700" b="1" dirty="0" smtClean="0">
                <a:solidFill>
                  <a:schemeClr val="tx1"/>
                </a:solidFill>
              </a:rPr>
              <a:t>Project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14400" y="3657600"/>
            <a:ext cx="7772400" cy="1676400"/>
          </a:xfrm>
          <a:prstGeom prst="rect">
            <a:avLst/>
          </a:prstGeom>
        </p:spPr>
        <p:txBody>
          <a:bodyPr vert="horz" lIns="182880" tIns="0">
            <a:normAutofit/>
          </a:bodyPr>
          <a:lstStyle/>
          <a:p>
            <a:pPr lvl="0"/>
            <a:r>
              <a:rPr lang="en-MY" dirty="0" smtClean="0"/>
              <a:t>MOHD FAHRUL FAHLEVI BIN </a:t>
            </a:r>
            <a:r>
              <a:rPr lang="en-MY" dirty="0" smtClean="0"/>
              <a:t>FUAD</a:t>
            </a:r>
          </a:p>
          <a:p>
            <a:r>
              <a:rPr lang="en-MY" dirty="0" smtClean="0"/>
              <a:t>MUHAMMAD SHAHZWAN BIN MOHD </a:t>
            </a:r>
            <a:r>
              <a:rPr lang="en-MY" dirty="0" smtClean="0"/>
              <a:t>ZAKI</a:t>
            </a:r>
          </a:p>
          <a:p>
            <a:pPr lvl="0"/>
            <a:r>
              <a:rPr lang="en-MY" dirty="0" smtClean="0"/>
              <a:t>MUHAMMAD SYAHMI BIN </a:t>
            </a:r>
            <a:r>
              <a:rPr lang="en-MY" dirty="0" smtClean="0"/>
              <a:t>SHAFAWI</a:t>
            </a:r>
          </a:p>
          <a:p>
            <a:r>
              <a:rPr lang="en-MY" dirty="0" smtClean="0"/>
              <a:t>MUHAMAD YUSOF BIN PUTEH</a:t>
            </a:r>
            <a:endParaRPr lang="en-US" dirty="0" smtClean="0"/>
          </a:p>
          <a:p>
            <a:pPr lvl="0"/>
            <a:endParaRPr lang="en-US" sz="2000" dirty="0" smtClean="0"/>
          </a:p>
          <a:p>
            <a:endParaRPr lang="en-US" sz="2000" dirty="0" smtClean="0"/>
          </a:p>
          <a:p>
            <a:pPr lvl="0"/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029200"/>
            <a:ext cx="8183880" cy="105156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CM Plan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95604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</a:t>
            </a:r>
            <a:r>
              <a:rPr lang="ru-RU" sz="1800" dirty="0" smtClean="0"/>
              <a:t>This SCM Plan </a:t>
            </a:r>
            <a:r>
              <a:rPr lang="en-US" sz="1800" dirty="0" smtClean="0"/>
              <a:t>is </a:t>
            </a:r>
            <a:r>
              <a:rPr lang="ru-RU" sz="1800" dirty="0" smtClean="0"/>
              <a:t>defines the configuration management policies  and procedures required for this project. 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  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  </a:t>
            </a:r>
            <a:r>
              <a:rPr lang="ru-RU" sz="1800" dirty="0" smtClean="0"/>
              <a:t>This plan has been developed early in the lifecycle to ensure the control of changes as soon as the project requirements are approved. 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  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  </a:t>
            </a:r>
            <a:r>
              <a:rPr lang="ru-RU" sz="1800" dirty="0" smtClean="0"/>
              <a:t>This plan addresses </a:t>
            </a:r>
            <a:r>
              <a:rPr lang="en-US" sz="1800" dirty="0" smtClean="0"/>
              <a:t>activities </a:t>
            </a:r>
            <a:r>
              <a:rPr lang="ru-RU" sz="1800" dirty="0" smtClean="0"/>
              <a:t>such as identifying the items that will be placed under configuration management</a:t>
            </a:r>
            <a:r>
              <a:rPr lang="en-US" sz="1800" dirty="0" smtClean="0"/>
              <a:t>,the </a:t>
            </a:r>
            <a:r>
              <a:rPr lang="en-US" sz="1800" dirty="0" smtClean="0"/>
              <a:t>assigned responsibilities and the required resources including staff, </a:t>
            </a:r>
            <a:r>
              <a:rPr lang="en-US" sz="1800" dirty="0" smtClean="0"/>
              <a:t>SCM tools to be used </a:t>
            </a:r>
            <a:r>
              <a:rPr lang="en-US" sz="1800" dirty="0" smtClean="0"/>
              <a:t>and </a:t>
            </a:r>
            <a:r>
              <a:rPr lang="en-US" sz="1800" dirty="0" smtClean="0"/>
              <a:t>workspace facilities</a:t>
            </a:r>
            <a:r>
              <a:rPr lang="en-US" sz="1800" dirty="0" smtClean="0"/>
              <a:t>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ru-RU" sz="1800" dirty="0" smtClean="0"/>
              <a:t>As </a:t>
            </a:r>
            <a:r>
              <a:rPr lang="ru-RU" sz="1800" dirty="0" smtClean="0"/>
              <a:t>the project progresses through the lifecycle stages, the plan is expanded to reflect platform specific activities.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marL="457200" lvl="1" indent="0">
              <a:buNone/>
            </a:pPr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0200"/>
            <a:ext cx="8183880" cy="701040"/>
          </a:xfrm>
        </p:spPr>
        <p:txBody>
          <a:bodyPr/>
          <a:lstStyle/>
          <a:p>
            <a:r>
              <a:rPr lang="en-US" dirty="0" smtClean="0"/>
              <a:t>Organization Chart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3238" y="530225"/>
          <a:ext cx="8183562" cy="4803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718048"/>
          </a:xfrm>
        </p:spPr>
        <p:txBody>
          <a:bodyPr/>
          <a:lstStyle/>
          <a:p>
            <a:pPr>
              <a:buNone/>
            </a:pPr>
            <a:r>
              <a:rPr lang="ru-RU" sz="2400" b="1" dirty="0" smtClean="0"/>
              <a:t>Tools</a:t>
            </a:r>
            <a:r>
              <a:rPr lang="ru-RU" sz="2400" b="1" dirty="0" smtClean="0"/>
              <a:t>, Environment, and Infrastructure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sz="1800" dirty="0" smtClean="0"/>
              <a:t>All </a:t>
            </a:r>
            <a:r>
              <a:rPr lang="en-US" sz="1800" dirty="0" smtClean="0"/>
              <a:t>project source code and baseline document will be stored in a </a:t>
            </a:r>
            <a:r>
              <a:rPr lang="en-US" sz="1800" dirty="0" smtClean="0"/>
              <a:t>GitHub Repository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2400" b="1" dirty="0" smtClean="0"/>
              <a:t>Configuration Identification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pPr>
              <a:buNone/>
            </a:pPr>
            <a:r>
              <a:rPr lang="en-US" sz="1600" dirty="0" smtClean="0"/>
              <a:t>   Each </a:t>
            </a:r>
            <a:r>
              <a:rPr lang="en-US" sz="1600" dirty="0" smtClean="0"/>
              <a:t>of product artifacts / baseline produce each after development </a:t>
            </a:r>
            <a:r>
              <a:rPr lang="en-US" sz="1600" dirty="0" smtClean="0"/>
              <a:t>stage are </a:t>
            </a:r>
            <a:r>
              <a:rPr lang="ru-RU" sz="1600" dirty="0" smtClean="0"/>
              <a:t>to be named following this rule</a:t>
            </a:r>
            <a:r>
              <a:rPr lang="ru-RU" sz="1600" dirty="0" smtClean="0"/>
              <a:t>:</a:t>
            </a: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37614" t="52519" r="35383" b="27607"/>
          <a:stretch>
            <a:fillRect/>
          </a:stretch>
        </p:blipFill>
        <p:spPr bwMode="auto">
          <a:xfrm>
            <a:off x="2286000" y="3657600"/>
            <a:ext cx="4724400" cy="1954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MY" dirty="0" smtClean="0"/>
              <a:t>SOFTWARE CONFIGURATION </a:t>
            </a:r>
            <a:r>
              <a:rPr lang="en-MY" dirty="0" smtClean="0"/>
              <a:t>ITEMS &amp; BASELINE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183880" cy="3581400"/>
          </a:xfrm>
        </p:spPr>
        <p:txBody>
          <a:bodyPr>
            <a:normAutofit/>
          </a:bodyPr>
          <a:lstStyle/>
          <a:p>
            <a:r>
              <a:rPr lang="en-MY" b="1" dirty="0" smtClean="0"/>
              <a:t>System Requirements Specification</a:t>
            </a:r>
          </a:p>
          <a:p>
            <a:r>
              <a:rPr lang="en-MY" b="1" dirty="0" smtClean="0"/>
              <a:t>System Design Document</a:t>
            </a:r>
          </a:p>
          <a:p>
            <a:r>
              <a:rPr lang="en-MY" b="1" dirty="0" smtClean="0"/>
              <a:t>Software </a:t>
            </a:r>
            <a:r>
              <a:rPr lang="en-MY" b="1" dirty="0" smtClean="0"/>
              <a:t>Test Plan</a:t>
            </a:r>
          </a:p>
          <a:p>
            <a:pPr lvl="0"/>
            <a:r>
              <a:rPr lang="en-MY" b="1" dirty="0" smtClean="0"/>
              <a:t>Source Code &amp; Executable Code</a:t>
            </a:r>
          </a:p>
          <a:p>
            <a:pPr lvl="0"/>
            <a:r>
              <a:rPr lang="en-MY" b="1" dirty="0" smtClean="0"/>
              <a:t>Data Dictionaries</a:t>
            </a:r>
            <a:endParaRPr lang="en-MY" b="1" dirty="0" smtClean="0"/>
          </a:p>
          <a:p>
            <a:r>
              <a:rPr lang="en-US" b="1" dirty="0" smtClean="0"/>
              <a:t>Operation&amp; </a:t>
            </a:r>
            <a:r>
              <a:rPr lang="en-US" b="1" dirty="0" smtClean="0"/>
              <a:t>Maintenance </a:t>
            </a:r>
            <a:r>
              <a:rPr lang="en-US" b="1" dirty="0" smtClean="0"/>
              <a:t>Manual</a:t>
            </a:r>
          </a:p>
          <a:p>
            <a:r>
              <a:rPr lang="en-US" b="1" dirty="0" smtClean="0"/>
              <a:t>User </a:t>
            </a:r>
            <a:r>
              <a:rPr lang="en-US" b="1" dirty="0" smtClean="0"/>
              <a:t>Manual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81600"/>
            <a:ext cx="8183880" cy="1051560"/>
          </a:xfrm>
        </p:spPr>
        <p:txBody>
          <a:bodyPr>
            <a:normAutofit/>
          </a:bodyPr>
          <a:lstStyle/>
          <a:p>
            <a:r>
              <a:rPr lang="en-MY" sz="2800" dirty="0" smtClean="0"/>
              <a:t>SCM Tools </a:t>
            </a:r>
            <a:r>
              <a:rPr lang="en-MY" sz="2800" dirty="0" smtClean="0"/>
              <a:t>– GITHUB  (Workspace)</a:t>
            </a:r>
            <a:endParaRPr lang="en-US" sz="28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 l="6173" t="4255" r="20262" b="6687"/>
          <a:stretch>
            <a:fillRect/>
          </a:stretch>
        </p:blipFill>
        <p:spPr bwMode="auto">
          <a:xfrm>
            <a:off x="304800" y="228600"/>
            <a:ext cx="8458200" cy="52578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108448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endParaRPr lang="en-US" b="1" i="1" dirty="0" smtClean="0"/>
          </a:p>
          <a:p>
            <a:pPr>
              <a:buNone/>
            </a:pPr>
            <a:r>
              <a:rPr lang="en-US" sz="5000" b="1" i="1" dirty="0" smtClean="0"/>
              <a:t> </a:t>
            </a:r>
            <a:r>
              <a:rPr lang="en-US" sz="5000" b="1" i="1" dirty="0" smtClean="0"/>
              <a:t> </a:t>
            </a:r>
            <a:r>
              <a:rPr lang="en-US" sz="5000" dirty="0" smtClean="0"/>
              <a:t>Responsible for Configuration Manager to :</a:t>
            </a:r>
            <a:endParaRPr lang="en-US" sz="5000" dirty="0" smtClean="0"/>
          </a:p>
          <a:p>
            <a:pPr lvl="0">
              <a:buNone/>
            </a:pPr>
            <a:r>
              <a:rPr lang="en-US" dirty="0" smtClean="0"/>
              <a:t>   </a:t>
            </a:r>
          </a:p>
          <a:p>
            <a:pPr>
              <a:lnSpc>
                <a:spcPct val="170000"/>
              </a:lnSpc>
            </a:pPr>
            <a:r>
              <a:rPr lang="ru-RU" sz="4000" dirty="0" smtClean="0"/>
              <a:t>Quickly </a:t>
            </a:r>
            <a:r>
              <a:rPr lang="ru-RU" sz="4000" dirty="0" smtClean="0"/>
              <a:t>revise the </a:t>
            </a:r>
            <a:r>
              <a:rPr lang="en-US" sz="4000" dirty="0" smtClean="0"/>
              <a:t>Change Request </a:t>
            </a:r>
            <a:r>
              <a:rPr lang="ru-RU" sz="4000" dirty="0" smtClean="0"/>
              <a:t>document</a:t>
            </a:r>
            <a:endParaRPr lang="en-US" sz="4000" dirty="0" smtClean="0"/>
          </a:p>
          <a:p>
            <a:pPr lvl="0">
              <a:lnSpc>
                <a:spcPct val="170000"/>
              </a:lnSpc>
            </a:pPr>
            <a:r>
              <a:rPr lang="ru-RU" sz="4000" dirty="0" smtClean="0"/>
              <a:t>Put  the document in the “To</a:t>
            </a:r>
            <a:r>
              <a:rPr lang="en-US" sz="4000" dirty="0" smtClean="0"/>
              <a:t>Be</a:t>
            </a:r>
            <a:r>
              <a:rPr lang="ru-RU" sz="4000" dirty="0" smtClean="0"/>
              <a:t>Revise” folder (External to the referential)</a:t>
            </a:r>
            <a:endParaRPr lang="en-US" sz="4000" dirty="0" smtClean="0"/>
          </a:p>
          <a:p>
            <a:pPr lvl="0">
              <a:lnSpc>
                <a:spcPct val="170000"/>
              </a:lnSpc>
            </a:pPr>
            <a:r>
              <a:rPr lang="en-US" sz="4000" dirty="0" smtClean="0"/>
              <a:t>Alert and a</a:t>
            </a:r>
            <a:r>
              <a:rPr lang="ru-RU" sz="4000" dirty="0" smtClean="0"/>
              <a:t>dvice all team member that a Document Review </a:t>
            </a:r>
            <a:r>
              <a:rPr lang="en-US" sz="4000" dirty="0" smtClean="0"/>
              <a:t>are </a:t>
            </a:r>
            <a:r>
              <a:rPr lang="ru-RU" sz="4000" dirty="0" smtClean="0"/>
              <a:t>required (mostly using email or telephone). Reviews will take place mostly on </a:t>
            </a:r>
            <a:r>
              <a:rPr lang="en-US" sz="4000" dirty="0" smtClean="0"/>
              <a:t>Friday </a:t>
            </a:r>
            <a:r>
              <a:rPr lang="ru-RU" sz="4000" dirty="0" smtClean="0"/>
              <a:t>between </a:t>
            </a:r>
            <a:r>
              <a:rPr lang="en-US" sz="4000" dirty="0" smtClean="0"/>
              <a:t>8</a:t>
            </a:r>
            <a:r>
              <a:rPr lang="ru-RU" sz="4000" dirty="0" smtClean="0"/>
              <a:t>:</a:t>
            </a:r>
            <a:r>
              <a:rPr lang="en-US" sz="4000" dirty="0" smtClean="0"/>
              <a:t>3</a:t>
            </a:r>
            <a:r>
              <a:rPr lang="ru-RU" sz="4000" dirty="0" smtClean="0"/>
              <a:t>0am and </a:t>
            </a:r>
            <a:r>
              <a:rPr lang="en-US" sz="4000" dirty="0" smtClean="0"/>
              <a:t>2</a:t>
            </a:r>
            <a:r>
              <a:rPr lang="ru-RU" sz="4000" dirty="0" smtClean="0"/>
              <a:t>:30pm.</a:t>
            </a:r>
            <a:endParaRPr lang="en-US" sz="4000" dirty="0" smtClean="0"/>
          </a:p>
          <a:p>
            <a:pPr lvl="0">
              <a:lnSpc>
                <a:spcPct val="170000"/>
              </a:lnSpc>
            </a:pPr>
            <a:r>
              <a:rPr lang="ru-RU" sz="4000" dirty="0" smtClean="0"/>
              <a:t>Document modifications are iterative and distributed among team members.</a:t>
            </a:r>
            <a:endParaRPr lang="en-US" sz="4000" dirty="0" smtClean="0"/>
          </a:p>
          <a:p>
            <a:pPr lvl="0">
              <a:lnSpc>
                <a:spcPct val="170000"/>
              </a:lnSpc>
            </a:pPr>
            <a:r>
              <a:rPr lang="ru-RU" sz="4000" dirty="0" smtClean="0"/>
              <a:t>When the document is accepted by all reviewers, </a:t>
            </a:r>
            <a:r>
              <a:rPr lang="en-US" sz="4000" dirty="0" smtClean="0"/>
              <a:t>Configuration Manager will </a:t>
            </a:r>
            <a:r>
              <a:rPr lang="ru-RU" sz="4000" dirty="0" smtClean="0"/>
              <a:t>transfers the</a:t>
            </a:r>
            <a:r>
              <a:rPr lang="en-US" sz="4000" dirty="0" smtClean="0"/>
              <a:t> softcopy of d</a:t>
            </a:r>
            <a:r>
              <a:rPr lang="ru-RU" sz="4000" dirty="0" smtClean="0"/>
              <a:t>ocument in its associated folder </a:t>
            </a:r>
            <a:r>
              <a:rPr lang="en-US" sz="4000" dirty="0" smtClean="0"/>
              <a:t>to the </a:t>
            </a:r>
            <a:r>
              <a:rPr lang="ru-RU" sz="4000" dirty="0" smtClean="0"/>
              <a:t>project referential </a:t>
            </a:r>
            <a:r>
              <a:rPr lang="en-US" sz="4000" dirty="0" smtClean="0"/>
              <a:t>(GitHub)</a:t>
            </a:r>
            <a:endParaRPr lang="en-US" sz="4000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5791200"/>
            <a:ext cx="8183880" cy="579120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>Change Request Processing and Approval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56260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sz="3100" i="1" dirty="0" smtClean="0"/>
              <a:t>Reports and Audits</a:t>
            </a:r>
            <a:br>
              <a:rPr lang="en-US" sz="3100" i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381000"/>
            <a:ext cx="4337488" cy="5292433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80</TotalTime>
  <Words>446</Words>
  <Application>Microsoft Office PowerPoint</Application>
  <PresentationFormat>On-screen Show (4:3)</PresentationFormat>
  <Paragraphs>68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Aspect</vt:lpstr>
      <vt:lpstr>Yellow Givers – Online Donation System</vt:lpstr>
      <vt:lpstr>CM Plan</vt:lpstr>
      <vt:lpstr>Organization Chart</vt:lpstr>
      <vt:lpstr>Slide 4</vt:lpstr>
      <vt:lpstr>SOFTWARE CONFIGURATION ITEMS &amp; BASELINE</vt:lpstr>
      <vt:lpstr>SCM Tools – GITHUB  (Workspace)</vt:lpstr>
      <vt:lpstr>Change Request Processing and Approval </vt:lpstr>
      <vt:lpstr>Reports and Audits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sky</dc:creator>
  <cp:lastModifiedBy>sky</cp:lastModifiedBy>
  <cp:revision>11</cp:revision>
  <dcterms:created xsi:type="dcterms:W3CDTF">2017-06-14T23:22:23Z</dcterms:created>
  <dcterms:modified xsi:type="dcterms:W3CDTF">2017-06-15T00:42:46Z</dcterms:modified>
</cp:coreProperties>
</file>