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56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BF2C9-747F-47A9-98E0-4626C4FE8292}" v="122" dt="2025-05-27T19:45:3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ght, Eric" userId="R5RHOOxiiMvrIstqcZCN+51eNdNDgK7x3kFQkkPj2cc=" providerId="None" clId="Web-{B048B57F-9E31-4AC1-9D9F-1A228A71D429}"/>
    <pc:docChg chg="modSld">
      <pc:chgData name="Wright, Eric" userId="R5RHOOxiiMvrIstqcZCN+51eNdNDgK7x3kFQkkPj2cc=" providerId="None" clId="Web-{B048B57F-9E31-4AC1-9D9F-1A228A71D429}" dt="2025-02-14T21:28:23.437" v="11" actId="20577"/>
      <pc:docMkLst>
        <pc:docMk/>
      </pc:docMkLst>
      <pc:sldChg chg="modSp">
        <pc:chgData name="Wright, Eric" userId="R5RHOOxiiMvrIstqcZCN+51eNdNDgK7x3kFQkkPj2cc=" providerId="None" clId="Web-{B048B57F-9E31-4AC1-9D9F-1A228A71D429}" dt="2025-02-14T21:28:23.437" v="11" actId="20577"/>
        <pc:sldMkLst>
          <pc:docMk/>
          <pc:sldMk cId="3333809904" sldId="260"/>
        </pc:sldMkLst>
        <pc:spChg chg="mod">
          <ac:chgData name="Wright, Eric" userId="R5RHOOxiiMvrIstqcZCN+51eNdNDgK7x3kFQkkPj2cc=" providerId="None" clId="Web-{B048B57F-9E31-4AC1-9D9F-1A228A71D429}" dt="2025-02-14T21:27:12.218" v="3" actId="1076"/>
          <ac:spMkLst>
            <pc:docMk/>
            <pc:sldMk cId="3333809904" sldId="260"/>
            <ac:spMk id="3" creationId="{1F4109AA-BD6B-AFFB-22AC-DE7B8CD50B36}"/>
          </ac:spMkLst>
        </pc:spChg>
        <pc:spChg chg="mod">
          <ac:chgData name="Wright, Eric" userId="R5RHOOxiiMvrIstqcZCN+51eNdNDgK7x3kFQkkPj2cc=" providerId="None" clId="Web-{B048B57F-9E31-4AC1-9D9F-1A228A71D429}" dt="2025-02-14T21:27:15.062" v="4" actId="1076"/>
          <ac:spMkLst>
            <pc:docMk/>
            <pc:sldMk cId="3333809904" sldId="260"/>
            <ac:spMk id="6" creationId="{456FD73D-7FC2-1744-C2C7-3FAF2E153195}"/>
          </ac:spMkLst>
        </pc:spChg>
        <pc:spChg chg="mod">
          <ac:chgData name="Wright, Eric" userId="R5RHOOxiiMvrIstqcZCN+51eNdNDgK7x3kFQkkPj2cc=" providerId="None" clId="Web-{B048B57F-9E31-4AC1-9D9F-1A228A71D429}" dt="2025-02-14T21:27:40.031" v="8" actId="1076"/>
          <ac:spMkLst>
            <pc:docMk/>
            <pc:sldMk cId="3333809904" sldId="260"/>
            <ac:spMk id="8" creationId="{1BAEB738-76F5-8125-68DA-F28D30E60704}"/>
          </ac:spMkLst>
        </pc:spChg>
        <pc:spChg chg="mod">
          <ac:chgData name="Wright, Eric" userId="R5RHOOxiiMvrIstqcZCN+51eNdNDgK7x3kFQkkPj2cc=" providerId="None" clId="Web-{B048B57F-9E31-4AC1-9D9F-1A228A71D429}" dt="2025-02-14T21:27:27.015" v="6" actId="1076"/>
          <ac:spMkLst>
            <pc:docMk/>
            <pc:sldMk cId="3333809904" sldId="260"/>
            <ac:spMk id="12" creationId="{406E37FE-8312-DDCE-3102-7276A4D9CBA3}"/>
          </ac:spMkLst>
        </pc:spChg>
        <pc:spChg chg="mod">
          <ac:chgData name="Wright, Eric" userId="R5RHOOxiiMvrIstqcZCN+51eNdNDgK7x3kFQkkPj2cc=" providerId="None" clId="Web-{B048B57F-9E31-4AC1-9D9F-1A228A71D429}" dt="2025-02-14T21:27:30.624" v="7" actId="1076"/>
          <ac:spMkLst>
            <pc:docMk/>
            <pc:sldMk cId="3333809904" sldId="260"/>
            <ac:spMk id="14" creationId="{C9A5C158-F1E6-CF5D-9F10-87029058E926}"/>
          </ac:spMkLst>
        </pc:spChg>
        <pc:spChg chg="mod">
          <ac:chgData name="Wright, Eric" userId="R5RHOOxiiMvrIstqcZCN+51eNdNDgK7x3kFQkkPj2cc=" providerId="None" clId="Web-{B048B57F-9E31-4AC1-9D9F-1A228A71D429}" dt="2025-02-14T21:28:23.437" v="11" actId="20577"/>
          <ac:spMkLst>
            <pc:docMk/>
            <pc:sldMk cId="3333809904" sldId="260"/>
            <ac:spMk id="15" creationId="{F9DD993D-276C-E784-DF7F-BFB24D1EAF2A}"/>
          </ac:spMkLst>
        </pc:spChg>
        <pc:spChg chg="mod">
          <ac:chgData name="Wright, Eric" userId="R5RHOOxiiMvrIstqcZCN+51eNdNDgK7x3kFQkkPj2cc=" providerId="None" clId="Web-{B048B57F-9E31-4AC1-9D9F-1A228A71D429}" dt="2025-02-14T21:27:07.546" v="2" actId="20577"/>
          <ac:spMkLst>
            <pc:docMk/>
            <pc:sldMk cId="3333809904" sldId="260"/>
            <ac:spMk id="16" creationId="{163CBDDC-B6B8-3136-ECCD-30E0786ABE2C}"/>
          </ac:spMkLst>
        </pc:spChg>
        <pc:spChg chg="mod">
          <ac:chgData name="Wright, Eric" userId="R5RHOOxiiMvrIstqcZCN+51eNdNDgK7x3kFQkkPj2cc=" providerId="None" clId="Web-{B048B57F-9E31-4AC1-9D9F-1A228A71D429}" dt="2025-02-14T21:27:02.531" v="0" actId="20577"/>
          <ac:spMkLst>
            <pc:docMk/>
            <pc:sldMk cId="3333809904" sldId="260"/>
            <ac:spMk id="17" creationId="{9C7DEF11-E808-111E-9B99-F0A0F5A97602}"/>
          </ac:spMkLst>
        </pc:spChg>
        <pc:spChg chg="mod">
          <ac:chgData name="Wright, Eric" userId="R5RHOOxiiMvrIstqcZCN+51eNdNDgK7x3kFQkkPj2cc=" providerId="None" clId="Web-{B048B57F-9E31-4AC1-9D9F-1A228A71D429}" dt="2025-02-14T21:27:04.593" v="1" actId="20577"/>
          <ac:spMkLst>
            <pc:docMk/>
            <pc:sldMk cId="3333809904" sldId="260"/>
            <ac:spMk id="18" creationId="{A108BFCB-5CEF-0501-A9D7-A577C7A71423}"/>
          </ac:spMkLst>
        </pc:spChg>
      </pc:sldChg>
    </pc:docChg>
  </pc:docChgLst>
  <pc:docChgLst>
    <pc:chgData name="Wright, Eric" userId="R5RHOOxiiMvrIstqcZCN+51eNdNDgK7x3kFQkkPj2cc=" providerId="None" clId="Web-{ED3BF2C9-747F-47A9-98E0-4626C4FE8292}"/>
    <pc:docChg chg="modSld sldOrd">
      <pc:chgData name="Wright, Eric" userId="R5RHOOxiiMvrIstqcZCN+51eNdNDgK7x3kFQkkPj2cc=" providerId="None" clId="Web-{ED3BF2C9-747F-47A9-98E0-4626C4FE8292}" dt="2025-05-27T19:45:36.602" v="77"/>
      <pc:docMkLst>
        <pc:docMk/>
      </pc:docMkLst>
      <pc:sldChg chg="addSp delSp modSp">
        <pc:chgData name="Wright, Eric" userId="R5RHOOxiiMvrIstqcZCN+51eNdNDgK7x3kFQkkPj2cc=" providerId="None" clId="Web-{ED3BF2C9-747F-47A9-98E0-4626C4FE8292}" dt="2025-05-27T19:39:32.479" v="37"/>
        <pc:sldMkLst>
          <pc:docMk/>
          <pc:sldMk cId="1750196614" sldId="258"/>
        </pc:sldMkLst>
        <pc:spChg chg="mod">
          <ac:chgData name="Wright, Eric" userId="R5RHOOxiiMvrIstqcZCN+51eNdNDgK7x3kFQkkPj2cc=" providerId="None" clId="Web-{ED3BF2C9-747F-47A9-98E0-4626C4FE8292}" dt="2025-05-27T19:38:10.323" v="3" actId="20577"/>
          <ac:spMkLst>
            <pc:docMk/>
            <pc:sldMk cId="1750196614" sldId="258"/>
            <ac:spMk id="2" creationId="{EA99686E-C6C9-4C0B-D5E3-14714C0D7469}"/>
          </ac:spMkLst>
        </pc:spChg>
        <pc:spChg chg="mod">
          <ac:chgData name="Wright, Eric" userId="R5RHOOxiiMvrIstqcZCN+51eNdNDgK7x3kFQkkPj2cc=" providerId="None" clId="Web-{ED3BF2C9-747F-47A9-98E0-4626C4FE8292}" dt="2025-05-27T19:38:58.417" v="26" actId="1076"/>
          <ac:spMkLst>
            <pc:docMk/>
            <pc:sldMk cId="1750196614" sldId="258"/>
            <ac:spMk id="13" creationId="{CBD7C57D-0819-048C-0F0B-5B0F34785B6D}"/>
          </ac:spMkLst>
        </pc:spChg>
        <pc:spChg chg="mod">
          <ac:chgData name="Wright, Eric" userId="R5RHOOxiiMvrIstqcZCN+51eNdNDgK7x3kFQkkPj2cc=" providerId="None" clId="Web-{ED3BF2C9-747F-47A9-98E0-4626C4FE8292}" dt="2025-05-27T19:39:00.432" v="27" actId="1076"/>
          <ac:spMkLst>
            <pc:docMk/>
            <pc:sldMk cId="1750196614" sldId="258"/>
            <ac:spMk id="15" creationId="{55D5D70E-6740-41C6-950A-4F6EDF04CF16}"/>
          </ac:spMkLst>
        </pc:spChg>
        <pc:spChg chg="mod">
          <ac:chgData name="Wright, Eric" userId="R5RHOOxiiMvrIstqcZCN+51eNdNDgK7x3kFQkkPj2cc=" providerId="None" clId="Web-{ED3BF2C9-747F-47A9-98E0-4626C4FE8292}" dt="2025-05-27T19:39:04.542" v="28" actId="1076"/>
          <ac:spMkLst>
            <pc:docMk/>
            <pc:sldMk cId="1750196614" sldId="258"/>
            <ac:spMk id="16" creationId="{E355D1DD-3451-D316-974A-81F167CA9131}"/>
          </ac:spMkLst>
        </pc:spChg>
        <pc:spChg chg="mod">
          <ac:chgData name="Wright, Eric" userId="R5RHOOxiiMvrIstqcZCN+51eNdNDgK7x3kFQkkPj2cc=" providerId="None" clId="Web-{ED3BF2C9-747F-47A9-98E0-4626C4FE8292}" dt="2025-05-27T19:39:09.964" v="30" actId="1076"/>
          <ac:spMkLst>
            <pc:docMk/>
            <pc:sldMk cId="1750196614" sldId="258"/>
            <ac:spMk id="19" creationId="{AA653D51-8EA6-0700-158B-8A986B07A007}"/>
          </ac:spMkLst>
        </pc:spChg>
        <pc:spChg chg="mod">
          <ac:chgData name="Wright, Eric" userId="R5RHOOxiiMvrIstqcZCN+51eNdNDgK7x3kFQkkPj2cc=" providerId="None" clId="Web-{ED3BF2C9-747F-47A9-98E0-4626C4FE8292}" dt="2025-05-27T19:39:06.776" v="29" actId="1076"/>
          <ac:spMkLst>
            <pc:docMk/>
            <pc:sldMk cId="1750196614" sldId="258"/>
            <ac:spMk id="20" creationId="{AC4D0050-343D-F633-F9BE-17EE8AD9C11E}"/>
          </ac:spMkLst>
        </pc:spChg>
        <pc:spChg chg="mod">
          <ac:chgData name="Wright, Eric" userId="R5RHOOxiiMvrIstqcZCN+51eNdNDgK7x3kFQkkPj2cc=" providerId="None" clId="Web-{ED3BF2C9-747F-47A9-98E0-4626C4FE8292}" dt="2025-05-27T19:39:17.917" v="32" actId="1076"/>
          <ac:spMkLst>
            <pc:docMk/>
            <pc:sldMk cId="1750196614" sldId="258"/>
            <ac:spMk id="23" creationId="{8284DB83-B9EB-DE8C-DB31-109E1890767F}"/>
          </ac:spMkLst>
        </pc:spChg>
        <pc:spChg chg="mod">
          <ac:chgData name="Wright, Eric" userId="R5RHOOxiiMvrIstqcZCN+51eNdNDgK7x3kFQkkPj2cc=" providerId="None" clId="Web-{ED3BF2C9-747F-47A9-98E0-4626C4FE8292}" dt="2025-05-27T19:39:13.432" v="31" actId="1076"/>
          <ac:spMkLst>
            <pc:docMk/>
            <pc:sldMk cId="1750196614" sldId="258"/>
            <ac:spMk id="29" creationId="{D88C28BE-D9BE-6363-5C32-C816E47896B5}"/>
          </ac:spMkLst>
        </pc:spChg>
        <pc:spChg chg="mod">
          <ac:chgData name="Wright, Eric" userId="R5RHOOxiiMvrIstqcZCN+51eNdNDgK7x3kFQkkPj2cc=" providerId="None" clId="Web-{ED3BF2C9-747F-47A9-98E0-4626C4FE8292}" dt="2025-05-27T19:39:24.964" v="35" actId="1076"/>
          <ac:spMkLst>
            <pc:docMk/>
            <pc:sldMk cId="1750196614" sldId="258"/>
            <ac:spMk id="57" creationId="{CADAC6A3-2589-FBD0-A543-5174234D7229}"/>
          </ac:spMkLst>
        </pc:spChg>
        <pc:spChg chg="mod">
          <ac:chgData name="Wright, Eric" userId="R5RHOOxiiMvrIstqcZCN+51eNdNDgK7x3kFQkkPj2cc=" providerId="None" clId="Web-{ED3BF2C9-747F-47A9-98E0-4626C4FE8292}" dt="2025-05-27T19:39:21.604" v="34" actId="1076"/>
          <ac:spMkLst>
            <pc:docMk/>
            <pc:sldMk cId="1750196614" sldId="258"/>
            <ac:spMk id="58" creationId="{1588D1CD-B094-4443-0837-B63349ADA604}"/>
          </ac:spMkLst>
        </pc:spChg>
        <pc:spChg chg="mod">
          <ac:chgData name="Wright, Eric" userId="R5RHOOxiiMvrIstqcZCN+51eNdNDgK7x3kFQkkPj2cc=" providerId="None" clId="Web-{ED3BF2C9-747F-47A9-98E0-4626C4FE8292}" dt="2025-05-27T19:38:38.464" v="20" actId="20577"/>
          <ac:spMkLst>
            <pc:docMk/>
            <pc:sldMk cId="1750196614" sldId="258"/>
            <ac:spMk id="71" creationId="{DDD6E6E5-B8B4-F079-56D0-D90A872AB84F}"/>
          </ac:spMkLst>
        </pc:spChg>
        <pc:spChg chg="mod">
          <ac:chgData name="Wright, Eric" userId="R5RHOOxiiMvrIstqcZCN+51eNdNDgK7x3kFQkkPj2cc=" providerId="None" clId="Web-{ED3BF2C9-747F-47A9-98E0-4626C4FE8292}" dt="2025-05-27T19:38:34.511" v="14" actId="20577"/>
          <ac:spMkLst>
            <pc:docMk/>
            <pc:sldMk cId="1750196614" sldId="258"/>
            <ac:spMk id="76" creationId="{CA127588-BF3F-5C93-30A1-890DF0A0EAB9}"/>
          </ac:spMkLst>
        </pc:spChg>
        <pc:spChg chg="mod">
          <ac:chgData name="Wright, Eric" userId="R5RHOOxiiMvrIstqcZCN+51eNdNDgK7x3kFQkkPj2cc=" providerId="None" clId="Web-{ED3BF2C9-747F-47A9-98E0-4626C4FE8292}" dt="2025-05-27T19:38:31.386" v="13" actId="20577"/>
          <ac:spMkLst>
            <pc:docMk/>
            <pc:sldMk cId="1750196614" sldId="258"/>
            <ac:spMk id="77" creationId="{75F96398-9CED-790A-20AA-5778E088ADBA}"/>
          </ac:spMkLst>
        </pc:spChg>
        <pc:spChg chg="mod">
          <ac:chgData name="Wright, Eric" userId="R5RHOOxiiMvrIstqcZCN+51eNdNDgK7x3kFQkkPj2cc=" providerId="None" clId="Web-{ED3BF2C9-747F-47A9-98E0-4626C4FE8292}" dt="2025-05-27T19:38:24.730" v="9" actId="20577"/>
          <ac:spMkLst>
            <pc:docMk/>
            <pc:sldMk cId="1750196614" sldId="258"/>
            <ac:spMk id="79" creationId="{68CA05E0-288B-FEFC-D7F7-726CE130F6BE}"/>
          </ac:spMkLst>
        </pc:spChg>
        <pc:spChg chg="add del mod">
          <ac:chgData name="Wright, Eric" userId="R5RHOOxiiMvrIstqcZCN+51eNdNDgK7x3kFQkkPj2cc=" providerId="None" clId="Web-{ED3BF2C9-747F-47A9-98E0-4626C4FE8292}" dt="2025-05-27T19:38:57.089" v="25" actId="20577"/>
          <ac:spMkLst>
            <pc:docMk/>
            <pc:sldMk cId="1750196614" sldId="258"/>
            <ac:spMk id="80" creationId="{7BDB3E38-88DC-2D2D-0983-4AC5FF755240}"/>
          </ac:spMkLst>
        </pc:spChg>
        <pc:spChg chg="mod">
          <ac:chgData name="Wright, Eric" userId="R5RHOOxiiMvrIstqcZCN+51eNdNDgK7x3kFQkkPj2cc=" providerId="None" clId="Web-{ED3BF2C9-747F-47A9-98E0-4626C4FE8292}" dt="2025-05-27T19:38:15.433" v="4" actId="20577"/>
          <ac:spMkLst>
            <pc:docMk/>
            <pc:sldMk cId="1750196614" sldId="258"/>
            <ac:spMk id="81" creationId="{217AEEDB-4A63-0469-1C6C-7B3C5D346CC6}"/>
          </ac:spMkLst>
        </pc:spChg>
        <pc:spChg chg="mod">
          <ac:chgData name="Wright, Eric" userId="R5RHOOxiiMvrIstqcZCN+51eNdNDgK7x3kFQkkPj2cc=" providerId="None" clId="Web-{ED3BF2C9-747F-47A9-98E0-4626C4FE8292}" dt="2025-05-27T19:38:21.167" v="8" actId="20577"/>
          <ac:spMkLst>
            <pc:docMk/>
            <pc:sldMk cId="1750196614" sldId="258"/>
            <ac:spMk id="82" creationId="{A15B3722-987B-D8EC-B754-FFA58333AD3F}"/>
          </ac:spMkLst>
        </pc:spChg>
        <pc:spChg chg="del mod">
          <ac:chgData name="Wright, Eric" userId="R5RHOOxiiMvrIstqcZCN+51eNdNDgK7x3kFQkkPj2cc=" providerId="None" clId="Web-{ED3BF2C9-747F-47A9-98E0-4626C4FE8292}" dt="2025-05-27T19:39:32.479" v="37"/>
          <ac:spMkLst>
            <pc:docMk/>
            <pc:sldMk cId="1750196614" sldId="258"/>
            <ac:spMk id="83" creationId="{6613193E-50AA-F363-1095-2F9298DBA10D}"/>
          </ac:spMkLst>
        </pc:spChg>
      </pc:sldChg>
      <pc:sldChg chg="addSp delSp modSp ord">
        <pc:chgData name="Wright, Eric" userId="R5RHOOxiiMvrIstqcZCN+51eNdNDgK7x3kFQkkPj2cc=" providerId="None" clId="Web-{ED3BF2C9-747F-47A9-98E0-4626C4FE8292}" dt="2025-05-27T19:45:36.602" v="77"/>
        <pc:sldMkLst>
          <pc:docMk/>
          <pc:sldMk cId="3989013542" sldId="259"/>
        </pc:sldMkLst>
        <pc:spChg chg="mod">
          <ac:chgData name="Wright, Eric" userId="R5RHOOxiiMvrIstqcZCN+51eNdNDgK7x3kFQkkPj2cc=" providerId="None" clId="Web-{ED3BF2C9-747F-47A9-98E0-4626C4FE8292}" dt="2025-05-27T19:44:59.586" v="68" actId="20577"/>
          <ac:spMkLst>
            <pc:docMk/>
            <pc:sldMk cId="3989013542" sldId="259"/>
            <ac:spMk id="4" creationId="{94BE44D8-DD87-6D82-A6F5-FB4D08B3E3A8}"/>
          </ac:spMkLst>
        </pc:spChg>
        <pc:spChg chg="del">
          <ac:chgData name="Wright, Eric" userId="R5RHOOxiiMvrIstqcZCN+51eNdNDgK7x3kFQkkPj2cc=" providerId="None" clId="Web-{ED3BF2C9-747F-47A9-98E0-4626C4FE8292}" dt="2025-05-27T19:45:36.602" v="77"/>
          <ac:spMkLst>
            <pc:docMk/>
            <pc:sldMk cId="3989013542" sldId="259"/>
            <ac:spMk id="6" creationId="{8B95AA33-AD4F-6B41-1657-BBC5B797568E}"/>
          </ac:spMkLst>
        </pc:spChg>
        <pc:spChg chg="mod">
          <ac:chgData name="Wright, Eric" userId="R5RHOOxiiMvrIstqcZCN+51eNdNDgK7x3kFQkkPj2cc=" providerId="None" clId="Web-{ED3BF2C9-747F-47A9-98E0-4626C4FE8292}" dt="2025-05-27T19:45:11.445" v="71" actId="1076"/>
          <ac:spMkLst>
            <pc:docMk/>
            <pc:sldMk cId="3989013542" sldId="259"/>
            <ac:spMk id="69" creationId="{98E8BF89-892D-F378-7338-5389781CA54C}"/>
          </ac:spMkLst>
        </pc:spChg>
        <pc:spChg chg="mod">
          <ac:chgData name="Wright, Eric" userId="R5RHOOxiiMvrIstqcZCN+51eNdNDgK7x3kFQkkPj2cc=" providerId="None" clId="Web-{ED3BF2C9-747F-47A9-98E0-4626C4FE8292}" dt="2025-05-27T19:45:12.836" v="72" actId="1076"/>
          <ac:spMkLst>
            <pc:docMk/>
            <pc:sldMk cId="3989013542" sldId="259"/>
            <ac:spMk id="70" creationId="{28F37D96-7F6D-FE07-2267-D2970A1F086D}"/>
          </ac:spMkLst>
        </pc:spChg>
        <pc:spChg chg="mod">
          <ac:chgData name="Wright, Eric" userId="R5RHOOxiiMvrIstqcZCN+51eNdNDgK7x3kFQkkPj2cc=" providerId="None" clId="Web-{ED3BF2C9-747F-47A9-98E0-4626C4FE8292}" dt="2025-05-27T19:45:21.398" v="73" actId="1076"/>
          <ac:spMkLst>
            <pc:docMk/>
            <pc:sldMk cId="3989013542" sldId="259"/>
            <ac:spMk id="73" creationId="{E0685D24-EEAE-4025-EDE6-45FBB5DC1FA3}"/>
          </ac:spMkLst>
        </pc:spChg>
        <pc:spChg chg="mod">
          <ac:chgData name="Wright, Eric" userId="R5RHOOxiiMvrIstqcZCN+51eNdNDgK7x3kFQkkPj2cc=" providerId="None" clId="Web-{ED3BF2C9-747F-47A9-98E0-4626C4FE8292}" dt="2025-05-27T19:45:24.258" v="74" actId="1076"/>
          <ac:spMkLst>
            <pc:docMk/>
            <pc:sldMk cId="3989013542" sldId="259"/>
            <ac:spMk id="74" creationId="{9DCC2148-11F1-EBFD-9B83-E657E1AC69F8}"/>
          </ac:spMkLst>
        </pc:spChg>
        <pc:spChg chg="mod">
          <ac:chgData name="Wright, Eric" userId="R5RHOOxiiMvrIstqcZCN+51eNdNDgK7x3kFQkkPj2cc=" providerId="None" clId="Web-{ED3BF2C9-747F-47A9-98E0-4626C4FE8292}" dt="2025-05-27T19:45:33.039" v="76" actId="1076"/>
          <ac:spMkLst>
            <pc:docMk/>
            <pc:sldMk cId="3989013542" sldId="259"/>
            <ac:spMk id="75" creationId="{0A9667ED-4CAC-412E-2D1F-69D5CF1DA426}"/>
          </ac:spMkLst>
        </pc:spChg>
        <pc:spChg chg="mod">
          <ac:chgData name="Wright, Eric" userId="R5RHOOxiiMvrIstqcZCN+51eNdNDgK7x3kFQkkPj2cc=" providerId="None" clId="Web-{ED3BF2C9-747F-47A9-98E0-4626C4FE8292}" dt="2025-05-27T19:45:30.805" v="75" actId="1076"/>
          <ac:spMkLst>
            <pc:docMk/>
            <pc:sldMk cId="3989013542" sldId="259"/>
            <ac:spMk id="76" creationId="{54218086-A999-3BB3-71AC-B827D8BA8ABF}"/>
          </ac:spMkLst>
        </pc:spChg>
        <pc:spChg chg="mod">
          <ac:chgData name="Wright, Eric" userId="R5RHOOxiiMvrIstqcZCN+51eNdNDgK7x3kFQkkPj2cc=" providerId="None" clId="Web-{ED3BF2C9-747F-47A9-98E0-4626C4FE8292}" dt="2025-05-27T19:44:37.102" v="55" actId="20577"/>
          <ac:spMkLst>
            <pc:docMk/>
            <pc:sldMk cId="3989013542" sldId="259"/>
            <ac:spMk id="100" creationId="{14587ADD-0B10-BD29-2068-1D80A1CECA38}"/>
          </ac:spMkLst>
        </pc:spChg>
        <pc:spChg chg="mod">
          <ac:chgData name="Wright, Eric" userId="R5RHOOxiiMvrIstqcZCN+51eNdNDgK7x3kFQkkPj2cc=" providerId="None" clId="Web-{ED3BF2C9-747F-47A9-98E0-4626C4FE8292}" dt="2025-05-27T19:44:23.415" v="47" actId="20577"/>
          <ac:spMkLst>
            <pc:docMk/>
            <pc:sldMk cId="3989013542" sldId="259"/>
            <ac:spMk id="101" creationId="{AC80867D-875B-3023-6AA5-4BC77FBCD006}"/>
          </ac:spMkLst>
        </pc:spChg>
        <pc:spChg chg="mod">
          <ac:chgData name="Wright, Eric" userId="R5RHOOxiiMvrIstqcZCN+51eNdNDgK7x3kFQkkPj2cc=" providerId="None" clId="Web-{ED3BF2C9-747F-47A9-98E0-4626C4FE8292}" dt="2025-05-27T19:45:05.649" v="70" actId="20577"/>
          <ac:spMkLst>
            <pc:docMk/>
            <pc:sldMk cId="3989013542" sldId="259"/>
            <ac:spMk id="102" creationId="{3B5BB6A2-9D66-C989-107C-D73EAB229DAA}"/>
          </ac:spMkLst>
        </pc:spChg>
        <pc:spChg chg="mod">
          <ac:chgData name="Wright, Eric" userId="R5RHOOxiiMvrIstqcZCN+51eNdNDgK7x3kFQkkPj2cc=" providerId="None" clId="Web-{ED3BF2C9-747F-47A9-98E0-4626C4FE8292}" dt="2025-05-27T19:44:06.977" v="41" actId="20577"/>
          <ac:spMkLst>
            <pc:docMk/>
            <pc:sldMk cId="3989013542" sldId="259"/>
            <ac:spMk id="103" creationId="{2A075CC7-9664-6AAF-A708-70B81AD5551B}"/>
          </ac:spMkLst>
        </pc:spChg>
        <pc:spChg chg="mod">
          <ac:chgData name="Wright, Eric" userId="R5RHOOxiiMvrIstqcZCN+51eNdNDgK7x3kFQkkPj2cc=" providerId="None" clId="Web-{ED3BF2C9-747F-47A9-98E0-4626C4FE8292}" dt="2025-05-27T19:45:01.946" v="69" actId="20577"/>
          <ac:spMkLst>
            <pc:docMk/>
            <pc:sldMk cId="3989013542" sldId="259"/>
            <ac:spMk id="104" creationId="{31181DAA-64C4-1A69-6A30-C79ED8BB28DB}"/>
          </ac:spMkLst>
        </pc:spChg>
        <pc:spChg chg="mod">
          <ac:chgData name="Wright, Eric" userId="R5RHOOxiiMvrIstqcZCN+51eNdNDgK7x3kFQkkPj2cc=" providerId="None" clId="Web-{ED3BF2C9-747F-47A9-98E0-4626C4FE8292}" dt="2025-05-27T19:44:50.102" v="62" actId="20577"/>
          <ac:spMkLst>
            <pc:docMk/>
            <pc:sldMk cId="3989013542" sldId="259"/>
            <ac:spMk id="105" creationId="{6D4FD9C3-367D-F826-3A35-F64FC519D319}"/>
          </ac:spMkLst>
        </pc:spChg>
        <pc:spChg chg="add del mod">
          <ac:chgData name="Wright, Eric" userId="R5RHOOxiiMvrIstqcZCN+51eNdNDgK7x3kFQkkPj2cc=" providerId="None" clId="Web-{ED3BF2C9-747F-47A9-98E0-4626C4FE8292}" dt="2025-05-27T19:44:44.164" v="58" actId="20577"/>
          <ac:spMkLst>
            <pc:docMk/>
            <pc:sldMk cId="3989013542" sldId="259"/>
            <ac:spMk id="106" creationId="{706E73D1-F010-1688-4E1C-DFD4FEF7F6E2}"/>
          </ac:spMkLst>
        </pc:spChg>
      </pc:sldChg>
    </pc:docChg>
  </pc:docChgLst>
  <pc:docChgLst>
    <pc:chgData name="Wright, Eric" userId="R5RHOOxiiMvrIstqcZCN+51eNdNDgK7x3kFQkkPj2cc=" providerId="None" clId="Web-{E608C616-6696-461A-BC6F-6ADC9D54D10C}"/>
    <pc:docChg chg="modSld">
      <pc:chgData name="Wright, Eric" userId="R5RHOOxiiMvrIstqcZCN+51eNdNDgK7x3kFQkkPj2cc=" providerId="None" clId="Web-{E608C616-6696-461A-BC6F-6ADC9D54D10C}" dt="2025-05-20T20:56:02.302" v="7" actId="20577"/>
      <pc:docMkLst>
        <pc:docMk/>
      </pc:docMkLst>
      <pc:sldChg chg="modSp">
        <pc:chgData name="Wright, Eric" userId="R5RHOOxiiMvrIstqcZCN+51eNdNDgK7x3kFQkkPj2cc=" providerId="None" clId="Web-{E608C616-6696-461A-BC6F-6ADC9D54D10C}" dt="2025-05-20T20:56:02.302" v="7" actId="20577"/>
        <pc:sldMkLst>
          <pc:docMk/>
          <pc:sldMk cId="3333809904" sldId="260"/>
        </pc:sldMkLst>
        <pc:spChg chg="mod">
          <ac:chgData name="Wright, Eric" userId="R5RHOOxiiMvrIstqcZCN+51eNdNDgK7x3kFQkkPj2cc=" providerId="None" clId="Web-{E608C616-6696-461A-BC6F-6ADC9D54D10C}" dt="2025-05-20T20:56:02.302" v="7" actId="20577"/>
          <ac:spMkLst>
            <pc:docMk/>
            <pc:sldMk cId="3333809904" sldId="260"/>
            <ac:spMk id="16" creationId="{163CBDDC-B6B8-3136-ECCD-30E0786ABE2C}"/>
          </ac:spMkLst>
        </pc:spChg>
        <pc:spChg chg="mod">
          <ac:chgData name="Wright, Eric" userId="R5RHOOxiiMvrIstqcZCN+51eNdNDgK7x3kFQkkPj2cc=" providerId="None" clId="Web-{E608C616-6696-461A-BC6F-6ADC9D54D10C}" dt="2025-05-20T20:55:56.380" v="4" actId="20577"/>
          <ac:spMkLst>
            <pc:docMk/>
            <pc:sldMk cId="3333809904" sldId="260"/>
            <ac:spMk id="17" creationId="{9C7DEF11-E808-111E-9B99-F0A0F5A97602}"/>
          </ac:spMkLst>
        </pc:spChg>
        <pc:spChg chg="mod">
          <ac:chgData name="Wright, Eric" userId="R5RHOOxiiMvrIstqcZCN+51eNdNDgK7x3kFQkkPj2cc=" providerId="None" clId="Web-{E608C616-6696-461A-BC6F-6ADC9D54D10C}" dt="2025-05-20T20:55:58.192" v="6" actId="20577"/>
          <ac:spMkLst>
            <pc:docMk/>
            <pc:sldMk cId="3333809904" sldId="260"/>
            <ac:spMk id="18" creationId="{A108BFCB-5CEF-0501-A9D7-A577C7A7142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9T18:32:23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1887 0 0,'0'0'-1887'0'0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4A1A-1621-A023-5F35-91A974A04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7DEEB-7A6C-F909-746D-7D1D07812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AAF4-5178-77D5-3F2B-DAA6187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E0F1-6D74-25A3-1D1A-1F1C40F3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3C3D4-827A-711C-8557-A055B8B7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2865-D4CA-90EE-8005-6BCB1849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2468F-836A-C8A0-BD55-9393E8FB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E108-3F41-4F8F-BB7A-1BADDDF4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E299-F50D-1CE3-783E-3E25F4A4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C904-3CCF-D2B9-2241-2E20826B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22DE2-60DE-A67D-4A3A-97665F676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F2931-4C0E-BD8A-5DCB-A0EF3C5D6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DB904-4E16-E75F-DE7F-0827BB7B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04AC-AD08-AB09-CE4B-5C5F9B2C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F547-37C0-648F-E84E-9CC18B2A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0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EBC8-413D-9490-7F4F-99C5FEE72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DBF6F-F92D-7B7A-1BAE-C7130AF3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C0FE-897D-CF28-3BD9-8C583475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7020-5E36-B41C-B28F-D388A3C4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3D34A-E490-3E04-CFBD-D13411A4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8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2F6-B2B6-53ED-7549-30604A65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D869-DDE0-86A8-A1AE-539C30C9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0A90-14C3-6BFB-E454-B4BB6D85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7BDA4-2518-92A9-6926-6A79C6F9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3F05-2DA1-206C-6770-4C152C7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0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A707-EDF2-566D-6485-EC813377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4113B-8FF8-03DF-51AE-28E8932F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50FF-D95E-6564-BCAA-2285145A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B72A-3702-6FEE-733F-75C49A34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A8CC-726E-CBCA-805A-BC83DD2C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6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E134-E77D-D77D-CECC-D1308D0B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D533-0154-1AA1-1D19-89673D089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9BEB6-6183-7E42-D309-BAC60CFD9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7AD4-B1DB-D2D2-9C10-5D549675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ED2A-3B8E-B9C9-6F4F-89552EB5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7E772-1A89-5C6A-9A63-2C817184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35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301-6654-1647-D648-6D4FE41B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98AAC-00D2-ACEE-3423-03ADDFC03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487E-5E9D-E92E-F40E-2F1A69774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E06B9-E97A-E816-FA83-DCD46F019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0811F-C098-8DD6-A3F4-19CFB370E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EA43C-0B23-74C3-3EC9-536AE1F1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C2B6D-3935-4073-EA03-D2378644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BC0C3-DF4B-CC3C-3949-5A76B9F2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17FE-DF3C-FFFE-BCF3-DA6EC499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8D05B-93D2-8062-1F17-38BC5824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925BD-28CC-B4A3-5426-657551E0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F8D8C-5F5C-5D79-4280-1E01038F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38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D4879-A2BD-A70E-97B6-B9587DFA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018F3-6D98-E114-8B4A-4FE7E981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6CDB9-AAF8-5CC7-F46D-012EC3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0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6142-5E20-FDF0-5C0A-EFB765A5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2D2-9D7C-070B-80A5-EB7B8BC7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27BC-8E8A-409C-3D8C-AA545605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23058-F4AB-158E-C450-535BB7C6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7E63C-6709-D550-79F1-A6DF54E3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D1FD6-3732-1FE6-8CF8-D802C759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CACA-4BBB-0DC6-9493-52C33D34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A646-0AC7-4D62-20CE-4D1D61AC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95C9-BEF9-24A1-4E3D-0E5E50CF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2B82-59F6-3AFB-852A-615942A0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02F0-9084-0E77-93F0-8605FA24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89A1-747A-413F-1006-3C88844B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DF609-4156-306B-EFC5-78F8AE9C5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1D75-84E1-92AA-64C7-232400D8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A55E5-9010-65B3-B060-DBFE1F30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F5E22-A24B-5063-F191-9D352EAB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3085-75A1-59E7-0754-E55508D2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0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3929-E7CE-2FB7-4BED-75F761E0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0B9D2-B62D-D433-50E9-525E220C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6CF-BD14-B118-67BA-5CDFE789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CEC5-D61B-3616-CDEE-6E65458E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DCD7-9170-DAE4-B4BA-D88E8777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0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E6D62-2254-E806-5BFD-C2748E5DA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5E46-660B-D983-B593-FD4C9BF0C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5774-46EE-5A73-0BE4-89367D70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BBACA-C3EE-6AEA-974F-4DB1ED79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EE15-8975-FCC4-E12F-18E1D927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D08-75F2-869C-BC80-5EA1BC69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13C5F-A846-9B9F-71A5-2E0B6A68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A33C1-3686-DEB5-B97D-321B5DE9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A719-52D6-E707-8705-E57C03F7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A9BA4-9383-07E7-AA61-26984966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9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B292-70FF-B4B2-F13B-1304F4D1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1F02-C783-1A2F-542F-8AA4ADBBE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A4B78-1CF5-5833-EC0B-1BCD84CA8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AE2A9-E10C-6E9F-60AD-67AED812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F3BA-9A11-5947-0E4D-CABB54A1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00B2-59DD-134A-AD63-7577010F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5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8612-8C7A-5534-B91F-40383767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6C614-EA72-F3B6-459B-D986FCB3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2393-0960-62E1-C72D-DDE4B470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4B26E-D253-F66B-3E62-0C695BBDB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76352-F8D3-853F-C307-694728E81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C1342-B3AD-C755-C07A-D4CFE0CF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1A8C8-C38D-3FDA-3A73-6E361BB1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92863-57AB-C970-2A6A-0CBB53C3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90F1-57DD-79A2-666A-52D0787E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BA7F-6DF3-20D1-9B37-9860274A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0B3DA-C8C4-9C79-2BBA-A73F5453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5305D-A2F4-31F6-983C-96483BD5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2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C6A07-E0D2-691D-7480-91112777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F986-6110-97C9-6956-0D80A5BE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B6850-B602-690F-1397-C86C566E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3398-1554-4A5D-9645-D6BC846D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98B-E929-4BB1-9CFF-90C688FB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8C20C-A355-A29F-46EE-AF5C8856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D7D48-1227-220C-B77A-E2C531F8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B6A3E-D025-510A-713B-AE7134E0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DBACB-0A9C-A517-BCAD-E9950CDC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7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DC5E-7AE3-C686-97F6-992C5236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7998D-1E9A-7BF0-FFCA-F8F8559F9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2878-CDB5-93CC-A007-346B2BBA9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1F24-63D2-9601-BA9A-2D04874D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9217A-9929-E777-92EE-2FE200B8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F5C57-19E9-D1B3-29F5-8D716732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7B799-3674-8312-2A73-9A9F5039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14A44-2A47-8998-E5D4-13EDD4D7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E1B8-351C-6DFE-DCA3-05C115BC4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C18A-8E5E-48E4-9F6D-95A99AD8D6E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BC9C-F786-428A-C478-EF84B6DF3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168-2240-D0C4-730D-3BE90FC00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89349-9CC2-756A-756A-8D5D0642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9A5F3-AAC5-6288-0AFC-27E8BD70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77C2-B698-69DC-E1F1-566C15180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0E10A3-3ACF-46A9-BAF4-1ED0388C7B7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5AF95-1F76-892F-98C8-12E7BA680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D983-58D0-0FD0-2448-8D63F472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NUL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1BF027-4853-6244-9DA4-68DD2080B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2" y="4091154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38B9E3C-9B61-E741-A391-9059950C9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52" y="3088487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2CCAA3-F3A9-4E42-A955-A490C615D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52" y="2085821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25AFD8F0-CC9F-144D-8C1B-55CF14D73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412" y="4194974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0B942C98-B8EF-194C-AF9C-AFB6061CC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554" y="3055500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24E3BB3-8A69-7B46-905E-5860492B7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343" y="4107523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46EAF6F-3B4D-3640-856A-D96AD11D2B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525" y="3088487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721771F-440E-B747-8E8A-BB21B5E2B5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4600" y="2085821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B24F580-7261-B74C-9C48-A7401FA60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7501" y="2151796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52E68D58-A3CC-0D4A-8B88-71B7523DFD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552" y="1083155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4973BB8-4240-934F-952C-79A9E1E106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7501" y="1083155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82680FD-10AC-1145-ADED-A1A45927B7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4600" y="1083155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C37882-A3C5-C64E-9FBB-4171407EA9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551" y="5097248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91CF38-8FC0-C14B-BAAD-C04F72C453C0}"/>
              </a:ext>
            </a:extLst>
          </p:cNvPr>
          <p:cNvSpPr txBox="1"/>
          <p:nvPr/>
        </p:nvSpPr>
        <p:spPr>
          <a:xfrm>
            <a:off x="787411" y="316198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Postings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60B7AE-55E7-404D-82DE-228F18F8A8EA}"/>
              </a:ext>
            </a:extLst>
          </p:cNvPr>
          <p:cNvGrpSpPr/>
          <p:nvPr/>
        </p:nvGrpSpPr>
        <p:grpSpPr>
          <a:xfrm>
            <a:off x="4169229" y="1531623"/>
            <a:ext cx="1415142" cy="646331"/>
            <a:chOff x="4474029" y="1230086"/>
            <a:chExt cx="1415142" cy="13701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5E0248-F011-0C4E-BED4-EF2B1DBAF773}"/>
                </a:ext>
              </a:extLst>
            </p:cNvPr>
            <p:cNvCxnSpPr>
              <a:cxnSpLocks/>
            </p:cNvCxnSpPr>
            <p:nvPr/>
          </p:nvCxnSpPr>
          <p:spPr>
            <a:xfrm>
              <a:off x="4474029" y="1230086"/>
              <a:ext cx="0" cy="1370176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782D22-F964-E24B-B4CC-880067A2315A}"/>
                </a:ext>
              </a:extLst>
            </p:cNvPr>
            <p:cNvCxnSpPr>
              <a:cxnSpLocks/>
            </p:cNvCxnSpPr>
            <p:nvPr/>
          </p:nvCxnSpPr>
          <p:spPr>
            <a:xfrm>
              <a:off x="4474029" y="2600262"/>
              <a:ext cx="1415142" cy="0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A730B9-3E0C-4143-809B-F9F6313A0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171" y="1230086"/>
              <a:ext cx="0" cy="1370176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2F3523D-0E04-BD4B-AA78-B09CC557C881}"/>
              </a:ext>
            </a:extLst>
          </p:cNvPr>
          <p:cNvSpPr txBox="1"/>
          <p:nvPr/>
        </p:nvSpPr>
        <p:spPr>
          <a:xfrm>
            <a:off x="3719639" y="439871"/>
            <a:ext cx="23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Radiation Area Boundary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7312A9-2864-1343-B8D8-BE78B7C22236}"/>
              </a:ext>
            </a:extLst>
          </p:cNvPr>
          <p:cNvSpPr txBox="1"/>
          <p:nvPr/>
        </p:nvSpPr>
        <p:spPr>
          <a:xfrm>
            <a:off x="5474256" y="2727032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Rad Waste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DE98B0-E56C-3046-AE5A-C4B6C8D0D2B4}"/>
              </a:ext>
            </a:extLst>
          </p:cNvPr>
          <p:cNvGrpSpPr/>
          <p:nvPr/>
        </p:nvGrpSpPr>
        <p:grpSpPr>
          <a:xfrm>
            <a:off x="6535182" y="3275918"/>
            <a:ext cx="739262" cy="750791"/>
            <a:chOff x="5778500" y="3111500"/>
            <a:chExt cx="1723826" cy="1723826"/>
          </a:xfrm>
        </p:grpSpPr>
        <p:pic>
          <p:nvPicPr>
            <p:cNvPr id="62" name="Picture 61" descr="A close up of a logo&#10;&#10;Description automatically generated">
              <a:extLst>
                <a:ext uri="{FF2B5EF4-FFF2-40B4-BE49-F238E27FC236}">
                  <a16:creationId xmlns:a16="http://schemas.microsoft.com/office/drawing/2014/main" id="{AADCA313-8510-2A45-B559-E7F1A5D49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7C8EC44-E607-9B44-BBFE-A5C49062A04C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8" name="Graphic 57" descr="Radioactive">
              <a:extLst>
                <a:ext uri="{FF2B5EF4-FFF2-40B4-BE49-F238E27FC236}">
                  <a16:creationId xmlns:a16="http://schemas.microsoft.com/office/drawing/2014/main" id="{86F98C2D-FE5C-2043-A415-33E18C25E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pic>
        <p:nvPicPr>
          <p:cNvPr id="66" name="Graphic 65" descr="Safe">
            <a:extLst>
              <a:ext uri="{FF2B5EF4-FFF2-40B4-BE49-F238E27FC236}">
                <a16:creationId xmlns:a16="http://schemas.microsoft.com/office/drawing/2014/main" id="{42256246-1515-1840-99D5-ABE9E1A254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5052" y="1171421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B98A503-3C60-544E-BB2F-90218B287838}"/>
              </a:ext>
            </a:extLst>
          </p:cNvPr>
          <p:cNvSpPr txBox="1"/>
          <p:nvPr/>
        </p:nvSpPr>
        <p:spPr>
          <a:xfrm>
            <a:off x="5661435" y="16148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Material Safe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EB677D-F28B-E142-992B-0447F1C5A473}"/>
              </a:ext>
            </a:extLst>
          </p:cNvPr>
          <p:cNvCxnSpPr/>
          <p:nvPr/>
        </p:nvCxnSpPr>
        <p:spPr>
          <a:xfrm flipV="1">
            <a:off x="1588855" y="5326379"/>
            <a:ext cx="1448414" cy="896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F3E224E-8722-EE44-85B3-F830C996A2E8}"/>
              </a:ext>
            </a:extLst>
          </p:cNvPr>
          <p:cNvCxnSpPr>
            <a:cxnSpLocks/>
          </p:cNvCxnSpPr>
          <p:nvPr/>
        </p:nvCxnSpPr>
        <p:spPr>
          <a:xfrm flipV="1">
            <a:off x="2161422" y="5545714"/>
            <a:ext cx="1183662" cy="108368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ED11081-8FC3-5740-AFC0-B298DC16EC47}"/>
              </a:ext>
            </a:extLst>
          </p:cNvPr>
          <p:cNvSpPr>
            <a:spLocks noChangeAspect="1"/>
          </p:cNvSpPr>
          <p:nvPr/>
        </p:nvSpPr>
        <p:spPr>
          <a:xfrm>
            <a:off x="8017888" y="101550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4D4A58A-5032-0045-813A-DCAB7D821DC7}"/>
              </a:ext>
            </a:extLst>
          </p:cNvPr>
          <p:cNvSpPr>
            <a:spLocks noChangeAspect="1"/>
          </p:cNvSpPr>
          <p:nvPr/>
        </p:nvSpPr>
        <p:spPr>
          <a:xfrm>
            <a:off x="8566397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1611FF0-C978-B041-9998-B38505521E25}"/>
              </a:ext>
            </a:extLst>
          </p:cNvPr>
          <p:cNvSpPr>
            <a:spLocks noChangeAspect="1"/>
          </p:cNvSpPr>
          <p:nvPr/>
        </p:nvSpPr>
        <p:spPr>
          <a:xfrm>
            <a:off x="9053210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92EEC6F-8FE1-2446-B514-A1DEA12C3581}"/>
              </a:ext>
            </a:extLst>
          </p:cNvPr>
          <p:cNvSpPr>
            <a:spLocks noChangeAspect="1"/>
          </p:cNvSpPr>
          <p:nvPr/>
        </p:nvSpPr>
        <p:spPr>
          <a:xfrm>
            <a:off x="9540023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4A84EDD-6A51-D548-B3B3-7715D24B3A98}"/>
              </a:ext>
            </a:extLst>
          </p:cNvPr>
          <p:cNvSpPr>
            <a:spLocks noChangeAspect="1"/>
          </p:cNvSpPr>
          <p:nvPr/>
        </p:nvSpPr>
        <p:spPr>
          <a:xfrm>
            <a:off x="10026836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1113A3F-4C48-234E-A717-DEA3823C1C6A}"/>
              </a:ext>
            </a:extLst>
          </p:cNvPr>
          <p:cNvSpPr>
            <a:spLocks noChangeAspect="1"/>
          </p:cNvSpPr>
          <p:nvPr/>
        </p:nvSpPr>
        <p:spPr>
          <a:xfrm>
            <a:off x="10513649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ACE44FC-C718-F24A-AB43-CC993F753943}"/>
              </a:ext>
            </a:extLst>
          </p:cNvPr>
          <p:cNvSpPr>
            <a:spLocks noChangeAspect="1"/>
          </p:cNvSpPr>
          <p:nvPr/>
        </p:nvSpPr>
        <p:spPr>
          <a:xfrm>
            <a:off x="11000462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4C4DB42-E2CC-FA45-AF4C-2BF228C59208}"/>
              </a:ext>
            </a:extLst>
          </p:cNvPr>
          <p:cNvSpPr>
            <a:spLocks noChangeAspect="1"/>
          </p:cNvSpPr>
          <p:nvPr/>
        </p:nvSpPr>
        <p:spPr>
          <a:xfrm>
            <a:off x="11487275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4B9676E-9B3D-0A4D-B523-504C341A3427}"/>
              </a:ext>
            </a:extLst>
          </p:cNvPr>
          <p:cNvSpPr>
            <a:spLocks noChangeAspect="1"/>
          </p:cNvSpPr>
          <p:nvPr/>
        </p:nvSpPr>
        <p:spPr>
          <a:xfrm>
            <a:off x="8079584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091AB0D-E994-1F40-A133-DB784C2F36CE}"/>
              </a:ext>
            </a:extLst>
          </p:cNvPr>
          <p:cNvSpPr>
            <a:spLocks noChangeAspect="1"/>
          </p:cNvSpPr>
          <p:nvPr/>
        </p:nvSpPr>
        <p:spPr>
          <a:xfrm>
            <a:off x="8566397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B875272-31B0-4A41-BFF2-6AA2DEC96027}"/>
              </a:ext>
            </a:extLst>
          </p:cNvPr>
          <p:cNvSpPr>
            <a:spLocks noChangeAspect="1"/>
          </p:cNvSpPr>
          <p:nvPr/>
        </p:nvSpPr>
        <p:spPr>
          <a:xfrm>
            <a:off x="9053210" y="155928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46011D4-1B9B-074E-8908-CBF355C796DA}"/>
              </a:ext>
            </a:extLst>
          </p:cNvPr>
          <p:cNvSpPr>
            <a:spLocks noChangeAspect="1"/>
          </p:cNvSpPr>
          <p:nvPr/>
        </p:nvSpPr>
        <p:spPr>
          <a:xfrm>
            <a:off x="9540023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882B5E4-BB3D-2A4C-8A17-F81515CBCADD}"/>
              </a:ext>
            </a:extLst>
          </p:cNvPr>
          <p:cNvSpPr>
            <a:spLocks noChangeAspect="1"/>
          </p:cNvSpPr>
          <p:nvPr/>
        </p:nvSpPr>
        <p:spPr>
          <a:xfrm>
            <a:off x="10026836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0E9FEA0-01B1-9E49-A7D5-9081FB1F0F48}"/>
              </a:ext>
            </a:extLst>
          </p:cNvPr>
          <p:cNvSpPr>
            <a:spLocks noChangeAspect="1"/>
          </p:cNvSpPr>
          <p:nvPr/>
        </p:nvSpPr>
        <p:spPr>
          <a:xfrm>
            <a:off x="10513649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D6E19F4-5826-2F4A-8DA8-56538EBC14B3}"/>
              </a:ext>
            </a:extLst>
          </p:cNvPr>
          <p:cNvSpPr>
            <a:spLocks noChangeAspect="1"/>
          </p:cNvSpPr>
          <p:nvPr/>
        </p:nvSpPr>
        <p:spPr>
          <a:xfrm>
            <a:off x="11000462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BDEF2B9-28CF-CD42-AB6C-D462650139A1}"/>
              </a:ext>
            </a:extLst>
          </p:cNvPr>
          <p:cNvSpPr>
            <a:spLocks noChangeAspect="1"/>
          </p:cNvSpPr>
          <p:nvPr/>
        </p:nvSpPr>
        <p:spPr>
          <a:xfrm>
            <a:off x="11487275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9B3BE02-1105-9B43-9B5E-9884D47BCBE7}"/>
              </a:ext>
            </a:extLst>
          </p:cNvPr>
          <p:cNvSpPr>
            <a:spLocks noChangeAspect="1"/>
          </p:cNvSpPr>
          <p:nvPr/>
        </p:nvSpPr>
        <p:spPr>
          <a:xfrm>
            <a:off x="8079584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CF320BB-2151-C44B-B1AC-4E7060D38DCC}"/>
              </a:ext>
            </a:extLst>
          </p:cNvPr>
          <p:cNvSpPr>
            <a:spLocks noChangeAspect="1"/>
          </p:cNvSpPr>
          <p:nvPr/>
        </p:nvSpPr>
        <p:spPr>
          <a:xfrm>
            <a:off x="8566397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89863A7-AA96-FC48-B9F8-D0C6C3D9F847}"/>
              </a:ext>
            </a:extLst>
          </p:cNvPr>
          <p:cNvSpPr>
            <a:spLocks noChangeAspect="1"/>
          </p:cNvSpPr>
          <p:nvPr/>
        </p:nvSpPr>
        <p:spPr>
          <a:xfrm>
            <a:off x="9083093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19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43A1CC5-9199-C049-AE4D-1B32A183172C}"/>
              </a:ext>
            </a:extLst>
          </p:cNvPr>
          <p:cNvSpPr>
            <a:spLocks noChangeAspect="1"/>
          </p:cNvSpPr>
          <p:nvPr/>
        </p:nvSpPr>
        <p:spPr>
          <a:xfrm>
            <a:off x="9540023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A44E53F-484E-8C49-B0AA-87183EEE5D85}"/>
              </a:ext>
            </a:extLst>
          </p:cNvPr>
          <p:cNvSpPr>
            <a:spLocks noChangeAspect="1"/>
          </p:cNvSpPr>
          <p:nvPr/>
        </p:nvSpPr>
        <p:spPr>
          <a:xfrm>
            <a:off x="10026836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5A0D385-FF4E-7447-A7D5-7D54CC21C3C8}"/>
              </a:ext>
            </a:extLst>
          </p:cNvPr>
          <p:cNvSpPr>
            <a:spLocks noChangeAspect="1"/>
          </p:cNvSpPr>
          <p:nvPr/>
        </p:nvSpPr>
        <p:spPr>
          <a:xfrm>
            <a:off x="10513649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99BACDE-B430-C841-B2BF-70CD7F2F40AD}"/>
              </a:ext>
            </a:extLst>
          </p:cNvPr>
          <p:cNvSpPr>
            <a:spLocks noChangeAspect="1"/>
          </p:cNvSpPr>
          <p:nvPr/>
        </p:nvSpPr>
        <p:spPr>
          <a:xfrm>
            <a:off x="11000462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54EEA6E-6F73-0C42-84D2-7C40A0BFA978}"/>
              </a:ext>
            </a:extLst>
          </p:cNvPr>
          <p:cNvSpPr>
            <a:spLocks noChangeAspect="1"/>
          </p:cNvSpPr>
          <p:nvPr/>
        </p:nvSpPr>
        <p:spPr>
          <a:xfrm>
            <a:off x="11487275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C04AF7-24D8-514A-8E26-C44DA49AB374}"/>
              </a:ext>
            </a:extLst>
          </p:cNvPr>
          <p:cNvSpPr txBox="1"/>
          <p:nvPr/>
        </p:nvSpPr>
        <p:spPr>
          <a:xfrm>
            <a:off x="8780593" y="490649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100 cm</a:t>
            </a:r>
            <a:r>
              <a:rPr kumimoji="0" lang="en-US" sz="1800" b="0" i="0" u="sng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Smears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340849-4EDD-1140-8AEC-FC9980DF8459}"/>
              </a:ext>
            </a:extLst>
          </p:cNvPr>
          <p:cNvSpPr txBox="1"/>
          <p:nvPr/>
        </p:nvSpPr>
        <p:spPr>
          <a:xfrm>
            <a:off x="8711436" y="2903821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LSC Smears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7CFF13C9-3135-B14B-AB5D-CF689B54C468}"/>
              </a:ext>
            </a:extLst>
          </p:cNvPr>
          <p:cNvSpPr/>
          <p:nvPr/>
        </p:nvSpPr>
        <p:spPr>
          <a:xfrm>
            <a:off x="8130975" y="3353448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794A1B7-F03B-5D4C-A7ED-81497CD03056}"/>
              </a:ext>
            </a:extLst>
          </p:cNvPr>
          <p:cNvSpPr/>
          <p:nvPr/>
        </p:nvSpPr>
        <p:spPr>
          <a:xfrm>
            <a:off x="8572701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D7736E0-6890-AA4B-9951-80510DC1B76D}"/>
              </a:ext>
            </a:extLst>
          </p:cNvPr>
          <p:cNvSpPr/>
          <p:nvPr/>
        </p:nvSpPr>
        <p:spPr>
          <a:xfrm>
            <a:off x="9051314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64D53A4D-B43B-B448-8EE7-DF63B8191794}"/>
              </a:ext>
            </a:extLst>
          </p:cNvPr>
          <p:cNvSpPr/>
          <p:nvPr/>
        </p:nvSpPr>
        <p:spPr>
          <a:xfrm>
            <a:off x="9529927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EAAF81CF-D20F-0F45-B052-4BF022DA87FD}"/>
              </a:ext>
            </a:extLst>
          </p:cNvPr>
          <p:cNvSpPr/>
          <p:nvPr/>
        </p:nvSpPr>
        <p:spPr>
          <a:xfrm>
            <a:off x="10008540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397CC3FC-983C-A444-90BA-C8482DA652DF}"/>
              </a:ext>
            </a:extLst>
          </p:cNvPr>
          <p:cNvSpPr/>
          <p:nvPr/>
        </p:nvSpPr>
        <p:spPr>
          <a:xfrm>
            <a:off x="10487153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9DE4339A-ED56-BB4B-8A5D-C09ABC5856F5}"/>
              </a:ext>
            </a:extLst>
          </p:cNvPr>
          <p:cNvSpPr/>
          <p:nvPr/>
        </p:nvSpPr>
        <p:spPr>
          <a:xfrm>
            <a:off x="10965766" y="3353448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7FD9886A-DF04-0749-816E-AD0BF5DA733C}"/>
              </a:ext>
            </a:extLst>
          </p:cNvPr>
          <p:cNvSpPr/>
          <p:nvPr/>
        </p:nvSpPr>
        <p:spPr>
          <a:xfrm>
            <a:off x="11444378" y="3353448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DBF1FE2-1F4E-3148-9471-D5ACCACF0610}"/>
              </a:ext>
            </a:extLst>
          </p:cNvPr>
          <p:cNvSpPr txBox="1"/>
          <p:nvPr/>
        </p:nvSpPr>
        <p:spPr>
          <a:xfrm>
            <a:off x="9811882" y="3899352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µR/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3C62740-1F05-A340-A297-91132ACA3237}"/>
              </a:ext>
            </a:extLst>
          </p:cNvPr>
          <p:cNvSpPr txBox="1"/>
          <p:nvPr/>
        </p:nvSpPr>
        <p:spPr>
          <a:xfrm>
            <a:off x="9846578" y="422762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9259B45-007E-9749-8663-639C83EFF464}"/>
              </a:ext>
            </a:extLst>
          </p:cNvPr>
          <p:cNvGrpSpPr/>
          <p:nvPr/>
        </p:nvGrpSpPr>
        <p:grpSpPr>
          <a:xfrm>
            <a:off x="6479013" y="4691162"/>
            <a:ext cx="862483" cy="455522"/>
            <a:chOff x="6259384" y="4555989"/>
            <a:chExt cx="1758279" cy="732714"/>
          </a:xfrm>
          <a:solidFill>
            <a:schemeClr val="tx1"/>
          </a:solidFill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361943D2-02BB-144C-B53F-B7168DD9FAA7}"/>
                </a:ext>
              </a:extLst>
            </p:cNvPr>
            <p:cNvSpPr/>
            <p:nvPr/>
          </p:nvSpPr>
          <p:spPr>
            <a:xfrm>
              <a:off x="6259384" y="4555989"/>
              <a:ext cx="327477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52B88DE7-5555-1C48-A28E-2CD31EA1821A}"/>
                </a:ext>
              </a:extLst>
            </p:cNvPr>
            <p:cNvSpPr/>
            <p:nvPr/>
          </p:nvSpPr>
          <p:spPr>
            <a:xfrm>
              <a:off x="6667128" y="4555989"/>
              <a:ext cx="383782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857D438-7A29-E644-9C97-7DA0A069021F}"/>
                </a:ext>
              </a:extLst>
            </p:cNvPr>
            <p:cNvSpPr/>
            <p:nvPr/>
          </p:nvSpPr>
          <p:spPr>
            <a:xfrm>
              <a:off x="7131176" y="4568682"/>
              <a:ext cx="383782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4CE7F7BA-0F8A-F84E-968D-06F08705FAC2}"/>
                </a:ext>
              </a:extLst>
            </p:cNvPr>
            <p:cNvSpPr/>
            <p:nvPr/>
          </p:nvSpPr>
          <p:spPr>
            <a:xfrm>
              <a:off x="7600913" y="4555989"/>
              <a:ext cx="383782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3E58BCA1-A7C9-4E43-9D3A-E64E24BD7714}"/>
                </a:ext>
              </a:extLst>
            </p:cNvPr>
            <p:cNvSpPr/>
            <p:nvPr/>
          </p:nvSpPr>
          <p:spPr>
            <a:xfrm>
              <a:off x="6282244" y="4808047"/>
              <a:ext cx="513476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320B31E5-158E-C54F-AE91-CA88AEC1C038}"/>
                </a:ext>
              </a:extLst>
            </p:cNvPr>
            <p:cNvSpPr/>
            <p:nvPr/>
          </p:nvSpPr>
          <p:spPr>
            <a:xfrm>
              <a:off x="6870692" y="4808047"/>
              <a:ext cx="513476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1DA64340-6D93-324F-B36F-A4F6D8A958EA}"/>
                </a:ext>
              </a:extLst>
            </p:cNvPr>
            <p:cNvSpPr/>
            <p:nvPr/>
          </p:nvSpPr>
          <p:spPr>
            <a:xfrm>
              <a:off x="7459140" y="4808048"/>
              <a:ext cx="513475" cy="2238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00FDCA39-3D38-A243-8C7F-1B2166761473}"/>
                </a:ext>
              </a:extLst>
            </p:cNvPr>
            <p:cNvSpPr/>
            <p:nvPr/>
          </p:nvSpPr>
          <p:spPr>
            <a:xfrm>
              <a:off x="6649483" y="5060151"/>
              <a:ext cx="513474" cy="2238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A75CA426-918C-1346-A6E0-470D5BC6C603}"/>
                </a:ext>
              </a:extLst>
            </p:cNvPr>
            <p:cNvSpPr/>
            <p:nvPr/>
          </p:nvSpPr>
          <p:spPr>
            <a:xfrm>
              <a:off x="6270527" y="5062467"/>
              <a:ext cx="327477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2F21F263-C467-144E-8D92-069F612A9433}"/>
                </a:ext>
              </a:extLst>
            </p:cNvPr>
            <p:cNvSpPr/>
            <p:nvPr/>
          </p:nvSpPr>
          <p:spPr>
            <a:xfrm>
              <a:off x="7216540" y="5064829"/>
              <a:ext cx="513475" cy="2238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44C3817-D0A9-AE45-B83B-549EF8D5FE38}"/>
                </a:ext>
              </a:extLst>
            </p:cNvPr>
            <p:cNvSpPr/>
            <p:nvPr/>
          </p:nvSpPr>
          <p:spPr>
            <a:xfrm>
              <a:off x="7769945" y="5058908"/>
              <a:ext cx="247718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A026E-0601-A34F-9B14-57A7681E0BAE}"/>
              </a:ext>
            </a:extLst>
          </p:cNvPr>
          <p:cNvSpPr txBox="1"/>
          <p:nvPr/>
        </p:nvSpPr>
        <p:spPr>
          <a:xfrm>
            <a:off x="5713391" y="4177317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Bricks / Shielding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11063" y="4829023"/>
            <a:ext cx="1709406" cy="678079"/>
            <a:chOff x="9734972" y="4714716"/>
            <a:chExt cx="2139990" cy="733508"/>
          </a:xfrm>
        </p:grpSpPr>
        <p:sp>
          <p:nvSpPr>
            <p:cNvPr id="2" name="TextBox 1"/>
            <p:cNvSpPr txBox="1"/>
            <p:nvPr/>
          </p:nvSpPr>
          <p:spPr>
            <a:xfrm>
              <a:off x="9734972" y="4714716"/>
              <a:ext cx="2032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Dose rates in µR/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hr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734972" y="5105899"/>
              <a:ext cx="2139990" cy="342325"/>
              <a:chOff x="8572701" y="5326379"/>
              <a:chExt cx="2139990" cy="342325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8868765" y="5326379"/>
                <a:ext cx="18439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= smear location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ED11081-8FC3-5740-AFC0-B298DC16EC47}"/>
                  </a:ext>
                </a:extLst>
              </p:cNvPr>
              <p:cNvSpPr/>
              <p:nvPr/>
            </p:nvSpPr>
            <p:spPr>
              <a:xfrm>
                <a:off x="8572701" y="5353385"/>
                <a:ext cx="304692" cy="3153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#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07E0B68-05F0-4135-BA7B-DAE61D7F4B51}"/>
                  </a:ext>
                </a:extLst>
              </p14:cNvPr>
              <p14:cNvContentPartPr/>
              <p14:nvPr/>
            </p14:nvContentPartPr>
            <p14:xfrm>
              <a:off x="13204520" y="5370534"/>
              <a:ext cx="19049" cy="19049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07E0B68-05F0-4135-BA7B-DAE61D7F4B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252070" y="4418084"/>
                <a:ext cx="1904900" cy="19049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B3340849-4EDD-1140-8AEC-FC9980DF8459}"/>
              </a:ext>
            </a:extLst>
          </p:cNvPr>
          <p:cNvSpPr txBox="1"/>
          <p:nvPr/>
        </p:nvSpPr>
        <p:spPr>
          <a:xfrm>
            <a:off x="9719745" y="5813111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 LSC Smears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CFF13C9-3135-B14B-AB5D-CF689B54C468}"/>
              </a:ext>
            </a:extLst>
          </p:cNvPr>
          <p:cNvSpPr/>
          <p:nvPr/>
        </p:nvSpPr>
        <p:spPr>
          <a:xfrm>
            <a:off x="9884074" y="5862502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80437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72900BA-5BDE-415C-1E58-999E62B5904A}"/>
              </a:ext>
            </a:extLst>
          </p:cNvPr>
          <p:cNvSpPr>
            <a:spLocks noChangeAspect="1"/>
          </p:cNvSpPr>
          <p:nvPr/>
        </p:nvSpPr>
        <p:spPr>
          <a:xfrm>
            <a:off x="1970117" y="521723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8FB46C-E6B6-28B4-8822-6B2856951F79}"/>
              </a:ext>
            </a:extLst>
          </p:cNvPr>
          <p:cNvSpPr>
            <a:spLocks noChangeAspect="1"/>
          </p:cNvSpPr>
          <p:nvPr/>
        </p:nvSpPr>
        <p:spPr>
          <a:xfrm>
            <a:off x="3370949" y="463163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42FA89-C41E-BC14-3607-79AA62846E51}"/>
              </a:ext>
            </a:extLst>
          </p:cNvPr>
          <p:cNvSpPr>
            <a:spLocks noChangeAspect="1"/>
          </p:cNvSpPr>
          <p:nvPr/>
        </p:nvSpPr>
        <p:spPr>
          <a:xfrm>
            <a:off x="3913240" y="446419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92E533-B011-8726-E574-D191B253B493}"/>
              </a:ext>
            </a:extLst>
          </p:cNvPr>
          <p:cNvSpPr>
            <a:spLocks noChangeAspect="1"/>
          </p:cNvSpPr>
          <p:nvPr/>
        </p:nvSpPr>
        <p:spPr>
          <a:xfrm>
            <a:off x="4603752" y="460346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53F6C5-06A6-582F-65AB-2C3B2247F6F6}"/>
              </a:ext>
            </a:extLst>
          </p:cNvPr>
          <p:cNvSpPr>
            <a:spLocks noChangeAspect="1"/>
          </p:cNvSpPr>
          <p:nvPr/>
        </p:nvSpPr>
        <p:spPr>
          <a:xfrm>
            <a:off x="5315293" y="450807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A51013-0A76-0FBB-C86D-274AFA52E95F}"/>
              </a:ext>
            </a:extLst>
          </p:cNvPr>
          <p:cNvSpPr>
            <a:spLocks noChangeAspect="1"/>
          </p:cNvSpPr>
          <p:nvPr/>
        </p:nvSpPr>
        <p:spPr>
          <a:xfrm>
            <a:off x="6691138" y="460357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2DA46-49A7-F9F4-3DBB-B736B7750ACE}"/>
              </a:ext>
            </a:extLst>
          </p:cNvPr>
          <p:cNvSpPr>
            <a:spLocks noChangeAspect="1"/>
          </p:cNvSpPr>
          <p:nvPr/>
        </p:nvSpPr>
        <p:spPr>
          <a:xfrm>
            <a:off x="7304806" y="438977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D7C57D-0819-048C-0F0B-5B0F34785B6D}"/>
              </a:ext>
            </a:extLst>
          </p:cNvPr>
          <p:cNvSpPr>
            <a:spLocks noChangeAspect="1"/>
          </p:cNvSpPr>
          <p:nvPr/>
        </p:nvSpPr>
        <p:spPr>
          <a:xfrm>
            <a:off x="8149696" y="486799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9F05EC-911D-CE8D-C167-B16FBB01B0D9}"/>
              </a:ext>
            </a:extLst>
          </p:cNvPr>
          <p:cNvSpPr>
            <a:spLocks noChangeAspect="1"/>
          </p:cNvSpPr>
          <p:nvPr/>
        </p:nvSpPr>
        <p:spPr>
          <a:xfrm>
            <a:off x="8189778" y="346256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D70E-6740-41C6-950A-4F6EDF04CF16}"/>
              </a:ext>
            </a:extLst>
          </p:cNvPr>
          <p:cNvSpPr>
            <a:spLocks noChangeAspect="1"/>
          </p:cNvSpPr>
          <p:nvPr/>
        </p:nvSpPr>
        <p:spPr>
          <a:xfrm>
            <a:off x="9655264" y="494620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55D1DD-3451-D316-974A-81F167CA9131}"/>
              </a:ext>
            </a:extLst>
          </p:cNvPr>
          <p:cNvSpPr>
            <a:spLocks noChangeAspect="1"/>
          </p:cNvSpPr>
          <p:nvPr/>
        </p:nvSpPr>
        <p:spPr>
          <a:xfrm>
            <a:off x="10519501" y="423396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E035B2-3ECF-EC93-5B9C-8333FFA3908E}"/>
              </a:ext>
            </a:extLst>
          </p:cNvPr>
          <p:cNvSpPr>
            <a:spLocks noChangeAspect="1"/>
          </p:cNvSpPr>
          <p:nvPr/>
        </p:nvSpPr>
        <p:spPr>
          <a:xfrm>
            <a:off x="10666711" y="366147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16909A-A053-AFAC-B5EC-ADA1CAB3B58E}"/>
              </a:ext>
            </a:extLst>
          </p:cNvPr>
          <p:cNvSpPr>
            <a:spLocks noChangeAspect="1"/>
          </p:cNvSpPr>
          <p:nvPr/>
        </p:nvSpPr>
        <p:spPr>
          <a:xfrm>
            <a:off x="10101308" y="347938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653D51-8EA6-0700-158B-8A986B07A007}"/>
              </a:ext>
            </a:extLst>
          </p:cNvPr>
          <p:cNvSpPr>
            <a:spLocks noChangeAspect="1"/>
          </p:cNvSpPr>
          <p:nvPr/>
        </p:nvSpPr>
        <p:spPr>
          <a:xfrm>
            <a:off x="8931357" y="429227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4D0050-343D-F633-F9BE-17EE8AD9C11E}"/>
              </a:ext>
            </a:extLst>
          </p:cNvPr>
          <p:cNvSpPr>
            <a:spLocks noChangeAspect="1"/>
          </p:cNvSpPr>
          <p:nvPr/>
        </p:nvSpPr>
        <p:spPr>
          <a:xfrm>
            <a:off x="9118416" y="363254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83BAC4-67FB-0490-D310-BE100BA03962}"/>
              </a:ext>
            </a:extLst>
          </p:cNvPr>
          <p:cNvSpPr>
            <a:spLocks noChangeAspect="1"/>
          </p:cNvSpPr>
          <p:nvPr/>
        </p:nvSpPr>
        <p:spPr>
          <a:xfrm>
            <a:off x="10881545" y="296717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35F5FE-BFB7-969C-F266-55D063214D9C}"/>
              </a:ext>
            </a:extLst>
          </p:cNvPr>
          <p:cNvSpPr>
            <a:spLocks noChangeAspect="1"/>
          </p:cNvSpPr>
          <p:nvPr/>
        </p:nvSpPr>
        <p:spPr>
          <a:xfrm>
            <a:off x="9958372" y="284044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84DB83-B9EB-DE8C-DB31-109E1890767F}"/>
              </a:ext>
            </a:extLst>
          </p:cNvPr>
          <p:cNvSpPr>
            <a:spLocks noChangeAspect="1"/>
          </p:cNvSpPr>
          <p:nvPr/>
        </p:nvSpPr>
        <p:spPr>
          <a:xfrm>
            <a:off x="11085474" y="177845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6B5587-B417-9FDD-47C4-5FFDF2CA3297}"/>
              </a:ext>
            </a:extLst>
          </p:cNvPr>
          <p:cNvSpPr>
            <a:spLocks noChangeAspect="1"/>
          </p:cNvSpPr>
          <p:nvPr/>
        </p:nvSpPr>
        <p:spPr>
          <a:xfrm>
            <a:off x="9329918" y="223053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B3E423B-EA24-984D-B3E3-C48670CA455B}"/>
              </a:ext>
            </a:extLst>
          </p:cNvPr>
          <p:cNvSpPr>
            <a:spLocks noChangeAspect="1"/>
          </p:cNvSpPr>
          <p:nvPr/>
        </p:nvSpPr>
        <p:spPr>
          <a:xfrm>
            <a:off x="8934900" y="155919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8D84D4-7D86-7E6F-FD48-CB0A5971A596}"/>
              </a:ext>
            </a:extLst>
          </p:cNvPr>
          <p:cNvSpPr>
            <a:spLocks noChangeAspect="1"/>
          </p:cNvSpPr>
          <p:nvPr/>
        </p:nvSpPr>
        <p:spPr>
          <a:xfrm>
            <a:off x="8810671" y="263126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53F03C-53A4-099B-7F4A-0C0836F9A56E}"/>
              </a:ext>
            </a:extLst>
          </p:cNvPr>
          <p:cNvSpPr>
            <a:spLocks noChangeAspect="1"/>
          </p:cNvSpPr>
          <p:nvPr/>
        </p:nvSpPr>
        <p:spPr>
          <a:xfrm>
            <a:off x="7721245" y="246634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C016F1-8FAC-07A1-57DE-0A277CC095A1}"/>
              </a:ext>
            </a:extLst>
          </p:cNvPr>
          <p:cNvSpPr>
            <a:spLocks noChangeAspect="1"/>
          </p:cNvSpPr>
          <p:nvPr/>
        </p:nvSpPr>
        <p:spPr>
          <a:xfrm>
            <a:off x="7477894" y="193569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C28BE-D9BE-6363-5C32-C816E47896B5}"/>
              </a:ext>
            </a:extLst>
          </p:cNvPr>
          <p:cNvSpPr>
            <a:spLocks noChangeAspect="1"/>
          </p:cNvSpPr>
          <p:nvPr/>
        </p:nvSpPr>
        <p:spPr>
          <a:xfrm>
            <a:off x="5499030" y="231675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5478F1F-92C0-D6E0-6322-286C56326E1F}"/>
              </a:ext>
            </a:extLst>
          </p:cNvPr>
          <p:cNvSpPr>
            <a:spLocks noChangeAspect="1"/>
          </p:cNvSpPr>
          <p:nvPr/>
        </p:nvSpPr>
        <p:spPr>
          <a:xfrm>
            <a:off x="6689696" y="155804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4F77A2-7460-DE50-DD6E-1E239D98039F}"/>
              </a:ext>
            </a:extLst>
          </p:cNvPr>
          <p:cNvSpPr>
            <a:spLocks noChangeAspect="1"/>
          </p:cNvSpPr>
          <p:nvPr/>
        </p:nvSpPr>
        <p:spPr>
          <a:xfrm>
            <a:off x="6253139" y="314910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7D1556A-08F3-2076-68AC-DC6EB0C9902E}"/>
              </a:ext>
            </a:extLst>
          </p:cNvPr>
          <p:cNvSpPr>
            <a:spLocks noChangeAspect="1"/>
          </p:cNvSpPr>
          <p:nvPr/>
        </p:nvSpPr>
        <p:spPr>
          <a:xfrm>
            <a:off x="5043394" y="331171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ADAC6A3-2589-FBD0-A543-5174234D7229}"/>
              </a:ext>
            </a:extLst>
          </p:cNvPr>
          <p:cNvSpPr>
            <a:spLocks noChangeAspect="1"/>
          </p:cNvSpPr>
          <p:nvPr/>
        </p:nvSpPr>
        <p:spPr>
          <a:xfrm>
            <a:off x="3614007" y="334934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88D1CD-B094-4443-0837-B63349ADA604}"/>
              </a:ext>
            </a:extLst>
          </p:cNvPr>
          <p:cNvSpPr>
            <a:spLocks noChangeAspect="1"/>
          </p:cNvSpPr>
          <p:nvPr/>
        </p:nvSpPr>
        <p:spPr>
          <a:xfrm>
            <a:off x="2508061" y="281449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2494502-70E4-051B-97F2-86C8E3ED3D24}"/>
              </a:ext>
            </a:extLst>
          </p:cNvPr>
          <p:cNvSpPr>
            <a:spLocks noChangeAspect="1"/>
          </p:cNvSpPr>
          <p:nvPr/>
        </p:nvSpPr>
        <p:spPr>
          <a:xfrm>
            <a:off x="938780" y="412996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A050D0-27D9-0424-2B6A-550D1C6FAD48}"/>
              </a:ext>
            </a:extLst>
          </p:cNvPr>
          <p:cNvSpPr txBox="1"/>
          <p:nvPr/>
        </p:nvSpPr>
        <p:spPr>
          <a:xfrm>
            <a:off x="10258594" y="5879432"/>
            <a:ext cx="11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SMEAR  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47688A2-DBDC-6F8E-EFAC-226A041270FD}"/>
              </a:ext>
            </a:extLst>
          </p:cNvPr>
          <p:cNvSpPr>
            <a:spLocks noChangeAspect="1"/>
          </p:cNvSpPr>
          <p:nvPr/>
        </p:nvSpPr>
        <p:spPr>
          <a:xfrm>
            <a:off x="9953902" y="593344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61FE9F-8897-CA81-A8FB-256B680490D2}"/>
              </a:ext>
            </a:extLst>
          </p:cNvPr>
          <p:cNvSpPr txBox="1"/>
          <p:nvPr/>
        </p:nvSpPr>
        <p:spPr>
          <a:xfrm>
            <a:off x="3598136" y="6248764"/>
            <a:ext cx="230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*#= Dose rate in </a:t>
            </a:r>
            <a:r>
              <a:rPr lang="en-US" dirty="0" err="1"/>
              <a:t>μR</a:t>
            </a:r>
            <a:r>
              <a:rPr lang="en-US" dirty="0"/>
              <a:t>/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D6E6E5-B8B4-F079-56D0-D90A872AB84F}"/>
              </a:ext>
            </a:extLst>
          </p:cNvPr>
          <p:cNvSpPr txBox="1"/>
          <p:nvPr/>
        </p:nvSpPr>
        <p:spPr>
          <a:xfrm>
            <a:off x="826118" y="4499589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*81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A127588-BF3F-5C93-30A1-890DF0A0EAB9}"/>
              </a:ext>
            </a:extLst>
          </p:cNvPr>
          <p:cNvSpPr txBox="1"/>
          <p:nvPr/>
        </p:nvSpPr>
        <p:spPr>
          <a:xfrm>
            <a:off x="4931517" y="2466559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F96398-9CED-790A-20AA-5778E088ADBA}"/>
              </a:ext>
            </a:extLst>
          </p:cNvPr>
          <p:cNvSpPr txBox="1"/>
          <p:nvPr/>
        </p:nvSpPr>
        <p:spPr>
          <a:xfrm>
            <a:off x="10346066" y="1559350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15A8C1-2760-858B-F849-338B98E1637B}"/>
              </a:ext>
            </a:extLst>
          </p:cNvPr>
          <p:cNvSpPr txBox="1"/>
          <p:nvPr/>
        </p:nvSpPr>
        <p:spPr>
          <a:xfrm>
            <a:off x="5798126" y="3450040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CA05E0-288B-FEFC-D7F7-726CE130F6BE}"/>
              </a:ext>
            </a:extLst>
          </p:cNvPr>
          <p:cNvSpPr txBox="1"/>
          <p:nvPr/>
        </p:nvSpPr>
        <p:spPr>
          <a:xfrm>
            <a:off x="10403305" y="2965964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DB3E38-88DC-2D2D-0983-4AC5FF755240}"/>
              </a:ext>
            </a:extLst>
          </p:cNvPr>
          <p:cNvSpPr txBox="1"/>
          <p:nvPr/>
        </p:nvSpPr>
        <p:spPr>
          <a:xfrm>
            <a:off x="1593025" y="3423033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7AEEDB-4A63-0469-1C6C-7B3C5D346CC6}"/>
              </a:ext>
            </a:extLst>
          </p:cNvPr>
          <p:cNvSpPr txBox="1"/>
          <p:nvPr/>
        </p:nvSpPr>
        <p:spPr>
          <a:xfrm>
            <a:off x="4066405" y="4302446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5B3722-987B-D8EC-B754-FFA58333AD3F}"/>
              </a:ext>
            </a:extLst>
          </p:cNvPr>
          <p:cNvSpPr txBox="1"/>
          <p:nvPr/>
        </p:nvSpPr>
        <p:spPr>
          <a:xfrm>
            <a:off x="7610964" y="4204945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9686E-C6C9-4C0B-D5E3-14714C0D7469}"/>
              </a:ext>
            </a:extLst>
          </p:cNvPr>
          <p:cNvSpPr txBox="1"/>
          <p:nvPr/>
        </p:nvSpPr>
        <p:spPr>
          <a:xfrm>
            <a:off x="2127169" y="5032073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*10</a:t>
            </a:r>
          </a:p>
        </p:txBody>
      </p:sp>
    </p:spTree>
    <p:extLst>
      <p:ext uri="{BB962C8B-B14F-4D97-AF65-F5344CB8AC3E}">
        <p14:creationId xmlns:p14="http://schemas.microsoft.com/office/powerpoint/2010/main" val="175019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0000" t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27092E-516E-C083-95AF-D28B306C6971}"/>
              </a:ext>
            </a:extLst>
          </p:cNvPr>
          <p:cNvSpPr txBox="1"/>
          <p:nvPr/>
        </p:nvSpPr>
        <p:spPr>
          <a:xfrm>
            <a:off x="1437686" y="43815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206 B134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57BBFE-6B0D-94A3-297C-FD65A1B74C2D}"/>
              </a:ext>
            </a:extLst>
          </p:cNvPr>
          <p:cNvGrpSpPr/>
          <p:nvPr/>
        </p:nvGrpSpPr>
        <p:grpSpPr>
          <a:xfrm>
            <a:off x="7938866" y="2738380"/>
            <a:ext cx="476857" cy="499449"/>
            <a:chOff x="5778500" y="3111500"/>
            <a:chExt cx="1723826" cy="1723826"/>
          </a:xfrm>
        </p:grpSpPr>
        <p:pic>
          <p:nvPicPr>
            <p:cNvPr id="30" name="Picture 29" descr="A close up of a logo&#10;&#10;Description automatically generated">
              <a:extLst>
                <a:ext uri="{FF2B5EF4-FFF2-40B4-BE49-F238E27FC236}">
                  <a16:creationId xmlns:a16="http://schemas.microsoft.com/office/drawing/2014/main" id="{9333F8A0-FBA9-D88E-09AC-5DAF6742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256138-4820-B07F-A2B1-8186D7A4AB4D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32" name="Graphic 31" descr="Radioactive">
              <a:extLst>
                <a:ext uri="{FF2B5EF4-FFF2-40B4-BE49-F238E27FC236}">
                  <a16:creationId xmlns:a16="http://schemas.microsoft.com/office/drawing/2014/main" id="{BC86DF4F-5FF1-1DA5-A1F9-50E58482C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A845EC-AE92-41DD-7B52-82BED6BD7F95}"/>
              </a:ext>
            </a:extLst>
          </p:cNvPr>
          <p:cNvGrpSpPr/>
          <p:nvPr/>
        </p:nvGrpSpPr>
        <p:grpSpPr>
          <a:xfrm>
            <a:off x="8091266" y="2890780"/>
            <a:ext cx="476857" cy="499449"/>
            <a:chOff x="5778500" y="3111500"/>
            <a:chExt cx="1723826" cy="1723826"/>
          </a:xfrm>
        </p:grpSpPr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E868F1EA-AFC1-27E2-C92F-017AAB7D3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F285E0F-D10E-8705-37F7-1499A886BBE2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36" name="Graphic 35" descr="Radioactive">
              <a:extLst>
                <a:ext uri="{FF2B5EF4-FFF2-40B4-BE49-F238E27FC236}">
                  <a16:creationId xmlns:a16="http://schemas.microsoft.com/office/drawing/2014/main" id="{49DE3891-EBB1-4888-B6F6-1F1C97CCA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01CCC5-D99F-2397-CDEB-7B8A54453EE5}"/>
              </a:ext>
            </a:extLst>
          </p:cNvPr>
          <p:cNvGrpSpPr/>
          <p:nvPr/>
        </p:nvGrpSpPr>
        <p:grpSpPr>
          <a:xfrm>
            <a:off x="7736545" y="2968323"/>
            <a:ext cx="476857" cy="499449"/>
            <a:chOff x="5778500" y="3111500"/>
            <a:chExt cx="1723826" cy="1723826"/>
          </a:xfrm>
        </p:grpSpPr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6B265A67-7B3F-3B68-5482-9C03BBFAA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EB2A85-B94D-99D7-4BEC-41B93EB8C134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40" name="Graphic 39" descr="Radioactive">
              <a:extLst>
                <a:ext uri="{FF2B5EF4-FFF2-40B4-BE49-F238E27FC236}">
                  <a16:creationId xmlns:a16="http://schemas.microsoft.com/office/drawing/2014/main" id="{A7284125-8E48-E5E4-AE4B-49BDD048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BA90C9-7568-F706-06E4-55CE7A381A34}"/>
              </a:ext>
            </a:extLst>
          </p:cNvPr>
          <p:cNvGrpSpPr/>
          <p:nvPr/>
        </p:nvGrpSpPr>
        <p:grpSpPr>
          <a:xfrm>
            <a:off x="7697740" y="3257114"/>
            <a:ext cx="476857" cy="499449"/>
            <a:chOff x="5778500" y="3111500"/>
            <a:chExt cx="1723826" cy="1723826"/>
          </a:xfrm>
        </p:grpSpPr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A745B878-24A8-7A84-6460-361EB86E6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33B4D6-D022-FE40-7AD2-10DC8A614A0F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44" name="Graphic 43" descr="Radioactive">
              <a:extLst>
                <a:ext uri="{FF2B5EF4-FFF2-40B4-BE49-F238E27FC236}">
                  <a16:creationId xmlns:a16="http://schemas.microsoft.com/office/drawing/2014/main" id="{C6BBA8CF-AB95-B2E1-E588-2E0B7779A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38E0F8-A86E-983F-2CBB-ABFEFB3D55CC}"/>
              </a:ext>
            </a:extLst>
          </p:cNvPr>
          <p:cNvGrpSpPr/>
          <p:nvPr/>
        </p:nvGrpSpPr>
        <p:grpSpPr>
          <a:xfrm>
            <a:off x="8068035" y="3256676"/>
            <a:ext cx="476857" cy="499449"/>
            <a:chOff x="5778500" y="3111500"/>
            <a:chExt cx="1723826" cy="1723826"/>
          </a:xfrm>
        </p:grpSpPr>
        <p:pic>
          <p:nvPicPr>
            <p:cNvPr id="46" name="Picture 45" descr="A close up of a logo&#10;&#10;Description automatically generated">
              <a:extLst>
                <a:ext uri="{FF2B5EF4-FFF2-40B4-BE49-F238E27FC236}">
                  <a16:creationId xmlns:a16="http://schemas.microsoft.com/office/drawing/2014/main" id="{B1C4C666-576A-9D45-ABB3-E1FB94EF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7F51989-6EB3-17DC-EEB8-B89B0F546FC6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48" name="Graphic 47" descr="Radioactive">
              <a:extLst>
                <a:ext uri="{FF2B5EF4-FFF2-40B4-BE49-F238E27FC236}">
                  <a16:creationId xmlns:a16="http://schemas.microsoft.com/office/drawing/2014/main" id="{05B14731-78F3-5DEF-0464-C5D76D608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979029F-D119-ED6E-A377-4ABBC48A01F4}"/>
              </a:ext>
            </a:extLst>
          </p:cNvPr>
          <p:cNvGrpSpPr/>
          <p:nvPr/>
        </p:nvGrpSpPr>
        <p:grpSpPr>
          <a:xfrm>
            <a:off x="7057025" y="3155517"/>
            <a:ext cx="476857" cy="499449"/>
            <a:chOff x="5778500" y="3111500"/>
            <a:chExt cx="1723826" cy="1723826"/>
          </a:xfrm>
        </p:grpSpPr>
        <p:pic>
          <p:nvPicPr>
            <p:cNvPr id="50" name="Picture 49" descr="A close up of a logo&#10;&#10;Description automatically generated">
              <a:extLst>
                <a:ext uri="{FF2B5EF4-FFF2-40B4-BE49-F238E27FC236}">
                  <a16:creationId xmlns:a16="http://schemas.microsoft.com/office/drawing/2014/main" id="{5B6A161F-E068-9D70-BA49-EE00BB33D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D53382-EBE1-D99F-344F-31207F5DA473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2" name="Graphic 51" descr="Radioactive">
              <a:extLst>
                <a:ext uri="{FF2B5EF4-FFF2-40B4-BE49-F238E27FC236}">
                  <a16:creationId xmlns:a16="http://schemas.microsoft.com/office/drawing/2014/main" id="{B06935B0-AF8D-AAB3-3E32-C0D34AE08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147135-DB17-61D4-8A43-E6957940D712}"/>
              </a:ext>
            </a:extLst>
          </p:cNvPr>
          <p:cNvGrpSpPr/>
          <p:nvPr/>
        </p:nvGrpSpPr>
        <p:grpSpPr>
          <a:xfrm>
            <a:off x="8052902" y="3571919"/>
            <a:ext cx="476857" cy="499449"/>
            <a:chOff x="5778500" y="3111500"/>
            <a:chExt cx="1723826" cy="1723826"/>
          </a:xfrm>
        </p:grpSpPr>
        <p:pic>
          <p:nvPicPr>
            <p:cNvPr id="54" name="Picture 53" descr="A close up of a logo&#10;&#10;Description automatically generated">
              <a:extLst>
                <a:ext uri="{FF2B5EF4-FFF2-40B4-BE49-F238E27FC236}">
                  <a16:creationId xmlns:a16="http://schemas.microsoft.com/office/drawing/2014/main" id="{D87AB267-DD03-AD25-B5A0-A0859B3F3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CF972ED-8EA2-9A4F-CFF5-57FCB52C0785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6" name="Graphic 55" descr="Radioactive">
              <a:extLst>
                <a:ext uri="{FF2B5EF4-FFF2-40B4-BE49-F238E27FC236}">
                  <a16:creationId xmlns:a16="http://schemas.microsoft.com/office/drawing/2014/main" id="{A7B88F79-0C6C-DE6E-18DE-DF6416A65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5C40603-CE29-7B45-6F1A-CDF09E0DD63D}"/>
              </a:ext>
            </a:extLst>
          </p:cNvPr>
          <p:cNvGrpSpPr/>
          <p:nvPr/>
        </p:nvGrpSpPr>
        <p:grpSpPr>
          <a:xfrm>
            <a:off x="7667379" y="3506400"/>
            <a:ext cx="476857" cy="499449"/>
            <a:chOff x="5778500" y="3111500"/>
            <a:chExt cx="1723826" cy="1723826"/>
          </a:xfrm>
        </p:grpSpPr>
        <p:pic>
          <p:nvPicPr>
            <p:cNvPr id="58" name="Picture 57" descr="A close up of a logo&#10;&#10;Description automatically generated">
              <a:extLst>
                <a:ext uri="{FF2B5EF4-FFF2-40B4-BE49-F238E27FC236}">
                  <a16:creationId xmlns:a16="http://schemas.microsoft.com/office/drawing/2014/main" id="{C0D49737-0238-8791-4FC9-4D6F3AF05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395CD9C-732E-4F75-A563-019781A7442A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0" name="Graphic 59" descr="Radioactive">
              <a:extLst>
                <a:ext uri="{FF2B5EF4-FFF2-40B4-BE49-F238E27FC236}">
                  <a16:creationId xmlns:a16="http://schemas.microsoft.com/office/drawing/2014/main" id="{EED8E064-0FD2-037E-F726-BDA5D80F7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0431ED-0F03-00B5-C3AD-36239C250EB1}"/>
              </a:ext>
            </a:extLst>
          </p:cNvPr>
          <p:cNvGrpSpPr/>
          <p:nvPr/>
        </p:nvGrpSpPr>
        <p:grpSpPr>
          <a:xfrm>
            <a:off x="7305181" y="3380272"/>
            <a:ext cx="476857" cy="499449"/>
            <a:chOff x="5778500" y="3111500"/>
            <a:chExt cx="1723826" cy="1723826"/>
          </a:xfrm>
        </p:grpSpPr>
        <p:pic>
          <p:nvPicPr>
            <p:cNvPr id="62" name="Picture 61" descr="A close up of a logo&#10;&#10;Description automatically generated">
              <a:extLst>
                <a:ext uri="{FF2B5EF4-FFF2-40B4-BE49-F238E27FC236}">
                  <a16:creationId xmlns:a16="http://schemas.microsoft.com/office/drawing/2014/main" id="{BC62D7A1-836D-DCEB-90F3-122815742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51B139F-BCEE-66B3-F617-861C49F438E0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4" name="Graphic 63" descr="Radioactive">
              <a:extLst>
                <a:ext uri="{FF2B5EF4-FFF2-40B4-BE49-F238E27FC236}">
                  <a16:creationId xmlns:a16="http://schemas.microsoft.com/office/drawing/2014/main" id="{908212CE-E6EB-F4AD-0BAE-0B53348FA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C263E4C-7AFC-5EBC-7B43-38610B5B07A4}"/>
              </a:ext>
            </a:extLst>
          </p:cNvPr>
          <p:cNvGrpSpPr/>
          <p:nvPr/>
        </p:nvGrpSpPr>
        <p:grpSpPr>
          <a:xfrm>
            <a:off x="7385809" y="2978099"/>
            <a:ext cx="476857" cy="499449"/>
            <a:chOff x="5778500" y="3111500"/>
            <a:chExt cx="1723826" cy="1723826"/>
          </a:xfrm>
        </p:grpSpPr>
        <p:pic>
          <p:nvPicPr>
            <p:cNvPr id="66" name="Picture 65" descr="A close up of a logo&#10;&#10;Description automatically generated">
              <a:extLst>
                <a:ext uri="{FF2B5EF4-FFF2-40B4-BE49-F238E27FC236}">
                  <a16:creationId xmlns:a16="http://schemas.microsoft.com/office/drawing/2014/main" id="{8BFA436D-7307-1E4C-F734-5D50AD70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2AA677-82DD-D136-7DAE-98A1505030D2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8" name="Graphic 67" descr="Radioactive">
              <a:extLst>
                <a:ext uri="{FF2B5EF4-FFF2-40B4-BE49-F238E27FC236}">
                  <a16:creationId xmlns:a16="http://schemas.microsoft.com/office/drawing/2014/main" id="{A5075481-B85B-DC7C-79D2-787B7CB8D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98E8BF89-892D-F378-7338-5389781CA54C}"/>
              </a:ext>
            </a:extLst>
          </p:cNvPr>
          <p:cNvSpPr>
            <a:spLocks noChangeAspect="1"/>
          </p:cNvSpPr>
          <p:nvPr/>
        </p:nvSpPr>
        <p:spPr>
          <a:xfrm>
            <a:off x="3671223" y="545551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F37D96-7F6D-FE07-2267-D2970A1F086D}"/>
              </a:ext>
            </a:extLst>
          </p:cNvPr>
          <p:cNvSpPr>
            <a:spLocks noChangeAspect="1"/>
          </p:cNvSpPr>
          <p:nvPr/>
        </p:nvSpPr>
        <p:spPr>
          <a:xfrm>
            <a:off x="2827717" y="418201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90F9A2B-2F82-A9A0-4CAF-6E585EF7134D}"/>
              </a:ext>
            </a:extLst>
          </p:cNvPr>
          <p:cNvSpPr>
            <a:spLocks noChangeAspect="1"/>
          </p:cNvSpPr>
          <p:nvPr/>
        </p:nvSpPr>
        <p:spPr>
          <a:xfrm>
            <a:off x="2354483" y="273957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3F6D14B-FB7B-B1AB-7671-0A2D40465DD8}"/>
              </a:ext>
            </a:extLst>
          </p:cNvPr>
          <p:cNvSpPr>
            <a:spLocks noChangeAspect="1"/>
          </p:cNvSpPr>
          <p:nvPr/>
        </p:nvSpPr>
        <p:spPr>
          <a:xfrm>
            <a:off x="3775553" y="125765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685D24-EEAE-4025-EDE6-45FBB5DC1FA3}"/>
              </a:ext>
            </a:extLst>
          </p:cNvPr>
          <p:cNvSpPr>
            <a:spLocks noChangeAspect="1"/>
          </p:cNvSpPr>
          <p:nvPr/>
        </p:nvSpPr>
        <p:spPr>
          <a:xfrm>
            <a:off x="6280968" y="152390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35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DCC2148-11F1-EBFD-9B83-E657E1AC69F8}"/>
              </a:ext>
            </a:extLst>
          </p:cNvPr>
          <p:cNvSpPr>
            <a:spLocks noChangeAspect="1"/>
          </p:cNvSpPr>
          <p:nvPr/>
        </p:nvSpPr>
        <p:spPr>
          <a:xfrm>
            <a:off x="7229709" y="221091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36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A9667ED-4CAC-412E-2D1F-69D5CF1DA426}"/>
              </a:ext>
            </a:extLst>
          </p:cNvPr>
          <p:cNvSpPr>
            <a:spLocks noChangeAspect="1"/>
          </p:cNvSpPr>
          <p:nvPr/>
        </p:nvSpPr>
        <p:spPr>
          <a:xfrm>
            <a:off x="8754413" y="411282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37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4218086-A999-3BB3-71AC-B827D8BA8ABF}"/>
              </a:ext>
            </a:extLst>
          </p:cNvPr>
          <p:cNvSpPr>
            <a:spLocks noChangeAspect="1"/>
          </p:cNvSpPr>
          <p:nvPr/>
        </p:nvSpPr>
        <p:spPr>
          <a:xfrm>
            <a:off x="6753199" y="389904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38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17CC6D6-2F2A-F8B0-16C5-04F8E60A6179}"/>
              </a:ext>
            </a:extLst>
          </p:cNvPr>
          <p:cNvSpPr>
            <a:spLocks noChangeAspect="1"/>
          </p:cNvSpPr>
          <p:nvPr/>
        </p:nvSpPr>
        <p:spPr>
          <a:xfrm>
            <a:off x="7189805" y="501504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39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6384CA0-FA4E-CDF5-1F57-DAD493DE907B}"/>
              </a:ext>
            </a:extLst>
          </p:cNvPr>
          <p:cNvSpPr>
            <a:spLocks noChangeAspect="1"/>
          </p:cNvSpPr>
          <p:nvPr/>
        </p:nvSpPr>
        <p:spPr>
          <a:xfrm>
            <a:off x="5633898" y="586054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4587ADD-0B10-BD29-2068-1D80A1CECA38}"/>
              </a:ext>
            </a:extLst>
          </p:cNvPr>
          <p:cNvSpPr txBox="1"/>
          <p:nvPr/>
        </p:nvSpPr>
        <p:spPr>
          <a:xfrm>
            <a:off x="6425656" y="1994832"/>
            <a:ext cx="5357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650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80867D-875B-3023-6AA5-4BC77FBCD006}"/>
              </a:ext>
            </a:extLst>
          </p:cNvPr>
          <p:cNvSpPr txBox="1"/>
          <p:nvPr/>
        </p:nvSpPr>
        <p:spPr>
          <a:xfrm>
            <a:off x="3395346" y="1412573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B5BB6A2-9D66-C989-107C-D73EAB229DAA}"/>
              </a:ext>
            </a:extLst>
          </p:cNvPr>
          <p:cNvSpPr txBox="1"/>
          <p:nvPr/>
        </p:nvSpPr>
        <p:spPr>
          <a:xfrm>
            <a:off x="3348967" y="5799923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*180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075CC7-9664-6AAF-A708-70B81AD5551B}"/>
              </a:ext>
            </a:extLst>
          </p:cNvPr>
          <p:cNvSpPr txBox="1"/>
          <p:nvPr/>
        </p:nvSpPr>
        <p:spPr>
          <a:xfrm>
            <a:off x="3275993" y="4051934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1181DAA-64C4-1A69-6A30-C79ED8BB28DB}"/>
              </a:ext>
            </a:extLst>
          </p:cNvPr>
          <p:cNvSpPr txBox="1"/>
          <p:nvPr/>
        </p:nvSpPr>
        <p:spPr>
          <a:xfrm>
            <a:off x="5392686" y="5271218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*250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4FD9C3-367D-F826-3A35-F64FC519D319}"/>
              </a:ext>
            </a:extLst>
          </p:cNvPr>
          <p:cNvSpPr txBox="1"/>
          <p:nvPr/>
        </p:nvSpPr>
        <p:spPr>
          <a:xfrm>
            <a:off x="6276677" y="3072028"/>
            <a:ext cx="5357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cs typeface="Calibri"/>
              </a:rPr>
              <a:t>145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6E73D1-F010-1688-4E1C-DFD4FEF7F6E2}"/>
              </a:ext>
            </a:extLst>
          </p:cNvPr>
          <p:cNvSpPr txBox="1"/>
          <p:nvPr/>
        </p:nvSpPr>
        <p:spPr>
          <a:xfrm>
            <a:off x="7513431" y="1468074"/>
            <a:ext cx="5357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DDDC9A2-AD80-FCF3-1A06-C23055ABC6C6}"/>
              </a:ext>
            </a:extLst>
          </p:cNvPr>
          <p:cNvSpPr txBox="1"/>
          <p:nvPr/>
        </p:nvSpPr>
        <p:spPr>
          <a:xfrm>
            <a:off x="4694047" y="447675"/>
            <a:ext cx="235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*# = Dose rate in </a:t>
            </a:r>
            <a:r>
              <a:rPr lang="en-US" dirty="0" err="1"/>
              <a:t>μR</a:t>
            </a:r>
            <a:r>
              <a:rPr lang="en-US" dirty="0"/>
              <a:t>/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9BBDDB-652D-ADD0-057D-0AE875F53546}"/>
              </a:ext>
            </a:extLst>
          </p:cNvPr>
          <p:cNvSpPr txBox="1"/>
          <p:nvPr/>
        </p:nvSpPr>
        <p:spPr>
          <a:xfrm>
            <a:off x="3379384" y="447675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SMEAR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72D70E1-6706-D826-A899-4120BB8347CC}"/>
              </a:ext>
            </a:extLst>
          </p:cNvPr>
          <p:cNvSpPr>
            <a:spLocks noChangeAspect="1"/>
          </p:cNvSpPr>
          <p:nvPr/>
        </p:nvSpPr>
        <p:spPr>
          <a:xfrm>
            <a:off x="3136026" y="50280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E44D8-DD87-6D82-A6F5-FB4D08B3E3A8}"/>
              </a:ext>
            </a:extLst>
          </p:cNvPr>
          <p:cNvSpPr txBox="1"/>
          <p:nvPr/>
        </p:nvSpPr>
        <p:spPr>
          <a:xfrm>
            <a:off x="6843292" y="4804438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*300</a:t>
            </a:r>
          </a:p>
        </p:txBody>
      </p:sp>
    </p:spTree>
    <p:extLst>
      <p:ext uri="{BB962C8B-B14F-4D97-AF65-F5344CB8AC3E}">
        <p14:creationId xmlns:p14="http://schemas.microsoft.com/office/powerpoint/2010/main" val="398901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CCA77F-99B1-03E1-2DE7-7B59528D8F5C}"/>
              </a:ext>
            </a:extLst>
          </p:cNvPr>
          <p:cNvSpPr>
            <a:spLocks noChangeAspect="1"/>
          </p:cNvSpPr>
          <p:nvPr/>
        </p:nvSpPr>
        <p:spPr>
          <a:xfrm>
            <a:off x="8309764" y="275051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EBA572-3DE9-8611-4AA7-8FA62456556F}"/>
              </a:ext>
            </a:extLst>
          </p:cNvPr>
          <p:cNvSpPr>
            <a:spLocks noChangeAspect="1"/>
          </p:cNvSpPr>
          <p:nvPr/>
        </p:nvSpPr>
        <p:spPr>
          <a:xfrm>
            <a:off x="8828715" y="306964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5B0DAD-FE5A-D1D2-BFD9-EA7D0FAEC1F9}"/>
              </a:ext>
            </a:extLst>
          </p:cNvPr>
          <p:cNvSpPr>
            <a:spLocks noChangeAspect="1"/>
          </p:cNvSpPr>
          <p:nvPr/>
        </p:nvSpPr>
        <p:spPr>
          <a:xfrm>
            <a:off x="9333413" y="305662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626795-2BE3-3084-38A7-4974AF67BEAD}"/>
              </a:ext>
            </a:extLst>
          </p:cNvPr>
          <p:cNvSpPr>
            <a:spLocks noChangeAspect="1"/>
          </p:cNvSpPr>
          <p:nvPr/>
        </p:nvSpPr>
        <p:spPr>
          <a:xfrm>
            <a:off x="9828236" y="307356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4982AB-0B5B-8BA0-E79E-15BCBD57711C}"/>
              </a:ext>
            </a:extLst>
          </p:cNvPr>
          <p:cNvSpPr>
            <a:spLocks noChangeAspect="1"/>
          </p:cNvSpPr>
          <p:nvPr/>
        </p:nvSpPr>
        <p:spPr>
          <a:xfrm>
            <a:off x="10360402" y="311842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82595D-706F-2E3D-1753-2F0AE9139CD6}"/>
              </a:ext>
            </a:extLst>
          </p:cNvPr>
          <p:cNvSpPr>
            <a:spLocks noChangeAspect="1"/>
          </p:cNvSpPr>
          <p:nvPr/>
        </p:nvSpPr>
        <p:spPr>
          <a:xfrm>
            <a:off x="9333820" y="360444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3552D2-81FC-8EF2-0B91-4A60FD858C19}"/>
              </a:ext>
            </a:extLst>
          </p:cNvPr>
          <p:cNvSpPr>
            <a:spLocks noChangeAspect="1"/>
          </p:cNvSpPr>
          <p:nvPr/>
        </p:nvSpPr>
        <p:spPr>
          <a:xfrm>
            <a:off x="10513960" y="395227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E54FA3-2CC0-3C85-F3A8-F822C8866FE6}"/>
              </a:ext>
            </a:extLst>
          </p:cNvPr>
          <p:cNvSpPr>
            <a:spLocks noChangeAspect="1"/>
          </p:cNvSpPr>
          <p:nvPr/>
        </p:nvSpPr>
        <p:spPr>
          <a:xfrm>
            <a:off x="8561181" y="395311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8E9FB6-AB80-2496-7EBE-A9D2533CFADA}"/>
              </a:ext>
            </a:extLst>
          </p:cNvPr>
          <p:cNvSpPr>
            <a:spLocks noChangeAspect="1"/>
          </p:cNvSpPr>
          <p:nvPr/>
        </p:nvSpPr>
        <p:spPr>
          <a:xfrm>
            <a:off x="7501851" y="240404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424CE4-714D-5CAC-240C-ED149DF684D9}"/>
              </a:ext>
            </a:extLst>
          </p:cNvPr>
          <p:cNvSpPr>
            <a:spLocks noChangeAspect="1"/>
          </p:cNvSpPr>
          <p:nvPr/>
        </p:nvSpPr>
        <p:spPr>
          <a:xfrm>
            <a:off x="6855415" y="289653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E023EC-D181-5493-F59B-160A44DE5EE0}"/>
              </a:ext>
            </a:extLst>
          </p:cNvPr>
          <p:cNvSpPr>
            <a:spLocks noChangeAspect="1"/>
          </p:cNvSpPr>
          <p:nvPr/>
        </p:nvSpPr>
        <p:spPr>
          <a:xfrm>
            <a:off x="6621885" y="364164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46C3EE-37A3-3504-A514-37CAC03A1E5B}"/>
              </a:ext>
            </a:extLst>
          </p:cNvPr>
          <p:cNvSpPr>
            <a:spLocks noChangeAspect="1"/>
          </p:cNvSpPr>
          <p:nvPr/>
        </p:nvSpPr>
        <p:spPr>
          <a:xfrm>
            <a:off x="6251269" y="397672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56BCE3-1B96-9E6F-F022-8A09C30A981D}"/>
              </a:ext>
            </a:extLst>
          </p:cNvPr>
          <p:cNvSpPr>
            <a:spLocks noChangeAspect="1"/>
          </p:cNvSpPr>
          <p:nvPr/>
        </p:nvSpPr>
        <p:spPr>
          <a:xfrm>
            <a:off x="5881240" y="369517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0F9A96-19E7-037A-69EB-09B1279B0B15}"/>
              </a:ext>
            </a:extLst>
          </p:cNvPr>
          <p:cNvSpPr>
            <a:spLocks noChangeAspect="1"/>
          </p:cNvSpPr>
          <p:nvPr/>
        </p:nvSpPr>
        <p:spPr>
          <a:xfrm>
            <a:off x="4611466" y="395570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E81025-981B-CC3F-C00E-72C2458E204F}"/>
              </a:ext>
            </a:extLst>
          </p:cNvPr>
          <p:cNvSpPr>
            <a:spLocks noChangeAspect="1"/>
          </p:cNvSpPr>
          <p:nvPr/>
        </p:nvSpPr>
        <p:spPr>
          <a:xfrm>
            <a:off x="4520344" y="443393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33DC-82C4-6E74-7D66-761345A5344A}"/>
              </a:ext>
            </a:extLst>
          </p:cNvPr>
          <p:cNvSpPr>
            <a:spLocks noChangeAspect="1"/>
          </p:cNvSpPr>
          <p:nvPr/>
        </p:nvSpPr>
        <p:spPr>
          <a:xfrm>
            <a:off x="3961629" y="382334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286984-6DBA-DCE5-12C7-F9AEBA78C786}"/>
              </a:ext>
            </a:extLst>
          </p:cNvPr>
          <p:cNvSpPr>
            <a:spLocks noChangeAspect="1"/>
          </p:cNvSpPr>
          <p:nvPr/>
        </p:nvSpPr>
        <p:spPr>
          <a:xfrm>
            <a:off x="3371090" y="369508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766E75-D71C-D248-AA95-78F3ED0323A1}"/>
              </a:ext>
            </a:extLst>
          </p:cNvPr>
          <p:cNvSpPr>
            <a:spLocks noChangeAspect="1"/>
          </p:cNvSpPr>
          <p:nvPr/>
        </p:nvSpPr>
        <p:spPr>
          <a:xfrm>
            <a:off x="3367634" y="42161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8D70EE-27D8-A81E-2851-CF27CD1D53C1}"/>
              </a:ext>
            </a:extLst>
          </p:cNvPr>
          <p:cNvSpPr txBox="1"/>
          <p:nvPr/>
        </p:nvSpPr>
        <p:spPr>
          <a:xfrm>
            <a:off x="8442809" y="2123595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02CD0-2977-977D-60C9-524F9807D97D}"/>
              </a:ext>
            </a:extLst>
          </p:cNvPr>
          <p:cNvSpPr txBox="1"/>
          <p:nvPr/>
        </p:nvSpPr>
        <p:spPr>
          <a:xfrm>
            <a:off x="9979528" y="253853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E1ADAF-315F-FDF0-CB2A-5CC52D9ED3A2}"/>
              </a:ext>
            </a:extLst>
          </p:cNvPr>
          <p:cNvSpPr txBox="1"/>
          <p:nvPr/>
        </p:nvSpPr>
        <p:spPr>
          <a:xfrm>
            <a:off x="3846572" y="23808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435DA6-9FC1-72E7-553E-DE6A1701EF1B}"/>
              </a:ext>
            </a:extLst>
          </p:cNvPr>
          <p:cNvSpPr txBox="1"/>
          <p:nvPr/>
        </p:nvSpPr>
        <p:spPr>
          <a:xfrm>
            <a:off x="7652050" y="391047"/>
            <a:ext cx="347902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Survey: 20240823 E_W 206 RSQ 02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1CCC3E-A9F8-7BFB-A332-11C020304FC1}"/>
              </a:ext>
            </a:extLst>
          </p:cNvPr>
          <p:cNvSpPr>
            <a:spLocks noChangeAspect="1"/>
          </p:cNvSpPr>
          <p:nvPr/>
        </p:nvSpPr>
        <p:spPr>
          <a:xfrm>
            <a:off x="2896682" y="337653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2B8CC9-9C13-066E-9D59-6E28BDD7652B}"/>
              </a:ext>
            </a:extLst>
          </p:cNvPr>
          <p:cNvSpPr>
            <a:spLocks noChangeAspect="1"/>
          </p:cNvSpPr>
          <p:nvPr/>
        </p:nvSpPr>
        <p:spPr>
          <a:xfrm>
            <a:off x="2646793" y="401228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20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43E7AB-B619-D4A2-1180-823F69D521F1}"/>
              </a:ext>
            </a:extLst>
          </p:cNvPr>
          <p:cNvSpPr>
            <a:spLocks noChangeAspect="1"/>
          </p:cNvSpPr>
          <p:nvPr/>
        </p:nvSpPr>
        <p:spPr>
          <a:xfrm>
            <a:off x="2341118" y="441004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21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A4D72C-8B09-0EF6-BD15-0A9AECD74974}"/>
              </a:ext>
            </a:extLst>
          </p:cNvPr>
          <p:cNvSpPr>
            <a:spLocks noChangeAspect="1"/>
          </p:cNvSpPr>
          <p:nvPr/>
        </p:nvSpPr>
        <p:spPr>
          <a:xfrm>
            <a:off x="1637732" y="421465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22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78B6AD-1015-FD33-60DB-07A048AF4839}"/>
              </a:ext>
            </a:extLst>
          </p:cNvPr>
          <p:cNvSpPr>
            <a:spLocks noChangeAspect="1"/>
          </p:cNvSpPr>
          <p:nvPr/>
        </p:nvSpPr>
        <p:spPr>
          <a:xfrm>
            <a:off x="1982911" y="287301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23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EEA29F-11ED-3055-8FD4-114479399BE0}"/>
              </a:ext>
            </a:extLst>
          </p:cNvPr>
          <p:cNvSpPr>
            <a:spLocks noChangeAspect="1"/>
          </p:cNvSpPr>
          <p:nvPr/>
        </p:nvSpPr>
        <p:spPr>
          <a:xfrm>
            <a:off x="2341117" y="231291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24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ABA223-4434-D092-6BBB-73BEEA91D030}"/>
              </a:ext>
            </a:extLst>
          </p:cNvPr>
          <p:cNvSpPr txBox="1"/>
          <p:nvPr/>
        </p:nvSpPr>
        <p:spPr>
          <a:xfrm>
            <a:off x="2711901" y="4407620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478693-C63D-A7BB-4AC9-025806DCC1FC}"/>
              </a:ext>
            </a:extLst>
          </p:cNvPr>
          <p:cNvSpPr txBox="1"/>
          <p:nvPr/>
        </p:nvSpPr>
        <p:spPr>
          <a:xfrm>
            <a:off x="2288194" y="3458723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C6F12F-6934-F1B0-FEF4-E16F1065CE57}"/>
              </a:ext>
            </a:extLst>
          </p:cNvPr>
          <p:cNvSpPr txBox="1"/>
          <p:nvPr/>
        </p:nvSpPr>
        <p:spPr>
          <a:xfrm>
            <a:off x="2379373" y="1908672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7F6A2-1D1E-EF87-811A-B71B533B23BB}"/>
              </a:ext>
            </a:extLst>
          </p:cNvPr>
          <p:cNvSpPr txBox="1"/>
          <p:nvPr/>
        </p:nvSpPr>
        <p:spPr>
          <a:xfrm>
            <a:off x="4919372" y="3921133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27DA88-B829-CEEE-8DE9-64344FACF70D}"/>
              </a:ext>
            </a:extLst>
          </p:cNvPr>
          <p:cNvSpPr txBox="1"/>
          <p:nvPr/>
        </p:nvSpPr>
        <p:spPr>
          <a:xfrm>
            <a:off x="8861511" y="43998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B014ED-F9D7-ECBF-1A82-A640F3B6BD3D}"/>
              </a:ext>
            </a:extLst>
          </p:cNvPr>
          <p:cNvSpPr txBox="1"/>
          <p:nvPr/>
        </p:nvSpPr>
        <p:spPr>
          <a:xfrm>
            <a:off x="9985773" y="364406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*15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5AD84E-96D8-2886-3A64-7FEB17F4552E}"/>
              </a:ext>
            </a:extLst>
          </p:cNvPr>
          <p:cNvSpPr txBox="1"/>
          <p:nvPr/>
        </p:nvSpPr>
        <p:spPr>
          <a:xfrm>
            <a:off x="1809888" y="4406060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*18</a:t>
            </a:r>
          </a:p>
        </p:txBody>
      </p:sp>
    </p:spTree>
    <p:extLst>
      <p:ext uri="{BB962C8B-B14F-4D97-AF65-F5344CB8AC3E}">
        <p14:creationId xmlns:p14="http://schemas.microsoft.com/office/powerpoint/2010/main" val="120833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CCA77F-99B1-03E1-2DE7-7B59528D8F5C}"/>
              </a:ext>
            </a:extLst>
          </p:cNvPr>
          <p:cNvSpPr>
            <a:spLocks noChangeAspect="1"/>
          </p:cNvSpPr>
          <p:nvPr/>
        </p:nvSpPr>
        <p:spPr>
          <a:xfrm>
            <a:off x="10511097" y="271665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EBA572-3DE9-8611-4AA7-8FA62456556F}"/>
              </a:ext>
            </a:extLst>
          </p:cNvPr>
          <p:cNvSpPr>
            <a:spLocks noChangeAspect="1"/>
          </p:cNvSpPr>
          <p:nvPr/>
        </p:nvSpPr>
        <p:spPr>
          <a:xfrm>
            <a:off x="10132582" y="271404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5B0DAD-FE5A-D1D2-BFD9-EA7D0FAEC1F9}"/>
              </a:ext>
            </a:extLst>
          </p:cNvPr>
          <p:cNvSpPr>
            <a:spLocks noChangeAspect="1"/>
          </p:cNvSpPr>
          <p:nvPr/>
        </p:nvSpPr>
        <p:spPr>
          <a:xfrm>
            <a:off x="9519680" y="259942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626795-2BE3-3084-38A7-4974AF67BEAD}"/>
              </a:ext>
            </a:extLst>
          </p:cNvPr>
          <p:cNvSpPr>
            <a:spLocks noChangeAspect="1"/>
          </p:cNvSpPr>
          <p:nvPr/>
        </p:nvSpPr>
        <p:spPr>
          <a:xfrm>
            <a:off x="8888436" y="240469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4982AB-0B5B-8BA0-E79E-15BCBD57711C}"/>
              </a:ext>
            </a:extLst>
          </p:cNvPr>
          <p:cNvSpPr>
            <a:spLocks noChangeAspect="1"/>
          </p:cNvSpPr>
          <p:nvPr/>
        </p:nvSpPr>
        <p:spPr>
          <a:xfrm>
            <a:off x="8709402" y="196696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82595D-706F-2E3D-1753-2F0AE9139CD6}"/>
              </a:ext>
            </a:extLst>
          </p:cNvPr>
          <p:cNvSpPr>
            <a:spLocks noChangeAspect="1"/>
          </p:cNvSpPr>
          <p:nvPr/>
        </p:nvSpPr>
        <p:spPr>
          <a:xfrm>
            <a:off x="8055353" y="208890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3552D2-81FC-8EF2-0B91-4A60FD858C19}"/>
              </a:ext>
            </a:extLst>
          </p:cNvPr>
          <p:cNvSpPr>
            <a:spLocks noChangeAspect="1"/>
          </p:cNvSpPr>
          <p:nvPr/>
        </p:nvSpPr>
        <p:spPr>
          <a:xfrm>
            <a:off x="4612693" y="289394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E54FA3-2CC0-3C85-F3A8-F822C8866FE6}"/>
              </a:ext>
            </a:extLst>
          </p:cNvPr>
          <p:cNvSpPr>
            <a:spLocks noChangeAspect="1"/>
          </p:cNvSpPr>
          <p:nvPr/>
        </p:nvSpPr>
        <p:spPr>
          <a:xfrm>
            <a:off x="4116181" y="286938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8E9FB6-AB80-2496-7EBE-A9D2533CFADA}"/>
              </a:ext>
            </a:extLst>
          </p:cNvPr>
          <p:cNvSpPr>
            <a:spLocks noChangeAspect="1"/>
          </p:cNvSpPr>
          <p:nvPr/>
        </p:nvSpPr>
        <p:spPr>
          <a:xfrm>
            <a:off x="3962784" y="248871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424CE4-714D-5CAC-240C-ED149DF684D9}"/>
              </a:ext>
            </a:extLst>
          </p:cNvPr>
          <p:cNvSpPr>
            <a:spLocks noChangeAspect="1"/>
          </p:cNvSpPr>
          <p:nvPr/>
        </p:nvSpPr>
        <p:spPr>
          <a:xfrm>
            <a:off x="4112215" y="209220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E023EC-D181-5493-F59B-160A44DE5EE0}"/>
              </a:ext>
            </a:extLst>
          </p:cNvPr>
          <p:cNvSpPr>
            <a:spLocks noChangeAspect="1"/>
          </p:cNvSpPr>
          <p:nvPr/>
        </p:nvSpPr>
        <p:spPr>
          <a:xfrm>
            <a:off x="5148685" y="291350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46C3EE-37A3-3504-A514-37CAC03A1E5B}"/>
              </a:ext>
            </a:extLst>
          </p:cNvPr>
          <p:cNvSpPr>
            <a:spLocks noChangeAspect="1"/>
          </p:cNvSpPr>
          <p:nvPr/>
        </p:nvSpPr>
        <p:spPr>
          <a:xfrm>
            <a:off x="5726336" y="279985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56BCE3-1B96-9E6F-F022-8A09C30A981D}"/>
              </a:ext>
            </a:extLst>
          </p:cNvPr>
          <p:cNvSpPr>
            <a:spLocks noChangeAspect="1"/>
          </p:cNvSpPr>
          <p:nvPr/>
        </p:nvSpPr>
        <p:spPr>
          <a:xfrm>
            <a:off x="5788107" y="224737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0F9A96-19E7-037A-69EB-09B1279B0B15}"/>
              </a:ext>
            </a:extLst>
          </p:cNvPr>
          <p:cNvSpPr>
            <a:spLocks noChangeAspect="1"/>
          </p:cNvSpPr>
          <p:nvPr/>
        </p:nvSpPr>
        <p:spPr>
          <a:xfrm>
            <a:off x="5314199" y="215230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E81025-981B-CC3F-C00E-72C2458E204F}"/>
              </a:ext>
            </a:extLst>
          </p:cNvPr>
          <p:cNvSpPr>
            <a:spLocks noChangeAspect="1"/>
          </p:cNvSpPr>
          <p:nvPr/>
        </p:nvSpPr>
        <p:spPr>
          <a:xfrm>
            <a:off x="5460144" y="253740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33DC-82C4-6E74-7D66-761345A5344A}"/>
              </a:ext>
            </a:extLst>
          </p:cNvPr>
          <p:cNvSpPr>
            <a:spLocks noChangeAspect="1"/>
          </p:cNvSpPr>
          <p:nvPr/>
        </p:nvSpPr>
        <p:spPr>
          <a:xfrm>
            <a:off x="5485629" y="327301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286984-6DBA-DCE5-12C7-F9AEBA78C786}"/>
              </a:ext>
            </a:extLst>
          </p:cNvPr>
          <p:cNvSpPr>
            <a:spLocks noChangeAspect="1"/>
          </p:cNvSpPr>
          <p:nvPr/>
        </p:nvSpPr>
        <p:spPr>
          <a:xfrm>
            <a:off x="4878157" y="327174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766E75-D71C-D248-AA95-78F3ED0323A1}"/>
              </a:ext>
            </a:extLst>
          </p:cNvPr>
          <p:cNvSpPr>
            <a:spLocks noChangeAspect="1"/>
          </p:cNvSpPr>
          <p:nvPr/>
        </p:nvSpPr>
        <p:spPr>
          <a:xfrm>
            <a:off x="4307434" y="32763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8D70EE-27D8-A81E-2851-CF27CD1D53C1}"/>
              </a:ext>
            </a:extLst>
          </p:cNvPr>
          <p:cNvSpPr txBox="1"/>
          <p:nvPr/>
        </p:nvSpPr>
        <p:spPr>
          <a:xfrm>
            <a:off x="8358142" y="2233662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02CD0-2977-977D-60C9-524F9807D97D}"/>
              </a:ext>
            </a:extLst>
          </p:cNvPr>
          <p:cNvSpPr txBox="1"/>
          <p:nvPr/>
        </p:nvSpPr>
        <p:spPr>
          <a:xfrm>
            <a:off x="9750928" y="2538536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E1ADAF-315F-FDF0-CB2A-5CC52D9ED3A2}"/>
              </a:ext>
            </a:extLst>
          </p:cNvPr>
          <p:cNvSpPr txBox="1"/>
          <p:nvPr/>
        </p:nvSpPr>
        <p:spPr>
          <a:xfrm>
            <a:off x="4041305" y="235549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435DA6-9FC1-72E7-553E-DE6A1701EF1B}"/>
              </a:ext>
            </a:extLst>
          </p:cNvPr>
          <p:cNvSpPr txBox="1"/>
          <p:nvPr/>
        </p:nvSpPr>
        <p:spPr>
          <a:xfrm>
            <a:off x="7652050" y="391047"/>
            <a:ext cx="347902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Survey: 20240823 E_W 206 RSQ 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7F6A2-1D1E-EF87-811A-B71B533B23BB}"/>
              </a:ext>
            </a:extLst>
          </p:cNvPr>
          <p:cNvSpPr txBox="1"/>
          <p:nvPr/>
        </p:nvSpPr>
        <p:spPr>
          <a:xfrm>
            <a:off x="5410439" y="2270133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27DA88-B829-CEEE-8DE9-64344FACF70D}"/>
              </a:ext>
            </a:extLst>
          </p:cNvPr>
          <p:cNvSpPr txBox="1"/>
          <p:nvPr/>
        </p:nvSpPr>
        <p:spPr>
          <a:xfrm>
            <a:off x="5034578" y="3248347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*14</a:t>
            </a:r>
          </a:p>
        </p:txBody>
      </p:sp>
    </p:spTree>
    <p:extLst>
      <p:ext uri="{BB962C8B-B14F-4D97-AF65-F5344CB8AC3E}">
        <p14:creationId xmlns:p14="http://schemas.microsoft.com/office/powerpoint/2010/main" val="216621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19BEBB-23C8-A26F-83D8-C85BDC4E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97" y="0"/>
            <a:ext cx="10016406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F4109AA-BD6B-AFFB-22AC-DE7B8CD50B36}"/>
              </a:ext>
            </a:extLst>
          </p:cNvPr>
          <p:cNvSpPr>
            <a:spLocks noChangeAspect="1"/>
          </p:cNvSpPr>
          <p:nvPr/>
        </p:nvSpPr>
        <p:spPr>
          <a:xfrm>
            <a:off x="8147122" y="376391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6FD73D-7FC2-1744-C2C7-3FAF2E153195}"/>
              </a:ext>
            </a:extLst>
          </p:cNvPr>
          <p:cNvSpPr>
            <a:spLocks noChangeAspect="1"/>
          </p:cNvSpPr>
          <p:nvPr/>
        </p:nvSpPr>
        <p:spPr>
          <a:xfrm>
            <a:off x="6555389" y="246501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AEB738-76F5-8125-68DA-F28D30E60704}"/>
              </a:ext>
            </a:extLst>
          </p:cNvPr>
          <p:cNvSpPr>
            <a:spLocks noChangeAspect="1"/>
          </p:cNvSpPr>
          <p:nvPr/>
        </p:nvSpPr>
        <p:spPr>
          <a:xfrm>
            <a:off x="7534562" y="408452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3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0117B-8B47-1B0C-CABB-4A52C76FB3DA}"/>
              </a:ext>
            </a:extLst>
          </p:cNvPr>
          <p:cNvSpPr>
            <a:spLocks noChangeAspect="1"/>
          </p:cNvSpPr>
          <p:nvPr/>
        </p:nvSpPr>
        <p:spPr>
          <a:xfrm>
            <a:off x="8145641" y="465747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5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6E37FE-8312-DDCE-3102-7276A4D9CBA3}"/>
              </a:ext>
            </a:extLst>
          </p:cNvPr>
          <p:cNvSpPr>
            <a:spLocks noChangeAspect="1"/>
          </p:cNvSpPr>
          <p:nvPr/>
        </p:nvSpPr>
        <p:spPr>
          <a:xfrm>
            <a:off x="7427811" y="529561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4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A5C158-F1E6-CF5D-9F10-87029058E926}"/>
              </a:ext>
            </a:extLst>
          </p:cNvPr>
          <p:cNvSpPr>
            <a:spLocks noChangeAspect="1"/>
          </p:cNvSpPr>
          <p:nvPr/>
        </p:nvSpPr>
        <p:spPr>
          <a:xfrm>
            <a:off x="6313999" y="376302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6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D993D-276C-E784-DF7F-BFB24D1EAF2A}"/>
              </a:ext>
            </a:extLst>
          </p:cNvPr>
          <p:cNvSpPr txBox="1"/>
          <p:nvPr/>
        </p:nvSpPr>
        <p:spPr>
          <a:xfrm>
            <a:off x="7583528" y="12634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20250214 E_W 206 RSQ 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CBDDC-B6B8-3136-ECCD-30E0786ABE2C}"/>
              </a:ext>
            </a:extLst>
          </p:cNvPr>
          <p:cNvSpPr txBox="1"/>
          <p:nvPr/>
        </p:nvSpPr>
        <p:spPr>
          <a:xfrm>
            <a:off x="6860606" y="46332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5F5F5"/>
                </a:highlight>
                <a:latin typeface="Aptos"/>
              </a:rPr>
              <a:t>8µR/</a:t>
            </a:r>
            <a:r>
              <a:rPr lang="en-US" dirty="0" err="1">
                <a:highlight>
                  <a:srgbClr val="F5F5F5"/>
                </a:highlight>
                <a:latin typeface="Aptos"/>
              </a:rPr>
              <a:t>hr</a:t>
            </a:r>
            <a:r>
              <a:rPr lang="en-US" dirty="0">
                <a:highlight>
                  <a:srgbClr val="F5F5F5"/>
                </a:highlight>
                <a:latin typeface="Aptos"/>
              </a:rPr>
              <a:t>​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DEF11-E808-111E-9B99-F0A0F5A97602}"/>
              </a:ext>
            </a:extLst>
          </p:cNvPr>
          <p:cNvSpPr txBox="1"/>
          <p:nvPr/>
        </p:nvSpPr>
        <p:spPr>
          <a:xfrm>
            <a:off x="6313528" y="27119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5F5F5"/>
                </a:highlight>
                <a:latin typeface="Aptos"/>
              </a:rPr>
              <a:t>18µR/</a:t>
            </a:r>
            <a:r>
              <a:rPr lang="en-US" dirty="0" err="1">
                <a:highlight>
                  <a:srgbClr val="F5F5F5"/>
                </a:highlight>
                <a:latin typeface="Aptos"/>
              </a:rPr>
              <a:t>hr</a:t>
            </a:r>
            <a:r>
              <a:rPr lang="en-US" dirty="0">
                <a:highlight>
                  <a:srgbClr val="F5F5F5"/>
                </a:highlight>
                <a:latin typeface="Aptos"/>
              </a:rPr>
              <a:t>​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8BFCB-5CEF-0501-A9D7-A577C7A71423}"/>
              </a:ext>
            </a:extLst>
          </p:cNvPr>
          <p:cNvSpPr txBox="1"/>
          <p:nvPr/>
        </p:nvSpPr>
        <p:spPr>
          <a:xfrm>
            <a:off x="7147169" y="370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5F5F5"/>
                </a:highlight>
                <a:latin typeface="Aptos"/>
              </a:rPr>
              <a:t>8/µR/</a:t>
            </a:r>
            <a:r>
              <a:rPr lang="en-US" dirty="0" err="1">
                <a:highlight>
                  <a:srgbClr val="F5F5F5"/>
                </a:highlight>
                <a:latin typeface="Aptos"/>
              </a:rPr>
              <a:t>hr</a:t>
            </a:r>
            <a:r>
              <a:rPr lang="en-US" dirty="0">
                <a:highlight>
                  <a:srgbClr val="F5F5F5"/>
                </a:highlight>
                <a:latin typeface="Aptos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0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EC85D46-7BD5-5350-3AF4-E7F5A472A23C}"/>
              </a:ext>
            </a:extLst>
          </p:cNvPr>
          <p:cNvSpPr>
            <a:spLocks noChangeAspect="1"/>
          </p:cNvSpPr>
          <p:nvPr/>
        </p:nvSpPr>
        <p:spPr>
          <a:xfrm>
            <a:off x="128757" y="238710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071CE5-3C33-CD9B-11C6-454007E88632}"/>
              </a:ext>
            </a:extLst>
          </p:cNvPr>
          <p:cNvSpPr>
            <a:spLocks noChangeAspect="1"/>
          </p:cNvSpPr>
          <p:nvPr/>
        </p:nvSpPr>
        <p:spPr>
          <a:xfrm>
            <a:off x="677266" y="23680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BACE47-725A-2D53-B177-DC8645846D7E}"/>
              </a:ext>
            </a:extLst>
          </p:cNvPr>
          <p:cNvSpPr>
            <a:spLocks noChangeAspect="1"/>
          </p:cNvSpPr>
          <p:nvPr/>
        </p:nvSpPr>
        <p:spPr>
          <a:xfrm>
            <a:off x="1164079" y="23680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6AA88D-FD78-2983-CCC7-A5FAFCEF32C3}"/>
              </a:ext>
            </a:extLst>
          </p:cNvPr>
          <p:cNvSpPr>
            <a:spLocks noChangeAspect="1"/>
          </p:cNvSpPr>
          <p:nvPr/>
        </p:nvSpPr>
        <p:spPr>
          <a:xfrm>
            <a:off x="128757" y="288361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9F50DB-8641-7DFA-4A79-E0941012835E}"/>
              </a:ext>
            </a:extLst>
          </p:cNvPr>
          <p:cNvSpPr>
            <a:spLocks noChangeAspect="1"/>
          </p:cNvSpPr>
          <p:nvPr/>
        </p:nvSpPr>
        <p:spPr>
          <a:xfrm>
            <a:off x="670299" y="287041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97959F-02FC-D9AA-A063-FF6AB61AA09E}"/>
              </a:ext>
            </a:extLst>
          </p:cNvPr>
          <p:cNvSpPr>
            <a:spLocks noChangeAspect="1"/>
          </p:cNvSpPr>
          <p:nvPr/>
        </p:nvSpPr>
        <p:spPr>
          <a:xfrm>
            <a:off x="1148533" y="287041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68CCB4-7F4D-9444-BA20-164E95A227A8}"/>
              </a:ext>
            </a:extLst>
          </p:cNvPr>
          <p:cNvSpPr>
            <a:spLocks noChangeAspect="1"/>
          </p:cNvSpPr>
          <p:nvPr/>
        </p:nvSpPr>
        <p:spPr>
          <a:xfrm>
            <a:off x="128757" y="336774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A5E6EC-8D63-37C1-9B25-6891B460D31E}"/>
              </a:ext>
            </a:extLst>
          </p:cNvPr>
          <p:cNvSpPr>
            <a:spLocks noChangeAspect="1"/>
          </p:cNvSpPr>
          <p:nvPr/>
        </p:nvSpPr>
        <p:spPr>
          <a:xfrm>
            <a:off x="677266" y="336774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6D29F1-6F21-77F9-689F-5ABDBE05729E}"/>
              </a:ext>
            </a:extLst>
          </p:cNvPr>
          <p:cNvSpPr>
            <a:spLocks noChangeAspect="1"/>
          </p:cNvSpPr>
          <p:nvPr/>
        </p:nvSpPr>
        <p:spPr>
          <a:xfrm>
            <a:off x="1132987" y="336774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2A0FC7-66A2-7B46-A5F3-B5FBBB0AA8BE}"/>
              </a:ext>
            </a:extLst>
          </p:cNvPr>
          <p:cNvSpPr>
            <a:spLocks noChangeAspect="1"/>
          </p:cNvSpPr>
          <p:nvPr/>
        </p:nvSpPr>
        <p:spPr>
          <a:xfrm>
            <a:off x="128757" y="385187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3E7AB7-63E2-F0F0-3729-49A579B7133B}"/>
              </a:ext>
            </a:extLst>
          </p:cNvPr>
          <p:cNvSpPr>
            <a:spLocks noChangeAspect="1"/>
          </p:cNvSpPr>
          <p:nvPr/>
        </p:nvSpPr>
        <p:spPr>
          <a:xfrm>
            <a:off x="667671" y="385187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9D32FB-C382-88E4-73B9-6498D60CC97F}"/>
              </a:ext>
            </a:extLst>
          </p:cNvPr>
          <p:cNvSpPr>
            <a:spLocks noChangeAspect="1"/>
          </p:cNvSpPr>
          <p:nvPr/>
        </p:nvSpPr>
        <p:spPr>
          <a:xfrm>
            <a:off x="1143735" y="386508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686803-5853-71E1-F1C1-0CE90CCDC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27" y="0"/>
            <a:ext cx="8932945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9D3686D-B924-7CF8-03EC-A5556CDEFF59}"/>
              </a:ext>
            </a:extLst>
          </p:cNvPr>
          <p:cNvSpPr txBox="1"/>
          <p:nvPr/>
        </p:nvSpPr>
        <p:spPr>
          <a:xfrm>
            <a:off x="2246050" y="5530789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5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309</Words>
  <Application>Microsoft Office PowerPoint</Application>
  <PresentationFormat>Widescreen</PresentationFormat>
  <Paragraphs>193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Ceniceros, Isaac Daniel</dc:creator>
  <cp:lastModifiedBy>Kontogeorgakos, Dimitrios</cp:lastModifiedBy>
  <cp:revision>335</cp:revision>
  <dcterms:created xsi:type="dcterms:W3CDTF">2024-01-19T20:26:44Z</dcterms:created>
  <dcterms:modified xsi:type="dcterms:W3CDTF">2025-05-27T19:45:38Z</dcterms:modified>
</cp:coreProperties>
</file>