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notesMasterIdLst>
    <p:notesMasterId r:id="rId4"/>
  </p:notesMasterIdLst>
  <p:sldIdLst>
    <p:sldId id="257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E1B9D46-47DC-4265-B3C7-D2877814F0C5}" v="79" dt="2020-05-11T15:56:12.392"/>
    <p1510:client id="{248E6042-F253-4CEA-B7FB-EB1BAD1CB565}" v="20" dt="2020-07-16T17:15:25.588"/>
    <p1510:client id="{2AE1880E-0C86-4863-B84B-376263B7AA29}" v="1" dt="2020-07-22T19:08:07.753"/>
    <p1510:client id="{3346D0E6-F5E4-4C6E-BD22-4FC180710840}" v="1" dt="2021-03-18T12:32:17.498"/>
    <p1510:client id="{9538C727-554B-4928-9166-E776FE82F915}" v="1" dt="2020-05-11T14:21:38.488"/>
    <p1510:client id="{C1DC6FDE-DD55-48A2-BDFD-C837C5FD1E61}" v="2" dt="2020-05-11T16:24:02.531"/>
    <p1510:client id="{CA58F6F7-B090-44C2-8A40-3EE540597497}" v="10" dt="2020-05-11T15:06:09.3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3"/>
  </p:normalViewPr>
  <p:slideViewPr>
    <p:cSldViewPr snapToGrid="0" snapToObjects="1">
      <p:cViewPr varScale="1">
        <p:scale>
          <a:sx n="106" d="100"/>
          <a:sy n="106" d="100"/>
        </p:scale>
        <p:origin x="7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E7D709-615E-1F49-ABF0-720949BFC9DD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FE6479-6CAA-0B42-ACF3-E388BBC982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3556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81BA8-0C46-8043-9E66-C0204DF1B9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C9074D-C705-BB4E-806B-12F4BCF04E5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F436DB-53A1-A247-9A33-6CD55BF37E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6/10/2024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981B2E-19CF-5142-8518-15C1F11B6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1554FB-5C3E-3F41-98B7-5884E4290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5722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E02FA7-883A-1846-BA7A-C7A0F8AD9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4FAE5E-8338-BA4A-A717-860FC86B045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742F0A-81C2-9747-9039-CD1C57EA9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B9A0E8-950D-6B42-8125-8DC43F388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4F8B11-E865-9B44-ACC7-90FC4D89B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627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8144E3-0407-3048-AD20-F2E3946B56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80CDF79-CD69-5C4F-9435-CDD47C8A9FB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78E8B1-1177-7346-AB4E-B4F94A90A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22CFA7-F724-4847-9B07-E0AE017D7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D49F1C-4403-7544-A91F-D14B083CA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8402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60F729-877F-F749-98A5-8DF565963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E24C71-A6AA-914F-8A1F-00C98686AB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D499A8-0D20-2441-B827-48EE67DC74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600E21-706A-5D4F-971C-74F214CB6F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17EF94-643A-9A40-A069-5979A0C893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5510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0BA2D-A0D2-6F4A-83DD-0811B057A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7B935B-E13E-4042-B545-44C7DFE015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E17DF5-6AB3-8540-AF3F-0EEE43651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21D95F-46DA-DA4A-A485-375B0FFB3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1868D7-C613-0D44-97E6-595B4A607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1968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ACD03-5DA4-C944-82EB-28A8A319A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7CF783-7B87-AA4A-8FA8-5E5C1072C7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0F19BE-9B7E-6B46-942A-A70950D7A7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4133A6-033C-D44A-91EB-FEB5877AF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9C19A0-59D7-4244-B97F-E76BCCA725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1CEEB1-44A8-FC49-AC19-239D94AF9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952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7F303-8A2C-794A-8F6D-0298FAA96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899A9E-2E23-BA4F-8D63-FBCB9D7546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28A82DC-4F49-F04F-8C0C-7262AAA6F5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9B6674-6ABC-ED43-B206-C7CA9E7ED3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089013-1AEE-3C49-B0E2-81EA52A79E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95A2AEA-9C66-2343-B2E7-63C0E683C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E3EAEA-DD93-F14B-9F1C-B650FD0BA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7864172-71CB-7C48-8803-E2012B0AC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0194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61B83-598D-EC43-9E46-2B8B7760D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27594D-88F6-3645-ADCE-2609882F7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F6C93A-E53F-5748-97F2-3FAEA7E76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986F71-CE0A-C84C-8273-4266D8556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755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15D29CC-03CF-E749-9E0F-DB520F5ED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83195F-FB13-A049-8223-7821648B78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3FC892-C438-D04A-BFC7-9DC95D457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80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4A9A26-9619-0D4B-B211-8EB65C3999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4D8114-4023-FC48-8954-3F1C98912E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4E4464-AD21-CD41-8497-97289FF18D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801683C-0691-B949-9C77-DF232F3D1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6/10/2024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B7B224-3156-8342-A66D-2365CCF9CB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8D6918-A844-634D-B9D4-F01E74D41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750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611C5A-2376-8246-835B-C6611931DF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9B80EE6-F8FD-E94B-BB5D-F709363281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86D931-BA9F-7745-AD06-12EA413CAE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B0CD61-D066-204E-8DDA-D3340BBFA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AC24A9-CCB6-4F8D-B8DB-C2F3692CFA5A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4D763C-69F1-FE4C-9323-ECE33C892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2F572E-ED96-FE4C-8BC1-EA42D21771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878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97CE6F-B91C-074A-A6FA-4DC390E27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0471F6-EBA9-CE4E-A0D5-48AD6D01E7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64A122-5D72-7E49-B00A-CA0EDA85A9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AC24A9-CCB6-4F8D-B8DB-C2F3692CFA5A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F7368D-4181-4F43-885D-B983C4B41A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99A3D-42A8-874B-A366-623B74BD190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DC25EE-239B-4C5F-AAD1-255A7D5F1E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45380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18" Type="http://schemas.openxmlformats.org/officeDocument/2006/relationships/image" Target="../media/image1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17" Type="http://schemas.openxmlformats.org/officeDocument/2006/relationships/image" Target="../media/image17.svg"/><Relationship Id="rId2" Type="http://schemas.openxmlformats.org/officeDocument/2006/relationships/image" Target="../media/image2.png"/><Relationship Id="rId16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5" Type="http://schemas.openxmlformats.org/officeDocument/2006/relationships/image" Target="../media/image15.png"/><Relationship Id="rId10" Type="http://schemas.openxmlformats.org/officeDocument/2006/relationships/image" Target="../media/image10.png"/><Relationship Id="rId19" Type="http://schemas.openxmlformats.org/officeDocument/2006/relationships/image" Target="../media/image19.sv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DA482C8-FE73-5F2B-077B-3E70181E3F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936" y="-1"/>
            <a:ext cx="11775637" cy="6712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6149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picture containing drawing&#10;&#10;Description automatically generated">
            <a:extLst>
              <a:ext uri="{FF2B5EF4-FFF2-40B4-BE49-F238E27FC236}">
                <a16:creationId xmlns:a16="http://schemas.microsoft.com/office/drawing/2014/main" id="{7B1BF027-4853-6244-9DA4-68DD2080BA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552" y="4091154"/>
            <a:ext cx="1195909" cy="8969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Picture 6" descr="A picture containing drawing, clock&#10;&#10;Description automatically generated">
            <a:extLst>
              <a:ext uri="{FF2B5EF4-FFF2-40B4-BE49-F238E27FC236}">
                <a16:creationId xmlns:a16="http://schemas.microsoft.com/office/drawing/2014/main" id="{238B9E3C-9B61-E741-A391-9059950C94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552" y="3088487"/>
            <a:ext cx="1195909" cy="8969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 descr="A picture containing clock, drawing&#10;&#10;Description automatically generated">
            <a:extLst>
              <a:ext uri="{FF2B5EF4-FFF2-40B4-BE49-F238E27FC236}">
                <a16:creationId xmlns:a16="http://schemas.microsoft.com/office/drawing/2014/main" id="{FF2CCAA3-F3A9-4E42-A955-A490C615D8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1552" y="2085821"/>
            <a:ext cx="1195909" cy="8969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 descr="A picture containing clock&#10;&#10;Description automatically generated">
            <a:extLst>
              <a:ext uri="{FF2B5EF4-FFF2-40B4-BE49-F238E27FC236}">
                <a16:creationId xmlns:a16="http://schemas.microsoft.com/office/drawing/2014/main" id="{25AFD8F0-CC9F-144D-8C1B-55CF14D736B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15136" y="4120216"/>
            <a:ext cx="1195909" cy="8969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3" name="Picture 12" descr="A picture containing clock&#10;&#10;Description automatically generated">
            <a:extLst>
              <a:ext uri="{FF2B5EF4-FFF2-40B4-BE49-F238E27FC236}">
                <a16:creationId xmlns:a16="http://schemas.microsoft.com/office/drawing/2014/main" id="{0B942C98-B8EF-194C-AF9C-AFB6061CC5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233554" y="3055500"/>
            <a:ext cx="1195909" cy="8969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9" name="Picture 18" descr="A picture containing drawing, clock&#10;&#10;Description automatically generated">
            <a:extLst>
              <a:ext uri="{FF2B5EF4-FFF2-40B4-BE49-F238E27FC236}">
                <a16:creationId xmlns:a16="http://schemas.microsoft.com/office/drawing/2014/main" id="{824E3BB3-8A69-7B46-905E-5860492B7B9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43343" y="4107523"/>
            <a:ext cx="1195909" cy="8969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5" name="Picture 14" descr="A picture containing drawing, clock&#10;&#10;Description automatically generated">
            <a:extLst>
              <a:ext uri="{FF2B5EF4-FFF2-40B4-BE49-F238E27FC236}">
                <a16:creationId xmlns:a16="http://schemas.microsoft.com/office/drawing/2014/main" id="{B46EAF6F-3B4D-3640-856A-D96AD11D2BD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349525" y="3088487"/>
            <a:ext cx="1195909" cy="8969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7" name="Picture 16" descr="A picture containing drawing, clock&#10;&#10;Description automatically generated">
            <a:extLst>
              <a:ext uri="{FF2B5EF4-FFF2-40B4-BE49-F238E27FC236}">
                <a16:creationId xmlns:a16="http://schemas.microsoft.com/office/drawing/2014/main" id="{2721771F-440E-B747-8E8A-BB21B5E2B5A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384600" y="2085821"/>
            <a:ext cx="1195909" cy="8969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1" name="Picture 20" descr="A picture containing clock, drawing&#10;&#10;Description automatically generated">
            <a:extLst>
              <a:ext uri="{FF2B5EF4-FFF2-40B4-BE49-F238E27FC236}">
                <a16:creationId xmlns:a16="http://schemas.microsoft.com/office/drawing/2014/main" id="{DB24F580-7261-B74C-9C48-A7401FA60AE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227501" y="2151796"/>
            <a:ext cx="1195909" cy="8969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3" name="Picture 22" descr="A picture containing clock, drawing&#10;&#10;Description automatically generated">
            <a:extLst>
              <a:ext uri="{FF2B5EF4-FFF2-40B4-BE49-F238E27FC236}">
                <a16:creationId xmlns:a16="http://schemas.microsoft.com/office/drawing/2014/main" id="{52E68D58-A3CC-0D4A-8B88-71B7523DFDF4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71552" y="1083155"/>
            <a:ext cx="1195909" cy="8969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5" name="Picture 24" descr="A picture containing clock, drawing&#10;&#10;Description automatically generated">
            <a:extLst>
              <a:ext uri="{FF2B5EF4-FFF2-40B4-BE49-F238E27FC236}">
                <a16:creationId xmlns:a16="http://schemas.microsoft.com/office/drawing/2014/main" id="{F4973BB8-4240-934F-952C-79A9E1E106E8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227501" y="1083155"/>
            <a:ext cx="1195909" cy="8969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7" name="Picture 26" descr="A picture containing drawing, clock&#10;&#10;Description automatically generated">
            <a:extLst>
              <a:ext uri="{FF2B5EF4-FFF2-40B4-BE49-F238E27FC236}">
                <a16:creationId xmlns:a16="http://schemas.microsoft.com/office/drawing/2014/main" id="{782680FD-10AC-1145-ADED-A1A45927B79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384600" y="1083155"/>
            <a:ext cx="1195909" cy="8969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9" name="Picture 28" descr="A picture containing drawing&#10;&#10;Description automatically generated">
            <a:extLst>
              <a:ext uri="{FF2B5EF4-FFF2-40B4-BE49-F238E27FC236}">
                <a16:creationId xmlns:a16="http://schemas.microsoft.com/office/drawing/2014/main" id="{4AC37882-A3C5-C64E-9FBB-4171407EA940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471551" y="5097248"/>
            <a:ext cx="1195909" cy="89693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D691CF38-8FC0-C14B-BAAD-C04F72C453C0}"/>
              </a:ext>
            </a:extLst>
          </p:cNvPr>
          <p:cNvSpPr txBox="1"/>
          <p:nvPr/>
        </p:nvSpPr>
        <p:spPr>
          <a:xfrm>
            <a:off x="787411" y="342575"/>
            <a:ext cx="2307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Postings</a:t>
            </a:r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DB60B7AE-55E7-404D-82DE-228F18F8A8EA}"/>
              </a:ext>
            </a:extLst>
          </p:cNvPr>
          <p:cNvGrpSpPr/>
          <p:nvPr/>
        </p:nvGrpSpPr>
        <p:grpSpPr>
          <a:xfrm>
            <a:off x="4169229" y="1531623"/>
            <a:ext cx="1415142" cy="646331"/>
            <a:chOff x="4474029" y="1230086"/>
            <a:chExt cx="1415142" cy="1370176"/>
          </a:xfrm>
        </p:grpSpPr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5E5E0248-F011-0C4E-BED4-EF2B1DBAF773}"/>
                </a:ext>
              </a:extLst>
            </p:cNvPr>
            <p:cNvCxnSpPr>
              <a:cxnSpLocks/>
            </p:cNvCxnSpPr>
            <p:nvPr/>
          </p:nvCxnSpPr>
          <p:spPr>
            <a:xfrm>
              <a:off x="4474029" y="1230086"/>
              <a:ext cx="0" cy="1370176"/>
            </a:xfrm>
            <a:prstGeom prst="line">
              <a:avLst/>
            </a:prstGeom>
            <a:ln w="9525" cap="flat" cmpd="sng" algn="ctr">
              <a:solidFill>
                <a:srgbClr val="00B0F0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B5782D22-F964-E24B-B4CC-880067A2315A}"/>
                </a:ext>
              </a:extLst>
            </p:cNvPr>
            <p:cNvCxnSpPr>
              <a:cxnSpLocks/>
            </p:cNvCxnSpPr>
            <p:nvPr/>
          </p:nvCxnSpPr>
          <p:spPr>
            <a:xfrm>
              <a:off x="4474029" y="2600262"/>
              <a:ext cx="1415142" cy="0"/>
            </a:xfrm>
            <a:prstGeom prst="line">
              <a:avLst/>
            </a:prstGeom>
            <a:ln w="9525" cap="flat" cmpd="sng" algn="ctr">
              <a:solidFill>
                <a:srgbClr val="00B0F0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49A730B9-3E0C-4143-809B-F9F6313A0E9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889171" y="1230086"/>
              <a:ext cx="0" cy="1370176"/>
            </a:xfrm>
            <a:prstGeom prst="line">
              <a:avLst/>
            </a:prstGeom>
            <a:ln w="9525" cap="flat" cmpd="sng" algn="ctr">
              <a:solidFill>
                <a:srgbClr val="00B0F0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72F3523D-0E04-BD4B-AA78-B09CC557C881}"/>
              </a:ext>
            </a:extLst>
          </p:cNvPr>
          <p:cNvSpPr txBox="1"/>
          <p:nvPr/>
        </p:nvSpPr>
        <p:spPr>
          <a:xfrm>
            <a:off x="3719639" y="439871"/>
            <a:ext cx="23077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Radiation Area Boundary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587312A9-2864-1343-B8D8-BE78B7C22236}"/>
              </a:ext>
            </a:extLst>
          </p:cNvPr>
          <p:cNvSpPr txBox="1"/>
          <p:nvPr/>
        </p:nvSpPr>
        <p:spPr>
          <a:xfrm>
            <a:off x="4274605" y="2867544"/>
            <a:ext cx="2307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Rad Waste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ECDE98B0-E56C-3046-AE5A-C4B6C8D0D2B4}"/>
              </a:ext>
            </a:extLst>
          </p:cNvPr>
          <p:cNvGrpSpPr/>
          <p:nvPr/>
        </p:nvGrpSpPr>
        <p:grpSpPr>
          <a:xfrm>
            <a:off x="6517005" y="3234630"/>
            <a:ext cx="739262" cy="750791"/>
            <a:chOff x="5778500" y="3111500"/>
            <a:chExt cx="1723826" cy="1723826"/>
          </a:xfrm>
        </p:grpSpPr>
        <p:pic>
          <p:nvPicPr>
            <p:cNvPr id="62" name="Picture 61" descr="A close up of a logo&#10;&#10;Description automatically generated">
              <a:extLst>
                <a:ext uri="{FF2B5EF4-FFF2-40B4-BE49-F238E27FC236}">
                  <a16:creationId xmlns:a16="http://schemas.microsoft.com/office/drawing/2014/main" id="{AADCA313-8510-2A45-B559-E7F1A5D49D14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/>
            <a:stretch>
              <a:fillRect/>
            </a:stretch>
          </p:blipFill>
          <p:spPr>
            <a:xfrm>
              <a:off x="5778500" y="3111500"/>
              <a:ext cx="1723826" cy="1723826"/>
            </a:xfrm>
            <a:prstGeom prst="rect">
              <a:avLst/>
            </a:prstGeom>
          </p:spPr>
        </p:pic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77C8EC44-E607-9B44-BBFE-A5C49062A04C}"/>
                </a:ext>
              </a:extLst>
            </p:cNvPr>
            <p:cNvSpPr/>
            <p:nvPr/>
          </p:nvSpPr>
          <p:spPr>
            <a:xfrm>
              <a:off x="6390382" y="3873074"/>
              <a:ext cx="500062" cy="69560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pic>
          <p:nvPicPr>
            <p:cNvPr id="58" name="Graphic 57" descr="Radioactive">
              <a:extLst>
                <a:ext uri="{FF2B5EF4-FFF2-40B4-BE49-F238E27FC236}">
                  <a16:creationId xmlns:a16="http://schemas.microsoft.com/office/drawing/2014/main" id="{86F98C2D-FE5C-2043-A415-33E18C25EAED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6375109" y="3970846"/>
              <a:ext cx="515335" cy="515335"/>
            </a:xfrm>
            <a:prstGeom prst="rect">
              <a:avLst/>
            </a:prstGeom>
          </p:spPr>
        </p:pic>
      </p:grpSp>
      <p:pic>
        <p:nvPicPr>
          <p:cNvPr id="66" name="Graphic 65" descr="Safe">
            <a:extLst>
              <a:ext uri="{FF2B5EF4-FFF2-40B4-BE49-F238E27FC236}">
                <a16:creationId xmlns:a16="http://schemas.microsoft.com/office/drawing/2014/main" id="{42256246-1515-1840-99D5-ABE9E1A25470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6475052" y="1171421"/>
            <a:ext cx="914400" cy="914400"/>
          </a:xfrm>
          <a:prstGeom prst="rect">
            <a:avLst/>
          </a:prstGeo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FB98A503-3C60-544E-BB2F-90218B287838}"/>
              </a:ext>
            </a:extLst>
          </p:cNvPr>
          <p:cNvSpPr txBox="1"/>
          <p:nvPr/>
        </p:nvSpPr>
        <p:spPr>
          <a:xfrm>
            <a:off x="5897027" y="439869"/>
            <a:ext cx="2307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Material Safe</a:t>
            </a:r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22EB677D-F28B-E142-992B-0447F1C5A473}"/>
              </a:ext>
            </a:extLst>
          </p:cNvPr>
          <p:cNvCxnSpPr/>
          <p:nvPr/>
        </p:nvCxnSpPr>
        <p:spPr>
          <a:xfrm flipV="1">
            <a:off x="1588855" y="5326379"/>
            <a:ext cx="1448414" cy="8969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urved Connector 70">
            <a:extLst>
              <a:ext uri="{FF2B5EF4-FFF2-40B4-BE49-F238E27FC236}">
                <a16:creationId xmlns:a16="http://schemas.microsoft.com/office/drawing/2014/main" id="{9F3E224E-8722-EE44-85B3-F830C996A2E8}"/>
              </a:ext>
            </a:extLst>
          </p:cNvPr>
          <p:cNvCxnSpPr>
            <a:cxnSpLocks/>
          </p:cNvCxnSpPr>
          <p:nvPr/>
        </p:nvCxnSpPr>
        <p:spPr>
          <a:xfrm flipV="1">
            <a:off x="2161422" y="5545714"/>
            <a:ext cx="1183662" cy="1083686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Oval 72">
            <a:extLst>
              <a:ext uri="{FF2B5EF4-FFF2-40B4-BE49-F238E27FC236}">
                <a16:creationId xmlns:a16="http://schemas.microsoft.com/office/drawing/2014/main" id="{CED11081-8FC3-5740-AFC0-B298DC16EC47}"/>
              </a:ext>
            </a:extLst>
          </p:cNvPr>
          <p:cNvSpPr/>
          <p:nvPr/>
        </p:nvSpPr>
        <p:spPr>
          <a:xfrm>
            <a:off x="8079584" y="996453"/>
            <a:ext cx="304692" cy="31531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E4D4A58A-5032-0045-813A-DCAB7D821DC7}"/>
              </a:ext>
            </a:extLst>
          </p:cNvPr>
          <p:cNvSpPr/>
          <p:nvPr/>
        </p:nvSpPr>
        <p:spPr>
          <a:xfrm>
            <a:off x="8566397" y="996453"/>
            <a:ext cx="304692" cy="31531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2</a:t>
            </a:r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E1611FF0-C978-B041-9998-B38505521E25}"/>
              </a:ext>
            </a:extLst>
          </p:cNvPr>
          <p:cNvSpPr/>
          <p:nvPr/>
        </p:nvSpPr>
        <p:spPr>
          <a:xfrm>
            <a:off x="9053210" y="996453"/>
            <a:ext cx="304692" cy="31531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3</a:t>
            </a:r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192EEC6F-8FE1-2446-B514-A1DEA12C3581}"/>
              </a:ext>
            </a:extLst>
          </p:cNvPr>
          <p:cNvSpPr/>
          <p:nvPr/>
        </p:nvSpPr>
        <p:spPr>
          <a:xfrm>
            <a:off x="9540023" y="996453"/>
            <a:ext cx="304692" cy="31531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4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04A84EDD-6A51-D548-B3B3-7715D24B3A98}"/>
              </a:ext>
            </a:extLst>
          </p:cNvPr>
          <p:cNvSpPr/>
          <p:nvPr/>
        </p:nvSpPr>
        <p:spPr>
          <a:xfrm>
            <a:off x="10026836" y="996453"/>
            <a:ext cx="304692" cy="31531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91113A3F-4C48-234E-A717-DEA3823C1C6A}"/>
              </a:ext>
            </a:extLst>
          </p:cNvPr>
          <p:cNvSpPr/>
          <p:nvPr/>
        </p:nvSpPr>
        <p:spPr>
          <a:xfrm>
            <a:off x="10513649" y="996453"/>
            <a:ext cx="304692" cy="31531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BACE44FC-C718-F24A-AB43-CC993F753943}"/>
              </a:ext>
            </a:extLst>
          </p:cNvPr>
          <p:cNvSpPr/>
          <p:nvPr/>
        </p:nvSpPr>
        <p:spPr>
          <a:xfrm>
            <a:off x="11000462" y="996453"/>
            <a:ext cx="304692" cy="31531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B4C4DB42-E2CC-FA45-AF4C-2BF228C59208}"/>
              </a:ext>
            </a:extLst>
          </p:cNvPr>
          <p:cNvSpPr/>
          <p:nvPr/>
        </p:nvSpPr>
        <p:spPr>
          <a:xfrm>
            <a:off x="11487275" y="996453"/>
            <a:ext cx="304692" cy="31531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00" name="Oval 99">
            <a:extLst>
              <a:ext uri="{FF2B5EF4-FFF2-40B4-BE49-F238E27FC236}">
                <a16:creationId xmlns:a16="http://schemas.microsoft.com/office/drawing/2014/main" id="{E4B9676E-9B3D-0A4D-B523-504C341A3427}"/>
              </a:ext>
            </a:extLst>
          </p:cNvPr>
          <p:cNvSpPr/>
          <p:nvPr/>
        </p:nvSpPr>
        <p:spPr>
          <a:xfrm>
            <a:off x="8079584" y="1541137"/>
            <a:ext cx="304692" cy="31531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9</a:t>
            </a:r>
          </a:p>
        </p:txBody>
      </p:sp>
      <p:sp>
        <p:nvSpPr>
          <p:cNvPr id="101" name="Oval 100">
            <a:extLst>
              <a:ext uri="{FF2B5EF4-FFF2-40B4-BE49-F238E27FC236}">
                <a16:creationId xmlns:a16="http://schemas.microsoft.com/office/drawing/2014/main" id="{1091AB0D-E994-1F40-A133-DB784C2F36CE}"/>
              </a:ext>
            </a:extLst>
          </p:cNvPr>
          <p:cNvSpPr/>
          <p:nvPr/>
        </p:nvSpPr>
        <p:spPr>
          <a:xfrm>
            <a:off x="8566397" y="1541137"/>
            <a:ext cx="304692" cy="31531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102" name="Oval 101">
            <a:extLst>
              <a:ext uri="{FF2B5EF4-FFF2-40B4-BE49-F238E27FC236}">
                <a16:creationId xmlns:a16="http://schemas.microsoft.com/office/drawing/2014/main" id="{FB875272-31B0-4A41-BFF2-6AA2DEC96027}"/>
              </a:ext>
            </a:extLst>
          </p:cNvPr>
          <p:cNvSpPr/>
          <p:nvPr/>
        </p:nvSpPr>
        <p:spPr>
          <a:xfrm>
            <a:off x="9053210" y="1541137"/>
            <a:ext cx="304692" cy="31531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103" name="Oval 102">
            <a:extLst>
              <a:ext uri="{FF2B5EF4-FFF2-40B4-BE49-F238E27FC236}">
                <a16:creationId xmlns:a16="http://schemas.microsoft.com/office/drawing/2014/main" id="{346011D4-1B9B-074E-8908-CBF355C796DA}"/>
              </a:ext>
            </a:extLst>
          </p:cNvPr>
          <p:cNvSpPr/>
          <p:nvPr/>
        </p:nvSpPr>
        <p:spPr>
          <a:xfrm>
            <a:off x="9540023" y="1541137"/>
            <a:ext cx="304692" cy="31531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104" name="Oval 103">
            <a:extLst>
              <a:ext uri="{FF2B5EF4-FFF2-40B4-BE49-F238E27FC236}">
                <a16:creationId xmlns:a16="http://schemas.microsoft.com/office/drawing/2014/main" id="{E882B5E4-BB3D-2A4C-8A17-F81515CBCADD}"/>
              </a:ext>
            </a:extLst>
          </p:cNvPr>
          <p:cNvSpPr/>
          <p:nvPr/>
        </p:nvSpPr>
        <p:spPr>
          <a:xfrm>
            <a:off x="10026836" y="1541137"/>
            <a:ext cx="304692" cy="31531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105" name="Oval 104">
            <a:extLst>
              <a:ext uri="{FF2B5EF4-FFF2-40B4-BE49-F238E27FC236}">
                <a16:creationId xmlns:a16="http://schemas.microsoft.com/office/drawing/2014/main" id="{40E9FEA0-01B1-9E49-A7D5-9081FB1F0F48}"/>
              </a:ext>
            </a:extLst>
          </p:cNvPr>
          <p:cNvSpPr/>
          <p:nvPr/>
        </p:nvSpPr>
        <p:spPr>
          <a:xfrm>
            <a:off x="10513649" y="1541137"/>
            <a:ext cx="304692" cy="31531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14</a:t>
            </a:r>
          </a:p>
        </p:txBody>
      </p:sp>
      <p:sp>
        <p:nvSpPr>
          <p:cNvPr id="106" name="Oval 105">
            <a:extLst>
              <a:ext uri="{FF2B5EF4-FFF2-40B4-BE49-F238E27FC236}">
                <a16:creationId xmlns:a16="http://schemas.microsoft.com/office/drawing/2014/main" id="{1D6E19F4-5826-2F4A-8DA8-56538EBC14B3}"/>
              </a:ext>
            </a:extLst>
          </p:cNvPr>
          <p:cNvSpPr/>
          <p:nvPr/>
        </p:nvSpPr>
        <p:spPr>
          <a:xfrm>
            <a:off x="11000462" y="1541137"/>
            <a:ext cx="304692" cy="31531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15</a:t>
            </a:r>
          </a:p>
        </p:txBody>
      </p:sp>
      <p:sp>
        <p:nvSpPr>
          <p:cNvPr id="107" name="Oval 106">
            <a:extLst>
              <a:ext uri="{FF2B5EF4-FFF2-40B4-BE49-F238E27FC236}">
                <a16:creationId xmlns:a16="http://schemas.microsoft.com/office/drawing/2014/main" id="{FBDEF2B9-28CF-CD42-AB6C-D462650139A1}"/>
              </a:ext>
            </a:extLst>
          </p:cNvPr>
          <p:cNvSpPr/>
          <p:nvPr/>
        </p:nvSpPr>
        <p:spPr>
          <a:xfrm>
            <a:off x="11487275" y="1541137"/>
            <a:ext cx="304692" cy="31531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16</a:t>
            </a:r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49B3BE02-1105-9B43-9B5E-9884D47BCBE7}"/>
              </a:ext>
            </a:extLst>
          </p:cNvPr>
          <p:cNvSpPr/>
          <p:nvPr/>
        </p:nvSpPr>
        <p:spPr>
          <a:xfrm>
            <a:off x="8079584" y="2085821"/>
            <a:ext cx="304692" cy="31531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17</a:t>
            </a:r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1CF320BB-2151-C44B-B1AC-4E7060D38DCC}"/>
              </a:ext>
            </a:extLst>
          </p:cNvPr>
          <p:cNvSpPr/>
          <p:nvPr/>
        </p:nvSpPr>
        <p:spPr>
          <a:xfrm>
            <a:off x="8566397" y="2085821"/>
            <a:ext cx="304692" cy="31531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18</a:t>
            </a:r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F89863A7-AA96-FC48-B9F8-D0C6C3D9F847}"/>
              </a:ext>
            </a:extLst>
          </p:cNvPr>
          <p:cNvSpPr/>
          <p:nvPr/>
        </p:nvSpPr>
        <p:spPr>
          <a:xfrm>
            <a:off x="9053210" y="2085821"/>
            <a:ext cx="304692" cy="31531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19</a:t>
            </a:r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C43A1CC5-9199-C049-AE4D-1B32A183172C}"/>
              </a:ext>
            </a:extLst>
          </p:cNvPr>
          <p:cNvSpPr/>
          <p:nvPr/>
        </p:nvSpPr>
        <p:spPr>
          <a:xfrm>
            <a:off x="9540023" y="2085821"/>
            <a:ext cx="304692" cy="31531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20</a:t>
            </a:r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7A44E53F-484E-8C49-B0AA-87183EEE5D85}"/>
              </a:ext>
            </a:extLst>
          </p:cNvPr>
          <p:cNvSpPr/>
          <p:nvPr/>
        </p:nvSpPr>
        <p:spPr>
          <a:xfrm>
            <a:off x="10026836" y="2085821"/>
            <a:ext cx="304692" cy="31531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21</a:t>
            </a:r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65A0D385-FF4E-7447-A7D5-7D54CC21C3C8}"/>
              </a:ext>
            </a:extLst>
          </p:cNvPr>
          <p:cNvSpPr/>
          <p:nvPr/>
        </p:nvSpPr>
        <p:spPr>
          <a:xfrm>
            <a:off x="10513649" y="2085821"/>
            <a:ext cx="304692" cy="31531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22</a:t>
            </a:r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999BACDE-B430-C841-B2BF-70CD7F2F40AD}"/>
              </a:ext>
            </a:extLst>
          </p:cNvPr>
          <p:cNvSpPr/>
          <p:nvPr/>
        </p:nvSpPr>
        <p:spPr>
          <a:xfrm>
            <a:off x="11000462" y="2085821"/>
            <a:ext cx="304692" cy="31531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23</a:t>
            </a:r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E54EEA6E-6F73-0C42-84D2-7C40A0BFA978}"/>
              </a:ext>
            </a:extLst>
          </p:cNvPr>
          <p:cNvSpPr/>
          <p:nvPr/>
        </p:nvSpPr>
        <p:spPr>
          <a:xfrm>
            <a:off x="11487275" y="2085821"/>
            <a:ext cx="304692" cy="315319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24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64C04AF7-24D8-514A-8E26-C44DA49AB374}"/>
              </a:ext>
            </a:extLst>
          </p:cNvPr>
          <p:cNvSpPr txBox="1"/>
          <p:nvPr/>
        </p:nvSpPr>
        <p:spPr>
          <a:xfrm>
            <a:off x="8780593" y="490649"/>
            <a:ext cx="2307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100 cm</a:t>
            </a:r>
            <a:r>
              <a:rPr lang="en-US" u="sng" baseline="30000" dirty="0"/>
              <a:t>2</a:t>
            </a:r>
            <a:r>
              <a:rPr lang="en-US" u="sng" dirty="0"/>
              <a:t> Smears</a:t>
            </a:r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B3340849-4EDD-1140-8AEC-FC9980DF8459}"/>
              </a:ext>
            </a:extLst>
          </p:cNvPr>
          <p:cNvSpPr txBox="1"/>
          <p:nvPr/>
        </p:nvSpPr>
        <p:spPr>
          <a:xfrm>
            <a:off x="8711436" y="2903821"/>
            <a:ext cx="2307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LSC Smears</a:t>
            </a:r>
          </a:p>
        </p:txBody>
      </p:sp>
      <p:sp>
        <p:nvSpPr>
          <p:cNvPr id="128" name="Rounded Rectangle 127">
            <a:extLst>
              <a:ext uri="{FF2B5EF4-FFF2-40B4-BE49-F238E27FC236}">
                <a16:creationId xmlns:a16="http://schemas.microsoft.com/office/drawing/2014/main" id="{7CFF13C9-3135-B14B-AB5D-CF689B54C468}"/>
              </a:ext>
            </a:extLst>
          </p:cNvPr>
          <p:cNvSpPr/>
          <p:nvPr/>
        </p:nvSpPr>
        <p:spPr>
          <a:xfrm>
            <a:off x="8094088" y="3353450"/>
            <a:ext cx="296064" cy="25545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1</a:t>
            </a:r>
          </a:p>
        </p:txBody>
      </p:sp>
      <p:sp>
        <p:nvSpPr>
          <p:cNvPr id="129" name="Rounded Rectangle 128">
            <a:extLst>
              <a:ext uri="{FF2B5EF4-FFF2-40B4-BE49-F238E27FC236}">
                <a16:creationId xmlns:a16="http://schemas.microsoft.com/office/drawing/2014/main" id="{C794A1B7-F03B-5D4C-A7ED-81497CD03056}"/>
              </a:ext>
            </a:extLst>
          </p:cNvPr>
          <p:cNvSpPr/>
          <p:nvPr/>
        </p:nvSpPr>
        <p:spPr>
          <a:xfrm>
            <a:off x="8572701" y="3353450"/>
            <a:ext cx="296064" cy="25545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2</a:t>
            </a:r>
          </a:p>
        </p:txBody>
      </p:sp>
      <p:sp>
        <p:nvSpPr>
          <p:cNvPr id="130" name="Rounded Rectangle 129">
            <a:extLst>
              <a:ext uri="{FF2B5EF4-FFF2-40B4-BE49-F238E27FC236}">
                <a16:creationId xmlns:a16="http://schemas.microsoft.com/office/drawing/2014/main" id="{4D7736E0-6890-AA4B-9951-80510DC1B76D}"/>
              </a:ext>
            </a:extLst>
          </p:cNvPr>
          <p:cNvSpPr/>
          <p:nvPr/>
        </p:nvSpPr>
        <p:spPr>
          <a:xfrm>
            <a:off x="9051314" y="3353450"/>
            <a:ext cx="296064" cy="25545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3</a:t>
            </a:r>
          </a:p>
        </p:txBody>
      </p:sp>
      <p:sp>
        <p:nvSpPr>
          <p:cNvPr id="131" name="Rounded Rectangle 130">
            <a:extLst>
              <a:ext uri="{FF2B5EF4-FFF2-40B4-BE49-F238E27FC236}">
                <a16:creationId xmlns:a16="http://schemas.microsoft.com/office/drawing/2014/main" id="{64D53A4D-B43B-B448-8EE7-DF63B8191794}"/>
              </a:ext>
            </a:extLst>
          </p:cNvPr>
          <p:cNvSpPr/>
          <p:nvPr/>
        </p:nvSpPr>
        <p:spPr>
          <a:xfrm>
            <a:off x="9529927" y="3353450"/>
            <a:ext cx="296064" cy="25545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4</a:t>
            </a:r>
          </a:p>
        </p:txBody>
      </p:sp>
      <p:sp>
        <p:nvSpPr>
          <p:cNvPr id="132" name="Rounded Rectangle 131">
            <a:extLst>
              <a:ext uri="{FF2B5EF4-FFF2-40B4-BE49-F238E27FC236}">
                <a16:creationId xmlns:a16="http://schemas.microsoft.com/office/drawing/2014/main" id="{EAAF81CF-D20F-0F45-B052-4BF022DA87FD}"/>
              </a:ext>
            </a:extLst>
          </p:cNvPr>
          <p:cNvSpPr/>
          <p:nvPr/>
        </p:nvSpPr>
        <p:spPr>
          <a:xfrm>
            <a:off x="10008540" y="3353450"/>
            <a:ext cx="296064" cy="25545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5</a:t>
            </a:r>
          </a:p>
        </p:txBody>
      </p:sp>
      <p:sp>
        <p:nvSpPr>
          <p:cNvPr id="133" name="Rounded Rectangle 132">
            <a:extLst>
              <a:ext uri="{FF2B5EF4-FFF2-40B4-BE49-F238E27FC236}">
                <a16:creationId xmlns:a16="http://schemas.microsoft.com/office/drawing/2014/main" id="{397CC3FC-983C-A444-90BA-C8482DA652DF}"/>
              </a:ext>
            </a:extLst>
          </p:cNvPr>
          <p:cNvSpPr/>
          <p:nvPr/>
        </p:nvSpPr>
        <p:spPr>
          <a:xfrm>
            <a:off x="10487153" y="3353450"/>
            <a:ext cx="296064" cy="25545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6</a:t>
            </a:r>
          </a:p>
        </p:txBody>
      </p:sp>
      <p:sp>
        <p:nvSpPr>
          <p:cNvPr id="134" name="Rounded Rectangle 133">
            <a:extLst>
              <a:ext uri="{FF2B5EF4-FFF2-40B4-BE49-F238E27FC236}">
                <a16:creationId xmlns:a16="http://schemas.microsoft.com/office/drawing/2014/main" id="{9DE4339A-ED56-BB4B-8A5D-C09ABC5856F5}"/>
              </a:ext>
            </a:extLst>
          </p:cNvPr>
          <p:cNvSpPr/>
          <p:nvPr/>
        </p:nvSpPr>
        <p:spPr>
          <a:xfrm>
            <a:off x="10965766" y="3353448"/>
            <a:ext cx="296064" cy="25545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7</a:t>
            </a:r>
          </a:p>
        </p:txBody>
      </p:sp>
      <p:sp>
        <p:nvSpPr>
          <p:cNvPr id="135" name="Rounded Rectangle 134">
            <a:extLst>
              <a:ext uri="{FF2B5EF4-FFF2-40B4-BE49-F238E27FC236}">
                <a16:creationId xmlns:a16="http://schemas.microsoft.com/office/drawing/2014/main" id="{7FD9886A-DF04-0749-816E-AD0BF5DA733C}"/>
              </a:ext>
            </a:extLst>
          </p:cNvPr>
          <p:cNvSpPr/>
          <p:nvPr/>
        </p:nvSpPr>
        <p:spPr>
          <a:xfrm>
            <a:off x="11444378" y="3353448"/>
            <a:ext cx="296064" cy="255459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1200" dirty="0"/>
              <a:t>8</a:t>
            </a:r>
          </a:p>
        </p:txBody>
      </p:sp>
      <p:sp>
        <p:nvSpPr>
          <p:cNvPr id="136" name="TextBox 135">
            <a:extLst>
              <a:ext uri="{FF2B5EF4-FFF2-40B4-BE49-F238E27FC236}">
                <a16:creationId xmlns:a16="http://schemas.microsoft.com/office/drawing/2014/main" id="{5DBF1FE2-1F4E-3148-9471-D5ACCACF0610}"/>
              </a:ext>
            </a:extLst>
          </p:cNvPr>
          <p:cNvSpPr txBox="1"/>
          <p:nvPr/>
        </p:nvSpPr>
        <p:spPr>
          <a:xfrm>
            <a:off x="9811882" y="3899352"/>
            <a:ext cx="2307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µR/</a:t>
            </a:r>
            <a:r>
              <a:rPr lang="en-US" dirty="0" err="1"/>
              <a:t>hr</a:t>
            </a:r>
            <a:endParaRPr lang="en-US" dirty="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F3C62740-1F05-A340-A297-91132ACA3237}"/>
              </a:ext>
            </a:extLst>
          </p:cNvPr>
          <p:cNvSpPr txBox="1"/>
          <p:nvPr/>
        </p:nvSpPr>
        <p:spPr>
          <a:xfrm>
            <a:off x="9846578" y="4227625"/>
            <a:ext cx="2307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mR</a:t>
            </a:r>
            <a:r>
              <a:rPr lang="en-US" dirty="0"/>
              <a:t>/</a:t>
            </a:r>
            <a:r>
              <a:rPr lang="en-US" dirty="0" err="1"/>
              <a:t>hr</a:t>
            </a:r>
            <a:endParaRPr lang="en-US" dirty="0"/>
          </a:p>
        </p:txBody>
      </p:sp>
      <p:grpSp>
        <p:nvGrpSpPr>
          <p:cNvPr id="149" name="Group 148">
            <a:extLst>
              <a:ext uri="{FF2B5EF4-FFF2-40B4-BE49-F238E27FC236}">
                <a16:creationId xmlns:a16="http://schemas.microsoft.com/office/drawing/2014/main" id="{19259B45-007E-9749-8663-639C83EFF464}"/>
              </a:ext>
            </a:extLst>
          </p:cNvPr>
          <p:cNvGrpSpPr/>
          <p:nvPr/>
        </p:nvGrpSpPr>
        <p:grpSpPr>
          <a:xfrm>
            <a:off x="6479013" y="4691162"/>
            <a:ext cx="862483" cy="455522"/>
            <a:chOff x="6259384" y="4555989"/>
            <a:chExt cx="1758279" cy="732714"/>
          </a:xfrm>
          <a:solidFill>
            <a:schemeClr val="tx1"/>
          </a:solidFill>
        </p:grpSpPr>
        <p:sp>
          <p:nvSpPr>
            <p:cNvPr id="138" name="Rounded Rectangle 137">
              <a:extLst>
                <a:ext uri="{FF2B5EF4-FFF2-40B4-BE49-F238E27FC236}">
                  <a16:creationId xmlns:a16="http://schemas.microsoft.com/office/drawing/2014/main" id="{361943D2-02BB-144C-B53F-B7168DD9FAA7}"/>
                </a:ext>
              </a:extLst>
            </p:cNvPr>
            <p:cNvSpPr/>
            <p:nvPr/>
          </p:nvSpPr>
          <p:spPr>
            <a:xfrm>
              <a:off x="6259384" y="4555989"/>
              <a:ext cx="327477" cy="221751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39" name="Rounded Rectangle 138">
              <a:extLst>
                <a:ext uri="{FF2B5EF4-FFF2-40B4-BE49-F238E27FC236}">
                  <a16:creationId xmlns:a16="http://schemas.microsoft.com/office/drawing/2014/main" id="{52B88DE7-5555-1C48-A28E-2CD31EA1821A}"/>
                </a:ext>
              </a:extLst>
            </p:cNvPr>
            <p:cNvSpPr/>
            <p:nvPr/>
          </p:nvSpPr>
          <p:spPr>
            <a:xfrm>
              <a:off x="6667128" y="4555989"/>
              <a:ext cx="383782" cy="221751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0" name="Rounded Rectangle 139">
              <a:extLst>
                <a:ext uri="{FF2B5EF4-FFF2-40B4-BE49-F238E27FC236}">
                  <a16:creationId xmlns:a16="http://schemas.microsoft.com/office/drawing/2014/main" id="{5857D438-7A29-E644-9C97-7DA0A069021F}"/>
                </a:ext>
              </a:extLst>
            </p:cNvPr>
            <p:cNvSpPr/>
            <p:nvPr/>
          </p:nvSpPr>
          <p:spPr>
            <a:xfrm>
              <a:off x="7131176" y="4568682"/>
              <a:ext cx="383782" cy="221751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1" name="Rounded Rectangle 140">
              <a:extLst>
                <a:ext uri="{FF2B5EF4-FFF2-40B4-BE49-F238E27FC236}">
                  <a16:creationId xmlns:a16="http://schemas.microsoft.com/office/drawing/2014/main" id="{4CE7F7BA-0F8A-F84E-968D-06F08705FAC2}"/>
                </a:ext>
              </a:extLst>
            </p:cNvPr>
            <p:cNvSpPr/>
            <p:nvPr/>
          </p:nvSpPr>
          <p:spPr>
            <a:xfrm>
              <a:off x="7600913" y="4555989"/>
              <a:ext cx="383782" cy="221751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2" name="Rounded Rectangle 141">
              <a:extLst>
                <a:ext uri="{FF2B5EF4-FFF2-40B4-BE49-F238E27FC236}">
                  <a16:creationId xmlns:a16="http://schemas.microsoft.com/office/drawing/2014/main" id="{3E58BCA1-A7C9-4E43-9D3A-E64E24BD7714}"/>
                </a:ext>
              </a:extLst>
            </p:cNvPr>
            <p:cNvSpPr/>
            <p:nvPr/>
          </p:nvSpPr>
          <p:spPr>
            <a:xfrm>
              <a:off x="6282244" y="4808047"/>
              <a:ext cx="513476" cy="221751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3" name="Rounded Rectangle 142">
              <a:extLst>
                <a:ext uri="{FF2B5EF4-FFF2-40B4-BE49-F238E27FC236}">
                  <a16:creationId xmlns:a16="http://schemas.microsoft.com/office/drawing/2014/main" id="{320B31E5-158E-C54F-AE91-CA88AEC1C038}"/>
                </a:ext>
              </a:extLst>
            </p:cNvPr>
            <p:cNvSpPr/>
            <p:nvPr/>
          </p:nvSpPr>
          <p:spPr>
            <a:xfrm>
              <a:off x="6870692" y="4808047"/>
              <a:ext cx="513476" cy="221751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4" name="Rounded Rectangle 143">
              <a:extLst>
                <a:ext uri="{FF2B5EF4-FFF2-40B4-BE49-F238E27FC236}">
                  <a16:creationId xmlns:a16="http://schemas.microsoft.com/office/drawing/2014/main" id="{1DA64340-6D93-324F-B36F-A4F6D8A958EA}"/>
                </a:ext>
              </a:extLst>
            </p:cNvPr>
            <p:cNvSpPr/>
            <p:nvPr/>
          </p:nvSpPr>
          <p:spPr>
            <a:xfrm>
              <a:off x="7459140" y="4808048"/>
              <a:ext cx="513475" cy="223874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5" name="Rounded Rectangle 144">
              <a:extLst>
                <a:ext uri="{FF2B5EF4-FFF2-40B4-BE49-F238E27FC236}">
                  <a16:creationId xmlns:a16="http://schemas.microsoft.com/office/drawing/2014/main" id="{00FDCA39-3D38-A243-8C7F-1B2166761473}"/>
                </a:ext>
              </a:extLst>
            </p:cNvPr>
            <p:cNvSpPr/>
            <p:nvPr/>
          </p:nvSpPr>
          <p:spPr>
            <a:xfrm>
              <a:off x="6649483" y="5060151"/>
              <a:ext cx="513474" cy="223873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6" name="Rounded Rectangle 145">
              <a:extLst>
                <a:ext uri="{FF2B5EF4-FFF2-40B4-BE49-F238E27FC236}">
                  <a16:creationId xmlns:a16="http://schemas.microsoft.com/office/drawing/2014/main" id="{A75CA426-918C-1346-A6E0-470D5BC6C603}"/>
                </a:ext>
              </a:extLst>
            </p:cNvPr>
            <p:cNvSpPr/>
            <p:nvPr/>
          </p:nvSpPr>
          <p:spPr>
            <a:xfrm>
              <a:off x="6270527" y="5062467"/>
              <a:ext cx="327477" cy="221751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7" name="Rounded Rectangle 146">
              <a:extLst>
                <a:ext uri="{FF2B5EF4-FFF2-40B4-BE49-F238E27FC236}">
                  <a16:creationId xmlns:a16="http://schemas.microsoft.com/office/drawing/2014/main" id="{2F21F263-C467-144E-8D92-069F612A9433}"/>
                </a:ext>
              </a:extLst>
            </p:cNvPr>
            <p:cNvSpPr/>
            <p:nvPr/>
          </p:nvSpPr>
          <p:spPr>
            <a:xfrm>
              <a:off x="7216540" y="5064829"/>
              <a:ext cx="513475" cy="223874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148" name="Rounded Rectangle 147">
              <a:extLst>
                <a:ext uri="{FF2B5EF4-FFF2-40B4-BE49-F238E27FC236}">
                  <a16:creationId xmlns:a16="http://schemas.microsoft.com/office/drawing/2014/main" id="{844C3817-D0A9-AE45-B83B-549EF8D5FE38}"/>
                </a:ext>
              </a:extLst>
            </p:cNvPr>
            <p:cNvSpPr/>
            <p:nvPr/>
          </p:nvSpPr>
          <p:spPr>
            <a:xfrm>
              <a:off x="7769945" y="5058908"/>
              <a:ext cx="247718" cy="221751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151" name="TextBox 150">
            <a:extLst>
              <a:ext uri="{FF2B5EF4-FFF2-40B4-BE49-F238E27FC236}">
                <a16:creationId xmlns:a16="http://schemas.microsoft.com/office/drawing/2014/main" id="{881A026E-0601-A34F-9B14-57A7681E0BAE}"/>
              </a:ext>
            </a:extLst>
          </p:cNvPr>
          <p:cNvSpPr txBox="1"/>
          <p:nvPr/>
        </p:nvSpPr>
        <p:spPr>
          <a:xfrm>
            <a:off x="5713391" y="4177317"/>
            <a:ext cx="23077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u="sng" dirty="0"/>
              <a:t>Bricks / Shielding</a:t>
            </a:r>
          </a:p>
        </p:txBody>
      </p:sp>
    </p:spTree>
    <p:extLst>
      <p:ext uri="{BB962C8B-B14F-4D97-AF65-F5344CB8AC3E}">
        <p14:creationId xmlns:p14="http://schemas.microsoft.com/office/powerpoint/2010/main" val="42656865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253</TotalTime>
  <Words>54</Words>
  <Application>Microsoft Office PowerPoint</Application>
  <PresentationFormat>Widescreen</PresentationFormat>
  <Paragraphs>41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Jesse Coyle</dc:creator>
  <cp:lastModifiedBy>Meadows, Erin Elizabeth</cp:lastModifiedBy>
  <cp:revision>92</cp:revision>
  <dcterms:created xsi:type="dcterms:W3CDTF">2020-04-03T18:06:57Z</dcterms:created>
  <dcterms:modified xsi:type="dcterms:W3CDTF">2024-06-10T18:26:03Z</dcterms:modified>
</cp:coreProperties>
</file>