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6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490A-4887-45B0-9E26-75061B05DD4A}" v="36" dt="2025-08-14T16:17:1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ght, Eric" userId="R5RHOOxiiMvrIstqcZCN+51eNdNDgK7x3kFQkkPj2cc=" providerId="None" clId="Web-{525A3280-E25D-4DAF-BCBA-D528D4DA6C5C}"/>
    <pc:docChg chg="modSld">
      <pc:chgData name="Wright, Eric" userId="R5RHOOxiiMvrIstqcZCN+51eNdNDgK7x3kFQkkPj2cc=" providerId="None" clId="Web-{525A3280-E25D-4DAF-BCBA-D528D4DA6C5C}" dt="2024-08-29T19:37:36.026" v="54" actId="1076"/>
      <pc:docMkLst>
        <pc:docMk/>
      </pc:docMkLst>
      <pc:sldChg chg="modSp">
        <pc:chgData name="Wright, Eric" userId="R5RHOOxiiMvrIstqcZCN+51eNdNDgK7x3kFQkkPj2cc=" providerId="None" clId="Web-{525A3280-E25D-4DAF-BCBA-D528D4DA6C5C}" dt="2024-08-29T19:37:36.026" v="54" actId="1076"/>
        <pc:sldMkLst>
          <pc:docMk/>
          <pc:sldMk cId="1208335622" sldId="256"/>
        </pc:sldMkLst>
      </pc:sldChg>
    </pc:docChg>
  </pc:docChgLst>
  <pc:docChgLst>
    <pc:chgData name="Wright, Eric" userId="R5RHOOxiiMvrIstqcZCN+51eNdNDgK7x3kFQkkPj2cc=" providerId="None" clId="Web-{30100459-EB0A-4A4F-BF2D-388C1B6C9809}"/>
    <pc:docChg chg="addSld modSld">
      <pc:chgData name="Wright, Eric" userId="R5RHOOxiiMvrIstqcZCN+51eNdNDgK7x3kFQkkPj2cc=" providerId="None" clId="Web-{30100459-EB0A-4A4F-BF2D-388C1B6C9809}" dt="2024-09-09T19:38:41.635" v="161" actId="1076"/>
      <pc:docMkLst>
        <pc:docMk/>
      </pc:docMkLst>
      <pc:sldChg chg="addSp delSp modSp">
        <pc:chgData name="Wright, Eric" userId="R5RHOOxiiMvrIstqcZCN+51eNdNDgK7x3kFQkkPj2cc=" providerId="None" clId="Web-{30100459-EB0A-4A4F-BF2D-388C1B6C9809}" dt="2024-09-09T19:33:13.838" v="80" actId="20577"/>
        <pc:sldMkLst>
          <pc:docMk/>
          <pc:sldMk cId="1750196614" sldId="258"/>
        </pc:sldMkLst>
      </pc:sldChg>
      <pc:sldChg chg="modSp">
        <pc:chgData name="Wright, Eric" userId="R5RHOOxiiMvrIstqcZCN+51eNdNDgK7x3kFQkkPj2cc=" providerId="None" clId="Web-{30100459-EB0A-4A4F-BF2D-388C1B6C9809}" dt="2024-09-09T19:33:58.931" v="99" actId="20577"/>
        <pc:sldMkLst>
          <pc:docMk/>
          <pc:sldMk cId="3989013542" sldId="259"/>
        </pc:sldMkLst>
      </pc:sldChg>
      <pc:sldChg chg="delSp modSp add replId">
        <pc:chgData name="Wright, Eric" userId="R5RHOOxiiMvrIstqcZCN+51eNdNDgK7x3kFQkkPj2cc=" providerId="None" clId="Web-{30100459-EB0A-4A4F-BF2D-388C1B6C9809}" dt="2024-09-09T19:38:41.635" v="161" actId="1076"/>
        <pc:sldMkLst>
          <pc:docMk/>
          <pc:sldMk cId="2166210076" sldId="261"/>
        </pc:sldMkLst>
      </pc:sldChg>
    </pc:docChg>
  </pc:docChgLst>
  <pc:docChgLst>
    <pc:chgData name="Wright, Eric" userId="R5RHOOxiiMvrIstqcZCN+51eNdNDgK7x3kFQkkPj2cc=" providerId="None" clId="Web-{10E6975F-4C39-478E-BE9E-593C31695418}"/>
    <pc:docChg chg="modSld">
      <pc:chgData name="Wright, Eric" userId="R5RHOOxiiMvrIstqcZCN+51eNdNDgK7x3kFQkkPj2cc=" providerId="None" clId="Web-{10E6975F-4C39-478E-BE9E-593C31695418}" dt="2024-11-19T21:35:16.303" v="160" actId="1076"/>
      <pc:docMkLst>
        <pc:docMk/>
      </pc:docMkLst>
      <pc:sldChg chg="addSp delSp modSp">
        <pc:chgData name="Wright, Eric" userId="R5RHOOxiiMvrIstqcZCN+51eNdNDgK7x3kFQkkPj2cc=" providerId="None" clId="Web-{10E6975F-4C39-478E-BE9E-593C31695418}" dt="2024-11-19T21:30:46.039" v="103" actId="20577"/>
        <pc:sldMkLst>
          <pc:docMk/>
          <pc:sldMk cId="1208335622" sldId="256"/>
        </pc:sldMkLst>
      </pc:sldChg>
      <pc:sldChg chg="modSp">
        <pc:chgData name="Wright, Eric" userId="R5RHOOxiiMvrIstqcZCN+51eNdNDgK7x3kFQkkPj2cc=" providerId="None" clId="Web-{10E6975F-4C39-478E-BE9E-593C31695418}" dt="2024-11-19T21:35:16.303" v="160" actId="1076"/>
        <pc:sldMkLst>
          <pc:docMk/>
          <pc:sldMk cId="3333809904" sldId="260"/>
        </pc:sldMkLst>
      </pc:sldChg>
    </pc:docChg>
  </pc:docChgLst>
  <pc:docChgLst>
    <pc:chgData name="Wright, Eric" userId="R5RHOOxiiMvrIstqcZCN+51eNdNDgK7x3kFQkkPj2cc=" providerId="None" clId="Web-{0242490A-4887-45B0-9E26-75061B05DD4A}"/>
    <pc:docChg chg="modSld">
      <pc:chgData name="Wright, Eric" userId="R5RHOOxiiMvrIstqcZCN+51eNdNDgK7x3kFQkkPj2cc=" providerId="None" clId="Web-{0242490A-4887-45B0-9E26-75061B05DD4A}" dt="2025-08-14T16:17:15.739" v="21" actId="1076"/>
      <pc:docMkLst>
        <pc:docMk/>
      </pc:docMkLst>
      <pc:sldChg chg="addSp modSp">
        <pc:chgData name="Wright, Eric" userId="R5RHOOxiiMvrIstqcZCN+51eNdNDgK7x3kFQkkPj2cc=" providerId="None" clId="Web-{0242490A-4887-45B0-9E26-75061B05DD4A}" dt="2025-08-14T16:17:15.739" v="21" actId="1076"/>
        <pc:sldMkLst>
          <pc:docMk/>
          <pc:sldMk cId="3333809904" sldId="260"/>
        </pc:sldMkLst>
        <pc:spChg chg="add mod">
          <ac:chgData name="Wright, Eric" userId="R5RHOOxiiMvrIstqcZCN+51eNdNDgK7x3kFQkkPj2cc=" providerId="None" clId="Web-{0242490A-4887-45B0-9E26-75061B05DD4A}" dt="2025-08-14T16:17:15.739" v="21" actId="1076"/>
          <ac:spMkLst>
            <pc:docMk/>
            <pc:sldMk cId="3333809904" sldId="260"/>
            <ac:spMk id="2" creationId="{B858BEB9-38DF-A4DD-5685-993C10B2A3F8}"/>
          </ac:spMkLst>
        </pc:spChg>
        <pc:spChg chg="mod">
          <ac:chgData name="Wright, Eric" userId="R5RHOOxiiMvrIstqcZCN+51eNdNDgK7x3kFQkkPj2cc=" providerId="None" clId="Web-{0242490A-4887-45B0-9E26-75061B05DD4A}" dt="2025-08-14T16:16:10.285" v="6" actId="1076"/>
          <ac:spMkLst>
            <pc:docMk/>
            <pc:sldMk cId="3333809904" sldId="260"/>
            <ac:spMk id="3" creationId="{1F4109AA-BD6B-AFFB-22AC-DE7B8CD50B36}"/>
          </ac:spMkLst>
        </pc:spChg>
        <pc:spChg chg="mod">
          <ac:chgData name="Wright, Eric" userId="R5RHOOxiiMvrIstqcZCN+51eNdNDgK7x3kFQkkPj2cc=" providerId="None" clId="Web-{0242490A-4887-45B0-9E26-75061B05DD4A}" dt="2025-08-14T16:16:20.238" v="7" actId="1076"/>
          <ac:spMkLst>
            <pc:docMk/>
            <pc:sldMk cId="3333809904" sldId="260"/>
            <ac:spMk id="6" creationId="{456FD73D-7FC2-1744-C2C7-3FAF2E153195}"/>
          </ac:spMkLst>
        </pc:spChg>
        <pc:spChg chg="mod">
          <ac:chgData name="Wright, Eric" userId="R5RHOOxiiMvrIstqcZCN+51eNdNDgK7x3kFQkkPj2cc=" providerId="None" clId="Web-{0242490A-4887-45B0-9E26-75061B05DD4A}" dt="2025-08-14T16:16:40.160" v="8" actId="1076"/>
          <ac:spMkLst>
            <pc:docMk/>
            <pc:sldMk cId="3333809904" sldId="260"/>
            <ac:spMk id="14" creationId="{C9A5C158-F1E6-CF5D-9F10-87029058E926}"/>
          </ac:spMkLst>
        </pc:spChg>
        <pc:spChg chg="mod">
          <ac:chgData name="Wright, Eric" userId="R5RHOOxiiMvrIstqcZCN+51eNdNDgK7x3kFQkkPj2cc=" providerId="None" clId="Web-{0242490A-4887-45B0-9E26-75061B05DD4A}" dt="2025-08-14T16:16:03.316" v="5" actId="20577"/>
          <ac:spMkLst>
            <pc:docMk/>
            <pc:sldMk cId="3333809904" sldId="260"/>
            <ac:spMk id="15" creationId="{F9DD993D-276C-E784-DF7F-BFB24D1EAF2A}"/>
          </ac:spMkLst>
        </pc:spChg>
        <pc:spChg chg="mod">
          <ac:chgData name="Wright, Eric" userId="R5RHOOxiiMvrIstqcZCN+51eNdNDgK7x3kFQkkPj2cc=" providerId="None" clId="Web-{0242490A-4887-45B0-9E26-75061B05DD4A}" dt="2025-08-14T16:17:10.911" v="19" actId="20577"/>
          <ac:spMkLst>
            <pc:docMk/>
            <pc:sldMk cId="3333809904" sldId="260"/>
            <ac:spMk id="16" creationId="{163CBDDC-B6B8-3136-ECCD-30E0786ABE2C}"/>
          </ac:spMkLst>
        </pc:spChg>
        <pc:spChg chg="mod">
          <ac:chgData name="Wright, Eric" userId="R5RHOOxiiMvrIstqcZCN+51eNdNDgK7x3kFQkkPj2cc=" providerId="None" clId="Web-{0242490A-4887-45B0-9E26-75061B05DD4A}" dt="2025-08-14T16:17:00.004" v="14" actId="1076"/>
          <ac:spMkLst>
            <pc:docMk/>
            <pc:sldMk cId="3333809904" sldId="260"/>
            <ac:spMk id="17" creationId="{9C7DEF11-E808-111E-9B99-F0A0F5A97602}"/>
          </ac:spMkLst>
        </pc:spChg>
        <pc:spChg chg="mod">
          <ac:chgData name="Wright, Eric" userId="R5RHOOxiiMvrIstqcZCN+51eNdNDgK7x3kFQkkPj2cc=" providerId="None" clId="Web-{0242490A-4887-45B0-9E26-75061B05DD4A}" dt="2025-08-14T16:16:57.223" v="13" actId="20577"/>
          <ac:spMkLst>
            <pc:docMk/>
            <pc:sldMk cId="3333809904" sldId="260"/>
            <ac:spMk id="18" creationId="{A108BFCB-5CEF-0501-A9D7-A577C7A71423}"/>
          </ac:spMkLst>
        </pc:spChg>
      </pc:sldChg>
    </pc:docChg>
  </pc:docChgLst>
  <pc:docChgLst>
    <pc:chgData name="Wright, Eric" userId="R5RHOOxiiMvrIstqcZCN+51eNdNDgK7x3kFQkkPj2cc=" providerId="None" clId="Web-{14206618-A142-401A-9DDF-746DDA2F4A70}"/>
    <pc:docChg chg="modSld">
      <pc:chgData name="Wright, Eric" userId="R5RHOOxiiMvrIstqcZCN+51eNdNDgK7x3kFQkkPj2cc=" providerId="None" clId="Web-{14206618-A142-401A-9DDF-746DDA2F4A70}" dt="2024-08-27T13:46:06.008" v="356" actId="1076"/>
      <pc:docMkLst>
        <pc:docMk/>
      </pc:docMkLst>
      <pc:sldChg chg="addSp delSp modSp">
        <pc:chgData name="Wright, Eric" userId="R5RHOOxiiMvrIstqcZCN+51eNdNDgK7x3kFQkkPj2cc=" providerId="None" clId="Web-{14206618-A142-401A-9DDF-746DDA2F4A70}" dt="2024-08-27T13:46:06.008" v="356" actId="1076"/>
        <pc:sldMkLst>
          <pc:docMk/>
          <pc:sldMk cId="1208335622" sldId="256"/>
        </pc:sldMkLst>
      </pc:sldChg>
      <pc:sldChg chg="addSp modSp">
        <pc:chgData name="Wright, Eric" userId="R5RHOOxiiMvrIstqcZCN+51eNdNDgK7x3kFQkkPj2cc=" providerId="None" clId="Web-{14206618-A142-401A-9DDF-746DDA2F4A70}" dt="2024-08-27T13:22:19.075" v="256" actId="1076"/>
        <pc:sldMkLst>
          <pc:docMk/>
          <pc:sldMk cId="1750196614" sldId="258"/>
        </pc:sldMkLst>
      </pc:sldChg>
      <pc:sldChg chg="addSp delSp modSp">
        <pc:chgData name="Wright, Eric" userId="R5RHOOxiiMvrIstqcZCN+51eNdNDgK7x3kFQkkPj2cc=" providerId="None" clId="Web-{14206618-A142-401A-9DDF-746DDA2F4A70}" dt="2024-08-27T13:16:19.623" v="208" actId="20577"/>
        <pc:sldMkLst>
          <pc:docMk/>
          <pc:sldMk cId="3989013542" sldId="259"/>
        </pc:sldMkLst>
      </pc:sldChg>
      <pc:sldChg chg="addSp modSp">
        <pc:chgData name="Wright, Eric" userId="R5RHOOxiiMvrIstqcZCN+51eNdNDgK7x3kFQkkPj2cc=" providerId="None" clId="Web-{14206618-A142-401A-9DDF-746DDA2F4A70}" dt="2024-08-27T13:05:54.984" v="63" actId="1076"/>
        <pc:sldMkLst>
          <pc:docMk/>
          <pc:sldMk cId="3333809904" sldId="260"/>
        </pc:sldMkLst>
      </pc:sldChg>
    </pc:docChg>
  </pc:docChgLst>
  <pc:docChgLst>
    <pc:chgData name="Wright, Eric" userId="R5RHOOxiiMvrIstqcZCN+51eNdNDgK7x3kFQkkPj2cc=" providerId="None" clId="Web-{560E84BC-6071-4643-9CD2-3DD3D51240D4}"/>
    <pc:docChg chg="modSld">
      <pc:chgData name="Wright, Eric" userId="R5RHOOxiiMvrIstqcZCN+51eNdNDgK7x3kFQkkPj2cc=" providerId="None" clId="Web-{560E84BC-6071-4643-9CD2-3DD3D51240D4}" dt="2024-08-27T19:53:26.471" v="59" actId="20577"/>
      <pc:docMkLst>
        <pc:docMk/>
      </pc:docMkLst>
      <pc:sldChg chg="addSp delSp modSp">
        <pc:chgData name="Wright, Eric" userId="R5RHOOxiiMvrIstqcZCN+51eNdNDgK7x3kFQkkPj2cc=" providerId="None" clId="Web-{560E84BC-6071-4643-9CD2-3DD3D51240D4}" dt="2024-08-27T19:53:26.471" v="59" actId="20577"/>
        <pc:sldMkLst>
          <pc:docMk/>
          <pc:sldMk cId="1208335622" sldId="256"/>
        </pc:sldMkLst>
      </pc:sldChg>
    </pc:docChg>
  </pc:docChgLst>
  <pc:docChgLst>
    <pc:chgData clId="Web-{560E84BC-6071-4643-9CD2-3DD3D51240D4}"/>
    <pc:docChg chg="modSld">
      <pc:chgData name="" userId="" providerId="" clId="Web-{560E84BC-6071-4643-9CD2-3DD3D51240D4}" dt="2024-08-27T19:48:02.722" v="0" actId="1076"/>
      <pc:docMkLst>
        <pc:docMk/>
      </pc:docMkLst>
      <pc:sldChg chg="modSp">
        <pc:chgData name="" userId="" providerId="" clId="Web-{560E84BC-6071-4643-9CD2-3DD3D51240D4}" dt="2024-08-27T19:48:02.722" v="0" actId="1076"/>
        <pc:sldMkLst>
          <pc:docMk/>
          <pc:sldMk cId="1208335622" sldId="25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9T18:32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1887 0 0,'0'0'-1887'0'0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4A1A-1621-A023-5F35-91A974A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7DEEB-7A6C-F909-746D-7D1D0781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AAF4-5178-77D5-3F2B-DAA6187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E0F1-6D74-25A3-1D1A-1F1C40F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C3D4-827A-711C-8557-A055B8B7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2865-D4CA-90EE-8005-6BCB184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468F-836A-C8A0-BD55-9393E8FB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E108-3F41-4F8F-BB7A-1BADDDF4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299-F50D-1CE3-783E-3E25F4A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C904-3CCF-D2B9-2241-2E20826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22DE2-60DE-A67D-4A3A-97665F67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2931-4C0E-BD8A-5DCB-A0EF3C5D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B904-4E16-E75F-DE7F-0827BB7B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04AC-AD08-AB09-CE4B-5C5F9B2C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F547-37C0-648F-E84E-9CC18B2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EBC8-413D-9490-7F4F-99C5FEE72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BF6F-F92D-7B7A-1BAE-C7130AF3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C0FE-897D-CF28-3BD9-8C583475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7020-5E36-B41C-B28F-D388A3C4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D34A-E490-3E04-CFBD-D13411A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2F6-B2B6-53ED-7549-30604A65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D869-DDE0-86A8-A1AE-539C30C9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0A90-14C3-6BFB-E454-B4BB6D8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BDA4-2518-92A9-6926-6A79C6F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3F05-2DA1-206C-6770-4C152C7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707-EDF2-566D-6485-EC813377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113B-8FF8-03DF-51AE-28E8932F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50FF-D95E-6564-BCAA-2285145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B72A-3702-6FEE-733F-75C49A34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A8CC-726E-CBCA-805A-BC83DD2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E134-E77D-D77D-CECC-D1308D0B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D533-0154-1AA1-1D19-89673D08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BEB6-6183-7E42-D309-BAC60CFD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7AD4-B1DB-D2D2-9C10-5D549675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ED2A-3B8E-B9C9-6F4F-89552EB5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E772-1A89-5C6A-9A63-2C817184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301-6654-1647-D648-6D4FE41B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8AAC-00D2-ACEE-3423-03ADDFC0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487E-5E9D-E92E-F40E-2F1A6977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E06B9-E97A-E816-FA83-DCD46F019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0811F-C098-8DD6-A3F4-19CFB370E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EA43C-0B23-74C3-3EC9-536AE1F1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C2B6D-3935-4073-EA03-D2378644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BC0C3-DF4B-CC3C-3949-5A76B9F2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17FE-DF3C-FFFE-BCF3-DA6EC499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8D05B-93D2-8062-1F17-38BC5824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925BD-28CC-B4A3-5426-657551E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8D8C-5F5C-5D79-4280-1E01038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D4879-A2BD-A70E-97B6-B9587DFA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018F3-6D98-E114-8B4A-4FE7E98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6CDB9-AAF8-5CC7-F46D-012EC3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0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6142-5E20-FDF0-5C0A-EFB765A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2D2-9D7C-070B-80A5-EB7B8BC7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27BC-8E8A-409C-3D8C-AA545605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3058-F4AB-158E-C450-535BB7C6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E63C-6709-D550-79F1-A6DF54E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1FD6-3732-1FE6-8CF8-D802C75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CACA-4BBB-0DC6-9493-52C33D34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A646-0AC7-4D62-20CE-4D1D61AC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95C9-BEF9-24A1-4E3D-0E5E50CF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B82-59F6-3AFB-852A-615942A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02F0-9084-0E77-93F0-8605FA2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9A1-747A-413F-1006-3C88844B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DF609-4156-306B-EFC5-78F8AE9C5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1D75-84E1-92AA-64C7-232400D8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55E5-9010-65B3-B060-DBFE1F30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5E22-A24B-5063-F191-9D352EAB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3085-75A1-59E7-0754-E55508D2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3929-E7CE-2FB7-4BED-75F761E0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B9D2-B62D-D433-50E9-525E220C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6CF-BD14-B118-67BA-5CDFE789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CEC5-D61B-3616-CDEE-6E65458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DCD7-9170-DAE4-B4BA-D88E877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0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6D62-2254-E806-5BFD-C2748E5D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5E46-660B-D983-B593-FD4C9BF0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5774-46EE-5A73-0BE4-89367D70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BACA-C3EE-6AEA-974F-4DB1ED79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E15-8975-FCC4-E12F-18E1D92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D08-75F2-869C-BC80-5EA1BC6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3C5F-A846-9B9F-71A5-2E0B6A68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33C1-3686-DEB5-B97D-321B5DE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A719-52D6-E707-8705-E57C03F7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9BA4-9383-07E7-AA61-2698496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292-70FF-B4B2-F13B-1304F4D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1F02-C783-1A2F-542F-8AA4ADBB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A4B78-1CF5-5833-EC0B-1BCD84CA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AE2A9-E10C-6E9F-60AD-67AED81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F3BA-9A11-5947-0E4D-CABB54A1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00B2-59DD-134A-AD63-7577010F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612-8C7A-5534-B91F-40383767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C614-EA72-F3B6-459B-D986FCB3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2393-0960-62E1-C72D-DDE4B47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B26E-D253-F66B-3E62-0C695BBD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76352-F8D3-853F-C307-694728E8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C1342-B3AD-C755-C07A-D4CFE0C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1A8C8-C38D-3FDA-3A73-6E361BB1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92863-57AB-C970-2A6A-0CBB53C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90F1-57DD-79A2-666A-52D0787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BA7F-6DF3-20D1-9B37-9860274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B3DA-C8C4-9C79-2BBA-A73F545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305D-A2F4-31F6-983C-96483BD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C6A07-E0D2-691D-7480-9111277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F986-6110-97C9-6956-0D80A5BE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6850-B602-690F-1397-C86C566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398-1554-4A5D-9645-D6BC846D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98B-E929-4BB1-9CFF-90C688FB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C20C-A355-A29F-46EE-AF5C8856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7D48-1227-220C-B77A-E2C531F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6A3E-D025-510A-713B-AE7134E0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BACB-0A9C-A517-BCAD-E9950CDC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DC5E-7AE3-C686-97F6-992C5236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7998D-1E9A-7BF0-FFCA-F8F8559F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2878-CDB5-93CC-A007-346B2BBA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1F24-63D2-9601-BA9A-2D04874D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217A-9929-E777-92EE-2FE200B8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5C57-19E9-D1B3-29F5-8D71673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7B799-3674-8312-2A73-9A9F503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4A44-2A47-8998-E5D4-13EDD4D7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E1B8-351C-6DFE-DCA3-05C115BC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C18A-8E5E-48E4-9F6D-95A99AD8D6E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BC9C-F786-428A-C478-EF84B6DF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168-2240-D0C4-730D-3BE90FC0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89349-9CC2-756A-756A-8D5D0642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A5F3-AAC5-6288-0AFC-27E8BD70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77C2-B698-69DC-E1F1-566C15180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E10A3-3ACF-46A9-BAF4-1ED0388C7B7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AF95-1F76-892F-98C8-12E7BA68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D983-58D0-0FD0-2448-8D63F472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NUL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1BF027-4853-6244-9DA4-68DD2080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2" y="409115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38B9E3C-9B61-E741-A391-9059950C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2CCAA3-F3A9-4E42-A955-A490C615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2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5AFD8F0-CC9F-144D-8C1B-55CF14D7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412" y="419497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0B942C98-B8EF-194C-AF9C-AFB6061CC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554" y="3055500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4E3BB3-8A69-7B46-905E-5860492B7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343" y="4107523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46EAF6F-3B4D-3640-856A-D96AD11D2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525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721771F-440E-B747-8E8A-BB21B5E2B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600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24F580-7261-B74C-9C48-A7401FA6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7501" y="2151796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2E68D58-A3CC-0D4A-8B88-71B7523DF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52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4973BB8-4240-934F-952C-79A9E1E10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501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2680FD-10AC-1145-ADED-A1A45927B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600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37882-A3C5-C64E-9FBB-4171407EA9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51" y="5097248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91CF38-8FC0-C14B-BAAD-C04F72C453C0}"/>
              </a:ext>
            </a:extLst>
          </p:cNvPr>
          <p:cNvSpPr txBox="1"/>
          <p:nvPr/>
        </p:nvSpPr>
        <p:spPr>
          <a:xfrm>
            <a:off x="787411" y="316198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0B7AE-55E7-404D-82DE-228F18F8A8EA}"/>
              </a:ext>
            </a:extLst>
          </p:cNvPr>
          <p:cNvGrpSpPr/>
          <p:nvPr/>
        </p:nvGrpSpPr>
        <p:grpSpPr>
          <a:xfrm>
            <a:off x="4169229" y="1531623"/>
            <a:ext cx="1415142" cy="646331"/>
            <a:chOff x="4474029" y="1230086"/>
            <a:chExt cx="1415142" cy="13701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5E0248-F011-0C4E-BED4-EF2B1DBAF773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782D22-F964-E24B-B4CC-880067A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2600262"/>
              <a:ext cx="1415142" cy="0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730B9-3E0C-4143-809B-F9F6313A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171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F3523D-0E04-BD4B-AA78-B09CC557C881}"/>
              </a:ext>
            </a:extLst>
          </p:cNvPr>
          <p:cNvSpPr txBox="1"/>
          <p:nvPr/>
        </p:nvSpPr>
        <p:spPr>
          <a:xfrm>
            <a:off x="3719639" y="439871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Radiation Area 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7312A9-2864-1343-B8D8-BE78B7C22236}"/>
              </a:ext>
            </a:extLst>
          </p:cNvPr>
          <p:cNvSpPr txBox="1"/>
          <p:nvPr/>
        </p:nvSpPr>
        <p:spPr>
          <a:xfrm>
            <a:off x="5474256" y="272703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 Waste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DE98B0-E56C-3046-AE5A-C4B6C8D0D2B4}"/>
              </a:ext>
            </a:extLst>
          </p:cNvPr>
          <p:cNvGrpSpPr/>
          <p:nvPr/>
        </p:nvGrpSpPr>
        <p:grpSpPr>
          <a:xfrm>
            <a:off x="6535182" y="3275918"/>
            <a:ext cx="739262" cy="750791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AADCA313-8510-2A45-B559-E7F1A5D4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C8EC44-E607-9B44-BBFE-A5C49062A04C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8" name="Graphic 57" descr="Radioactive">
              <a:extLst>
                <a:ext uri="{FF2B5EF4-FFF2-40B4-BE49-F238E27FC236}">
                  <a16:creationId xmlns:a16="http://schemas.microsoft.com/office/drawing/2014/main" id="{86F98C2D-FE5C-2043-A415-33E18C25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pic>
        <p:nvPicPr>
          <p:cNvPr id="66" name="Graphic 65" descr="Safe">
            <a:extLst>
              <a:ext uri="{FF2B5EF4-FFF2-40B4-BE49-F238E27FC236}">
                <a16:creationId xmlns:a16="http://schemas.microsoft.com/office/drawing/2014/main" id="{42256246-1515-1840-99D5-ABE9E1A254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5052" y="1171421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98A503-3C60-544E-BB2F-90218B287838}"/>
              </a:ext>
            </a:extLst>
          </p:cNvPr>
          <p:cNvSpPr txBox="1"/>
          <p:nvPr/>
        </p:nvSpPr>
        <p:spPr>
          <a:xfrm>
            <a:off x="5661435" y="16148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Material Safe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B677D-F28B-E142-992B-0447F1C5A473}"/>
              </a:ext>
            </a:extLst>
          </p:cNvPr>
          <p:cNvCxnSpPr/>
          <p:nvPr/>
        </p:nvCxnSpPr>
        <p:spPr>
          <a:xfrm flipV="1">
            <a:off x="1588855" y="5326379"/>
            <a:ext cx="1448414" cy="89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F3E224E-8722-EE44-85B3-F830C996A2E8}"/>
              </a:ext>
            </a:extLst>
          </p:cNvPr>
          <p:cNvCxnSpPr>
            <a:cxnSpLocks/>
          </p:cNvCxnSpPr>
          <p:nvPr/>
        </p:nvCxnSpPr>
        <p:spPr>
          <a:xfrm flipV="1">
            <a:off x="2161422" y="5545714"/>
            <a:ext cx="1183662" cy="10836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ED11081-8FC3-5740-AFC0-B298DC16EC47}"/>
              </a:ext>
            </a:extLst>
          </p:cNvPr>
          <p:cNvSpPr>
            <a:spLocks noChangeAspect="1"/>
          </p:cNvSpPr>
          <p:nvPr/>
        </p:nvSpPr>
        <p:spPr>
          <a:xfrm>
            <a:off x="8017888" y="10155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D4A58A-5032-0045-813A-DCAB7D821DC7}"/>
              </a:ext>
            </a:extLst>
          </p:cNvPr>
          <p:cNvSpPr>
            <a:spLocks noChangeAspect="1"/>
          </p:cNvSpPr>
          <p:nvPr/>
        </p:nvSpPr>
        <p:spPr>
          <a:xfrm>
            <a:off x="8566397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1611FF0-C978-B041-9998-B38505521E25}"/>
              </a:ext>
            </a:extLst>
          </p:cNvPr>
          <p:cNvSpPr>
            <a:spLocks noChangeAspect="1"/>
          </p:cNvSpPr>
          <p:nvPr/>
        </p:nvSpPr>
        <p:spPr>
          <a:xfrm>
            <a:off x="9053210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2EEC6F-8FE1-2446-B514-A1DEA12C3581}"/>
              </a:ext>
            </a:extLst>
          </p:cNvPr>
          <p:cNvSpPr>
            <a:spLocks noChangeAspect="1"/>
          </p:cNvSpPr>
          <p:nvPr/>
        </p:nvSpPr>
        <p:spPr>
          <a:xfrm>
            <a:off x="9540023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84EDD-6A51-D548-B3B3-7715D24B3A98}"/>
              </a:ext>
            </a:extLst>
          </p:cNvPr>
          <p:cNvSpPr>
            <a:spLocks noChangeAspect="1"/>
          </p:cNvSpPr>
          <p:nvPr/>
        </p:nvSpPr>
        <p:spPr>
          <a:xfrm>
            <a:off x="10026836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113A3F-4C48-234E-A717-DEA3823C1C6A}"/>
              </a:ext>
            </a:extLst>
          </p:cNvPr>
          <p:cNvSpPr>
            <a:spLocks noChangeAspect="1"/>
          </p:cNvSpPr>
          <p:nvPr/>
        </p:nvSpPr>
        <p:spPr>
          <a:xfrm>
            <a:off x="10513649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CE44FC-C718-F24A-AB43-CC993F753943}"/>
              </a:ext>
            </a:extLst>
          </p:cNvPr>
          <p:cNvSpPr>
            <a:spLocks noChangeAspect="1"/>
          </p:cNvSpPr>
          <p:nvPr/>
        </p:nvSpPr>
        <p:spPr>
          <a:xfrm>
            <a:off x="11000462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4C4DB42-E2CC-FA45-AF4C-2BF228C59208}"/>
              </a:ext>
            </a:extLst>
          </p:cNvPr>
          <p:cNvSpPr>
            <a:spLocks noChangeAspect="1"/>
          </p:cNvSpPr>
          <p:nvPr/>
        </p:nvSpPr>
        <p:spPr>
          <a:xfrm>
            <a:off x="11487275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B9676E-9B3D-0A4D-B523-504C341A3427}"/>
              </a:ext>
            </a:extLst>
          </p:cNvPr>
          <p:cNvSpPr>
            <a:spLocks noChangeAspect="1"/>
          </p:cNvSpPr>
          <p:nvPr/>
        </p:nvSpPr>
        <p:spPr>
          <a:xfrm>
            <a:off x="8079584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91AB0D-E994-1F40-A133-DB784C2F36CE}"/>
              </a:ext>
            </a:extLst>
          </p:cNvPr>
          <p:cNvSpPr>
            <a:spLocks noChangeAspect="1"/>
          </p:cNvSpPr>
          <p:nvPr/>
        </p:nvSpPr>
        <p:spPr>
          <a:xfrm>
            <a:off x="8566397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875272-31B0-4A41-BFF2-6AA2DEC96027}"/>
              </a:ext>
            </a:extLst>
          </p:cNvPr>
          <p:cNvSpPr>
            <a:spLocks noChangeAspect="1"/>
          </p:cNvSpPr>
          <p:nvPr/>
        </p:nvSpPr>
        <p:spPr>
          <a:xfrm>
            <a:off x="9053210" y="155928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6011D4-1B9B-074E-8908-CBF355C796DA}"/>
              </a:ext>
            </a:extLst>
          </p:cNvPr>
          <p:cNvSpPr>
            <a:spLocks noChangeAspect="1"/>
          </p:cNvSpPr>
          <p:nvPr/>
        </p:nvSpPr>
        <p:spPr>
          <a:xfrm>
            <a:off x="9540023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882B5E4-BB3D-2A4C-8A17-F81515CBCADD}"/>
              </a:ext>
            </a:extLst>
          </p:cNvPr>
          <p:cNvSpPr>
            <a:spLocks noChangeAspect="1"/>
          </p:cNvSpPr>
          <p:nvPr/>
        </p:nvSpPr>
        <p:spPr>
          <a:xfrm>
            <a:off x="10026836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E9FEA0-01B1-9E49-A7D5-9081FB1F0F48}"/>
              </a:ext>
            </a:extLst>
          </p:cNvPr>
          <p:cNvSpPr>
            <a:spLocks noChangeAspect="1"/>
          </p:cNvSpPr>
          <p:nvPr/>
        </p:nvSpPr>
        <p:spPr>
          <a:xfrm>
            <a:off x="10513649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6E19F4-5826-2F4A-8DA8-56538EBC14B3}"/>
              </a:ext>
            </a:extLst>
          </p:cNvPr>
          <p:cNvSpPr>
            <a:spLocks noChangeAspect="1"/>
          </p:cNvSpPr>
          <p:nvPr/>
        </p:nvSpPr>
        <p:spPr>
          <a:xfrm>
            <a:off x="11000462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DEF2B9-28CF-CD42-AB6C-D462650139A1}"/>
              </a:ext>
            </a:extLst>
          </p:cNvPr>
          <p:cNvSpPr>
            <a:spLocks noChangeAspect="1"/>
          </p:cNvSpPr>
          <p:nvPr/>
        </p:nvSpPr>
        <p:spPr>
          <a:xfrm>
            <a:off x="11487275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B3BE02-1105-9B43-9B5E-9884D47BCBE7}"/>
              </a:ext>
            </a:extLst>
          </p:cNvPr>
          <p:cNvSpPr>
            <a:spLocks noChangeAspect="1"/>
          </p:cNvSpPr>
          <p:nvPr/>
        </p:nvSpPr>
        <p:spPr>
          <a:xfrm>
            <a:off x="8079584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F320BB-2151-C44B-B1AC-4E7060D38DCC}"/>
              </a:ext>
            </a:extLst>
          </p:cNvPr>
          <p:cNvSpPr>
            <a:spLocks noChangeAspect="1"/>
          </p:cNvSpPr>
          <p:nvPr/>
        </p:nvSpPr>
        <p:spPr>
          <a:xfrm>
            <a:off x="8566397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89863A7-AA96-FC48-B9F8-D0C6C3D9F847}"/>
              </a:ext>
            </a:extLst>
          </p:cNvPr>
          <p:cNvSpPr>
            <a:spLocks noChangeAspect="1"/>
          </p:cNvSpPr>
          <p:nvPr/>
        </p:nvSpPr>
        <p:spPr>
          <a:xfrm>
            <a:off x="908309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3A1CC5-9199-C049-AE4D-1B32A183172C}"/>
              </a:ext>
            </a:extLst>
          </p:cNvPr>
          <p:cNvSpPr>
            <a:spLocks noChangeAspect="1"/>
          </p:cNvSpPr>
          <p:nvPr/>
        </p:nvSpPr>
        <p:spPr>
          <a:xfrm>
            <a:off x="954002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44E53F-484E-8C49-B0AA-87183EEE5D85}"/>
              </a:ext>
            </a:extLst>
          </p:cNvPr>
          <p:cNvSpPr>
            <a:spLocks noChangeAspect="1"/>
          </p:cNvSpPr>
          <p:nvPr/>
        </p:nvSpPr>
        <p:spPr>
          <a:xfrm>
            <a:off x="10026836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0D385-FF4E-7447-A7D5-7D54CC21C3C8}"/>
              </a:ext>
            </a:extLst>
          </p:cNvPr>
          <p:cNvSpPr>
            <a:spLocks noChangeAspect="1"/>
          </p:cNvSpPr>
          <p:nvPr/>
        </p:nvSpPr>
        <p:spPr>
          <a:xfrm>
            <a:off x="10513649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9BACDE-B430-C841-B2BF-70CD7F2F40AD}"/>
              </a:ext>
            </a:extLst>
          </p:cNvPr>
          <p:cNvSpPr>
            <a:spLocks noChangeAspect="1"/>
          </p:cNvSpPr>
          <p:nvPr/>
        </p:nvSpPr>
        <p:spPr>
          <a:xfrm>
            <a:off x="11000462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4EEA6E-6F73-0C42-84D2-7C40A0BFA978}"/>
              </a:ext>
            </a:extLst>
          </p:cNvPr>
          <p:cNvSpPr>
            <a:spLocks noChangeAspect="1"/>
          </p:cNvSpPr>
          <p:nvPr/>
        </p:nvSpPr>
        <p:spPr>
          <a:xfrm>
            <a:off x="11487275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04AF7-24D8-514A-8E26-C44DA49AB374}"/>
              </a:ext>
            </a:extLst>
          </p:cNvPr>
          <p:cNvSpPr txBox="1"/>
          <p:nvPr/>
        </p:nvSpPr>
        <p:spPr>
          <a:xfrm>
            <a:off x="8780593" y="49064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 cm</a:t>
            </a:r>
            <a:r>
              <a:rPr kumimoji="0" lang="en-US" sz="1800" b="0" i="0" u="sng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Smears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8711436" y="290382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LSC Smears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8130975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794A1B7-F03B-5D4C-A7ED-81497CD03056}"/>
              </a:ext>
            </a:extLst>
          </p:cNvPr>
          <p:cNvSpPr/>
          <p:nvPr/>
        </p:nvSpPr>
        <p:spPr>
          <a:xfrm>
            <a:off x="8572701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7736E0-6890-AA4B-9951-80510DC1B76D}"/>
              </a:ext>
            </a:extLst>
          </p:cNvPr>
          <p:cNvSpPr/>
          <p:nvPr/>
        </p:nvSpPr>
        <p:spPr>
          <a:xfrm>
            <a:off x="9051314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4D53A4D-B43B-B448-8EE7-DF63B8191794}"/>
              </a:ext>
            </a:extLst>
          </p:cNvPr>
          <p:cNvSpPr/>
          <p:nvPr/>
        </p:nvSpPr>
        <p:spPr>
          <a:xfrm>
            <a:off x="9529927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AF81CF-D20F-0F45-B052-4BF022DA87FD}"/>
              </a:ext>
            </a:extLst>
          </p:cNvPr>
          <p:cNvSpPr/>
          <p:nvPr/>
        </p:nvSpPr>
        <p:spPr>
          <a:xfrm>
            <a:off x="10008540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7CC3FC-983C-A444-90BA-C8482DA652DF}"/>
              </a:ext>
            </a:extLst>
          </p:cNvPr>
          <p:cNvSpPr/>
          <p:nvPr/>
        </p:nvSpPr>
        <p:spPr>
          <a:xfrm>
            <a:off x="10487153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DE4339A-ED56-BB4B-8A5D-C09ABC5856F5}"/>
              </a:ext>
            </a:extLst>
          </p:cNvPr>
          <p:cNvSpPr/>
          <p:nvPr/>
        </p:nvSpPr>
        <p:spPr>
          <a:xfrm>
            <a:off x="10965766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FD9886A-DF04-0749-816E-AD0BF5DA733C}"/>
              </a:ext>
            </a:extLst>
          </p:cNvPr>
          <p:cNvSpPr/>
          <p:nvPr/>
        </p:nvSpPr>
        <p:spPr>
          <a:xfrm>
            <a:off x="11444378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BF1FE2-1F4E-3148-9471-D5ACCACF0610}"/>
              </a:ext>
            </a:extLst>
          </p:cNvPr>
          <p:cNvSpPr txBox="1"/>
          <p:nvPr/>
        </p:nvSpPr>
        <p:spPr>
          <a:xfrm>
            <a:off x="9811882" y="389935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µR/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C62740-1F05-A340-A297-91132ACA3237}"/>
              </a:ext>
            </a:extLst>
          </p:cNvPr>
          <p:cNvSpPr txBox="1"/>
          <p:nvPr/>
        </p:nvSpPr>
        <p:spPr>
          <a:xfrm>
            <a:off x="9846578" y="42276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259B45-007E-9749-8663-639C83EFF464}"/>
              </a:ext>
            </a:extLst>
          </p:cNvPr>
          <p:cNvGrpSpPr/>
          <p:nvPr/>
        </p:nvGrpSpPr>
        <p:grpSpPr>
          <a:xfrm>
            <a:off x="6479013" y="4691162"/>
            <a:ext cx="862483" cy="455522"/>
            <a:chOff x="6259384" y="4555989"/>
            <a:chExt cx="1758279" cy="732714"/>
          </a:xfrm>
          <a:solidFill>
            <a:schemeClr val="tx1"/>
          </a:solidFill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361943D2-02BB-144C-B53F-B7168DD9FAA7}"/>
                </a:ext>
              </a:extLst>
            </p:cNvPr>
            <p:cNvSpPr/>
            <p:nvPr/>
          </p:nvSpPr>
          <p:spPr>
            <a:xfrm>
              <a:off x="6259384" y="4555989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52B88DE7-5555-1C48-A28E-2CD31EA1821A}"/>
                </a:ext>
              </a:extLst>
            </p:cNvPr>
            <p:cNvSpPr/>
            <p:nvPr/>
          </p:nvSpPr>
          <p:spPr>
            <a:xfrm>
              <a:off x="6667128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857D438-7A29-E644-9C97-7DA0A069021F}"/>
                </a:ext>
              </a:extLst>
            </p:cNvPr>
            <p:cNvSpPr/>
            <p:nvPr/>
          </p:nvSpPr>
          <p:spPr>
            <a:xfrm>
              <a:off x="7131176" y="4568682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4CE7F7BA-0F8A-F84E-968D-06F08705FAC2}"/>
                </a:ext>
              </a:extLst>
            </p:cNvPr>
            <p:cNvSpPr/>
            <p:nvPr/>
          </p:nvSpPr>
          <p:spPr>
            <a:xfrm>
              <a:off x="7600913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3E58BCA1-A7C9-4E43-9D3A-E64E24BD7714}"/>
                </a:ext>
              </a:extLst>
            </p:cNvPr>
            <p:cNvSpPr/>
            <p:nvPr/>
          </p:nvSpPr>
          <p:spPr>
            <a:xfrm>
              <a:off x="6282244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20B31E5-158E-C54F-AE91-CA88AEC1C038}"/>
                </a:ext>
              </a:extLst>
            </p:cNvPr>
            <p:cNvSpPr/>
            <p:nvPr/>
          </p:nvSpPr>
          <p:spPr>
            <a:xfrm>
              <a:off x="6870692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1DA64340-6D93-324F-B36F-A4F6D8A958EA}"/>
                </a:ext>
              </a:extLst>
            </p:cNvPr>
            <p:cNvSpPr/>
            <p:nvPr/>
          </p:nvSpPr>
          <p:spPr>
            <a:xfrm>
              <a:off x="7459140" y="4808048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0FDCA39-3D38-A243-8C7F-1B2166761473}"/>
                </a:ext>
              </a:extLst>
            </p:cNvPr>
            <p:cNvSpPr/>
            <p:nvPr/>
          </p:nvSpPr>
          <p:spPr>
            <a:xfrm>
              <a:off x="6649483" y="5060151"/>
              <a:ext cx="513474" cy="2238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A75CA426-918C-1346-A6E0-470D5BC6C603}"/>
                </a:ext>
              </a:extLst>
            </p:cNvPr>
            <p:cNvSpPr/>
            <p:nvPr/>
          </p:nvSpPr>
          <p:spPr>
            <a:xfrm>
              <a:off x="6270527" y="5062467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2F21F263-C467-144E-8D92-069F612A9433}"/>
                </a:ext>
              </a:extLst>
            </p:cNvPr>
            <p:cNvSpPr/>
            <p:nvPr/>
          </p:nvSpPr>
          <p:spPr>
            <a:xfrm>
              <a:off x="7216540" y="5064829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44C3817-D0A9-AE45-B83B-549EF8D5FE38}"/>
                </a:ext>
              </a:extLst>
            </p:cNvPr>
            <p:cNvSpPr/>
            <p:nvPr/>
          </p:nvSpPr>
          <p:spPr>
            <a:xfrm>
              <a:off x="7769945" y="5058908"/>
              <a:ext cx="247718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A026E-0601-A34F-9B14-57A7681E0BAE}"/>
              </a:ext>
            </a:extLst>
          </p:cNvPr>
          <p:cNvSpPr txBox="1"/>
          <p:nvPr/>
        </p:nvSpPr>
        <p:spPr>
          <a:xfrm>
            <a:off x="5713391" y="4177317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Bricks / Shielding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11063" y="4829023"/>
            <a:ext cx="1709406" cy="678079"/>
            <a:chOff x="9734972" y="4714716"/>
            <a:chExt cx="2139990" cy="733508"/>
          </a:xfrm>
        </p:grpSpPr>
        <p:sp>
          <p:nvSpPr>
            <p:cNvPr id="2" name="TextBox 1"/>
            <p:cNvSpPr txBox="1"/>
            <p:nvPr/>
          </p:nvSpPr>
          <p:spPr>
            <a:xfrm>
              <a:off x="9734972" y="4714716"/>
              <a:ext cx="2032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Dose rates in µR/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734972" y="5105899"/>
              <a:ext cx="2139990" cy="342325"/>
              <a:chOff x="8572701" y="5326379"/>
              <a:chExt cx="2139990" cy="34232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868765" y="5326379"/>
                <a:ext cx="1843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= smear location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ED11081-8FC3-5740-AFC0-B298DC16EC47}"/>
                  </a:ext>
                </a:extLst>
              </p:cNvPr>
              <p:cNvSpPr/>
              <p:nvPr/>
            </p:nvSpPr>
            <p:spPr>
              <a:xfrm>
                <a:off x="8572701" y="5353385"/>
                <a:ext cx="304692" cy="3153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#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14:cNvPr>
              <p14:cNvContentPartPr/>
              <p14:nvPr/>
            </p14:nvContentPartPr>
            <p14:xfrm>
              <a:off x="13204520" y="5370534"/>
              <a:ext cx="19049" cy="1904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52070" y="4418084"/>
                <a:ext cx="1904900" cy="19049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9719745" y="5813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LSC Smears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9884074" y="5862502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043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2900BA-5BDE-415C-1E58-999E62B5904A}"/>
              </a:ext>
            </a:extLst>
          </p:cNvPr>
          <p:cNvSpPr>
            <a:spLocks noChangeAspect="1"/>
          </p:cNvSpPr>
          <p:nvPr/>
        </p:nvSpPr>
        <p:spPr>
          <a:xfrm>
            <a:off x="1970117" y="521723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FB46C-E6B6-28B4-8822-6B2856951F79}"/>
              </a:ext>
            </a:extLst>
          </p:cNvPr>
          <p:cNvSpPr>
            <a:spLocks noChangeAspect="1"/>
          </p:cNvSpPr>
          <p:nvPr/>
        </p:nvSpPr>
        <p:spPr>
          <a:xfrm>
            <a:off x="3370949" y="463163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42FA89-C41E-BC14-3607-79AA62846E51}"/>
              </a:ext>
            </a:extLst>
          </p:cNvPr>
          <p:cNvSpPr>
            <a:spLocks noChangeAspect="1"/>
          </p:cNvSpPr>
          <p:nvPr/>
        </p:nvSpPr>
        <p:spPr>
          <a:xfrm>
            <a:off x="3913240" y="44641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2E533-B011-8726-E574-D191B253B493}"/>
              </a:ext>
            </a:extLst>
          </p:cNvPr>
          <p:cNvSpPr>
            <a:spLocks noChangeAspect="1"/>
          </p:cNvSpPr>
          <p:nvPr/>
        </p:nvSpPr>
        <p:spPr>
          <a:xfrm>
            <a:off x="4603752" y="460346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3F6C5-06A6-582F-65AB-2C3B2247F6F6}"/>
              </a:ext>
            </a:extLst>
          </p:cNvPr>
          <p:cNvSpPr>
            <a:spLocks noChangeAspect="1"/>
          </p:cNvSpPr>
          <p:nvPr/>
        </p:nvSpPr>
        <p:spPr>
          <a:xfrm>
            <a:off x="5315293" y="450807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A51013-0A76-0FBB-C86D-274AFA52E95F}"/>
              </a:ext>
            </a:extLst>
          </p:cNvPr>
          <p:cNvSpPr>
            <a:spLocks noChangeAspect="1"/>
          </p:cNvSpPr>
          <p:nvPr/>
        </p:nvSpPr>
        <p:spPr>
          <a:xfrm>
            <a:off x="6691138" y="460357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2DA46-49A7-F9F4-3DBB-B736B7750ACE}"/>
              </a:ext>
            </a:extLst>
          </p:cNvPr>
          <p:cNvSpPr>
            <a:spLocks noChangeAspect="1"/>
          </p:cNvSpPr>
          <p:nvPr/>
        </p:nvSpPr>
        <p:spPr>
          <a:xfrm>
            <a:off x="7304806" y="43897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D7C57D-0819-048C-0F0B-5B0F34785B6D}"/>
              </a:ext>
            </a:extLst>
          </p:cNvPr>
          <p:cNvSpPr>
            <a:spLocks noChangeAspect="1"/>
          </p:cNvSpPr>
          <p:nvPr/>
        </p:nvSpPr>
        <p:spPr>
          <a:xfrm>
            <a:off x="7880755" y="491282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F05EC-911D-CE8D-C167-B16FBB01B0D9}"/>
              </a:ext>
            </a:extLst>
          </p:cNvPr>
          <p:cNvSpPr>
            <a:spLocks noChangeAspect="1"/>
          </p:cNvSpPr>
          <p:nvPr/>
        </p:nvSpPr>
        <p:spPr>
          <a:xfrm>
            <a:off x="8189778" y="346256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D70E-6740-41C6-950A-4F6EDF04CF16}"/>
              </a:ext>
            </a:extLst>
          </p:cNvPr>
          <p:cNvSpPr>
            <a:spLocks noChangeAspect="1"/>
          </p:cNvSpPr>
          <p:nvPr/>
        </p:nvSpPr>
        <p:spPr>
          <a:xfrm>
            <a:off x="9117382" y="502464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55D1DD-3451-D316-974A-81F167CA9131}"/>
              </a:ext>
            </a:extLst>
          </p:cNvPr>
          <p:cNvSpPr>
            <a:spLocks noChangeAspect="1"/>
          </p:cNvSpPr>
          <p:nvPr/>
        </p:nvSpPr>
        <p:spPr>
          <a:xfrm>
            <a:off x="10822060" y="487270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035B2-3ECF-EC93-5B9C-8333FFA3908E}"/>
              </a:ext>
            </a:extLst>
          </p:cNvPr>
          <p:cNvSpPr>
            <a:spLocks noChangeAspect="1"/>
          </p:cNvSpPr>
          <p:nvPr/>
        </p:nvSpPr>
        <p:spPr>
          <a:xfrm>
            <a:off x="10666711" y="366147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6909A-A053-AFAC-B5EC-ADA1CAB3B58E}"/>
              </a:ext>
            </a:extLst>
          </p:cNvPr>
          <p:cNvSpPr>
            <a:spLocks noChangeAspect="1"/>
          </p:cNvSpPr>
          <p:nvPr/>
        </p:nvSpPr>
        <p:spPr>
          <a:xfrm>
            <a:off x="10101308" y="347938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653D51-8EA6-0700-158B-8A986B07A007}"/>
              </a:ext>
            </a:extLst>
          </p:cNvPr>
          <p:cNvSpPr>
            <a:spLocks noChangeAspect="1"/>
          </p:cNvSpPr>
          <p:nvPr/>
        </p:nvSpPr>
        <p:spPr>
          <a:xfrm>
            <a:off x="9558886" y="406815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4D0050-343D-F633-F9BE-17EE8AD9C11E}"/>
              </a:ext>
            </a:extLst>
          </p:cNvPr>
          <p:cNvSpPr>
            <a:spLocks noChangeAspect="1"/>
          </p:cNvSpPr>
          <p:nvPr/>
        </p:nvSpPr>
        <p:spPr>
          <a:xfrm>
            <a:off x="8815857" y="38230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3BAC4-67FB-0490-D310-BE100BA03962}"/>
              </a:ext>
            </a:extLst>
          </p:cNvPr>
          <p:cNvSpPr>
            <a:spLocks noChangeAspect="1"/>
          </p:cNvSpPr>
          <p:nvPr/>
        </p:nvSpPr>
        <p:spPr>
          <a:xfrm>
            <a:off x="10881545" y="29671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35F5FE-BFB7-969C-F266-55D063214D9C}"/>
              </a:ext>
            </a:extLst>
          </p:cNvPr>
          <p:cNvSpPr>
            <a:spLocks noChangeAspect="1"/>
          </p:cNvSpPr>
          <p:nvPr/>
        </p:nvSpPr>
        <p:spPr>
          <a:xfrm>
            <a:off x="9958372" y="284044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4DB83-B9EB-DE8C-DB31-109E1890767F}"/>
              </a:ext>
            </a:extLst>
          </p:cNvPr>
          <p:cNvSpPr>
            <a:spLocks noChangeAspect="1"/>
          </p:cNvSpPr>
          <p:nvPr/>
        </p:nvSpPr>
        <p:spPr>
          <a:xfrm>
            <a:off x="10043327" y="162157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6B5587-B417-9FDD-47C4-5FFDF2CA3297}"/>
              </a:ext>
            </a:extLst>
          </p:cNvPr>
          <p:cNvSpPr>
            <a:spLocks noChangeAspect="1"/>
          </p:cNvSpPr>
          <p:nvPr/>
        </p:nvSpPr>
        <p:spPr>
          <a:xfrm>
            <a:off x="9329918" y="223053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3E423B-EA24-984D-B3E3-C48670CA455B}"/>
              </a:ext>
            </a:extLst>
          </p:cNvPr>
          <p:cNvSpPr>
            <a:spLocks noChangeAspect="1"/>
          </p:cNvSpPr>
          <p:nvPr/>
        </p:nvSpPr>
        <p:spPr>
          <a:xfrm>
            <a:off x="8934900" y="15591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D84D4-7D86-7E6F-FD48-CB0A5971A596}"/>
              </a:ext>
            </a:extLst>
          </p:cNvPr>
          <p:cNvSpPr>
            <a:spLocks noChangeAspect="1"/>
          </p:cNvSpPr>
          <p:nvPr/>
        </p:nvSpPr>
        <p:spPr>
          <a:xfrm>
            <a:off x="8810671" y="263126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53F03C-53A4-099B-7F4A-0C0836F9A56E}"/>
              </a:ext>
            </a:extLst>
          </p:cNvPr>
          <p:cNvSpPr>
            <a:spLocks noChangeAspect="1"/>
          </p:cNvSpPr>
          <p:nvPr/>
        </p:nvSpPr>
        <p:spPr>
          <a:xfrm>
            <a:off x="7721245" y="246634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C016F1-8FAC-07A1-57DE-0A277CC095A1}"/>
              </a:ext>
            </a:extLst>
          </p:cNvPr>
          <p:cNvSpPr>
            <a:spLocks noChangeAspect="1"/>
          </p:cNvSpPr>
          <p:nvPr/>
        </p:nvSpPr>
        <p:spPr>
          <a:xfrm>
            <a:off x="7477894" y="19356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C28BE-D9BE-6363-5C32-C816E47896B5}"/>
              </a:ext>
            </a:extLst>
          </p:cNvPr>
          <p:cNvSpPr>
            <a:spLocks noChangeAspect="1"/>
          </p:cNvSpPr>
          <p:nvPr/>
        </p:nvSpPr>
        <p:spPr>
          <a:xfrm>
            <a:off x="6754089" y="239519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478F1F-92C0-D6E0-6322-286C56326E1F}"/>
              </a:ext>
            </a:extLst>
          </p:cNvPr>
          <p:cNvSpPr>
            <a:spLocks noChangeAspect="1"/>
          </p:cNvSpPr>
          <p:nvPr/>
        </p:nvSpPr>
        <p:spPr>
          <a:xfrm>
            <a:off x="6689696" y="155804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4F77A2-7460-DE50-DD6E-1E239D98039F}"/>
              </a:ext>
            </a:extLst>
          </p:cNvPr>
          <p:cNvSpPr>
            <a:spLocks noChangeAspect="1"/>
          </p:cNvSpPr>
          <p:nvPr/>
        </p:nvSpPr>
        <p:spPr>
          <a:xfrm>
            <a:off x="6253139" y="31491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D1556A-08F3-2076-68AC-DC6EB0C9902E}"/>
              </a:ext>
            </a:extLst>
          </p:cNvPr>
          <p:cNvSpPr>
            <a:spLocks noChangeAspect="1"/>
          </p:cNvSpPr>
          <p:nvPr/>
        </p:nvSpPr>
        <p:spPr>
          <a:xfrm>
            <a:off x="5043394" y="331171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DAC6A3-2589-FBD0-A543-5174234D7229}"/>
              </a:ext>
            </a:extLst>
          </p:cNvPr>
          <p:cNvSpPr>
            <a:spLocks noChangeAspect="1"/>
          </p:cNvSpPr>
          <p:nvPr/>
        </p:nvSpPr>
        <p:spPr>
          <a:xfrm>
            <a:off x="3916566" y="271060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8D1CD-B094-4443-0837-B63349ADA604}"/>
              </a:ext>
            </a:extLst>
          </p:cNvPr>
          <p:cNvSpPr>
            <a:spLocks noChangeAspect="1"/>
          </p:cNvSpPr>
          <p:nvPr/>
        </p:nvSpPr>
        <p:spPr>
          <a:xfrm>
            <a:off x="1970179" y="27136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494502-70E4-051B-97F2-86C8E3ED3D24}"/>
              </a:ext>
            </a:extLst>
          </p:cNvPr>
          <p:cNvSpPr>
            <a:spLocks noChangeAspect="1"/>
          </p:cNvSpPr>
          <p:nvPr/>
        </p:nvSpPr>
        <p:spPr>
          <a:xfrm>
            <a:off x="938780" y="412996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A050D0-27D9-0424-2B6A-550D1C6FAD48}"/>
              </a:ext>
            </a:extLst>
          </p:cNvPr>
          <p:cNvSpPr txBox="1"/>
          <p:nvPr/>
        </p:nvSpPr>
        <p:spPr>
          <a:xfrm>
            <a:off x="10258594" y="5879432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 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7688A2-DBDC-6F8E-EFAC-226A041270FD}"/>
              </a:ext>
            </a:extLst>
          </p:cNvPr>
          <p:cNvSpPr>
            <a:spLocks noChangeAspect="1"/>
          </p:cNvSpPr>
          <p:nvPr/>
        </p:nvSpPr>
        <p:spPr>
          <a:xfrm>
            <a:off x="9953902" y="593344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61FE9F-8897-CA81-A8FB-256B680490D2}"/>
              </a:ext>
            </a:extLst>
          </p:cNvPr>
          <p:cNvSpPr txBox="1"/>
          <p:nvPr/>
        </p:nvSpPr>
        <p:spPr>
          <a:xfrm>
            <a:off x="3598136" y="6248764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D6E6E5-B8B4-F079-56D0-D90A872AB84F}"/>
              </a:ext>
            </a:extLst>
          </p:cNvPr>
          <p:cNvSpPr txBox="1"/>
          <p:nvPr/>
        </p:nvSpPr>
        <p:spPr>
          <a:xfrm>
            <a:off x="826118" y="449958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127588-BF3F-5C93-30A1-890DF0A0EAB9}"/>
              </a:ext>
            </a:extLst>
          </p:cNvPr>
          <p:cNvSpPr txBox="1"/>
          <p:nvPr/>
        </p:nvSpPr>
        <p:spPr>
          <a:xfrm>
            <a:off x="4931517" y="246655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F96398-9CED-790A-20AA-5778E088ADBA}"/>
              </a:ext>
            </a:extLst>
          </p:cNvPr>
          <p:cNvSpPr txBox="1"/>
          <p:nvPr/>
        </p:nvSpPr>
        <p:spPr>
          <a:xfrm>
            <a:off x="10346066" y="155935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5A8C1-2760-858B-F849-338B98E1637B}"/>
              </a:ext>
            </a:extLst>
          </p:cNvPr>
          <p:cNvSpPr txBox="1"/>
          <p:nvPr/>
        </p:nvSpPr>
        <p:spPr>
          <a:xfrm>
            <a:off x="5798126" y="345004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CA05E0-288B-FEFC-D7F7-726CE130F6BE}"/>
              </a:ext>
            </a:extLst>
          </p:cNvPr>
          <p:cNvSpPr txBox="1"/>
          <p:nvPr/>
        </p:nvSpPr>
        <p:spPr>
          <a:xfrm>
            <a:off x="10403305" y="296596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DB3E38-88DC-2D2D-0983-4AC5FF755240}"/>
              </a:ext>
            </a:extLst>
          </p:cNvPr>
          <p:cNvSpPr txBox="1"/>
          <p:nvPr/>
        </p:nvSpPr>
        <p:spPr>
          <a:xfrm>
            <a:off x="1593025" y="342303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7AEEDB-4A63-0469-1C6C-7B3C5D346CC6}"/>
              </a:ext>
            </a:extLst>
          </p:cNvPr>
          <p:cNvSpPr txBox="1"/>
          <p:nvPr/>
        </p:nvSpPr>
        <p:spPr>
          <a:xfrm>
            <a:off x="4066405" y="430244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5B3722-987B-D8EC-B754-FFA58333AD3F}"/>
              </a:ext>
            </a:extLst>
          </p:cNvPr>
          <p:cNvSpPr txBox="1"/>
          <p:nvPr/>
        </p:nvSpPr>
        <p:spPr>
          <a:xfrm>
            <a:off x="7610964" y="4204945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13193E-50AA-F363-1095-2F9298DBA10D}"/>
              </a:ext>
            </a:extLst>
          </p:cNvPr>
          <p:cNvSpPr txBox="1"/>
          <p:nvPr/>
        </p:nvSpPr>
        <p:spPr>
          <a:xfrm>
            <a:off x="6752902" y="104274"/>
            <a:ext cx="35207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Survey: 20240823 E_W 206 RSM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9686E-C6C9-4C0B-D5E3-14714C0D7469}"/>
              </a:ext>
            </a:extLst>
          </p:cNvPr>
          <p:cNvSpPr txBox="1"/>
          <p:nvPr/>
        </p:nvSpPr>
        <p:spPr>
          <a:xfrm>
            <a:off x="2127169" y="503207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</p:spTree>
    <p:extLst>
      <p:ext uri="{BB962C8B-B14F-4D97-AF65-F5344CB8AC3E}">
        <p14:creationId xmlns:p14="http://schemas.microsoft.com/office/powerpoint/2010/main" val="17501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CA77F-99B1-03E1-2DE7-7B59528D8F5C}"/>
              </a:ext>
            </a:extLst>
          </p:cNvPr>
          <p:cNvSpPr>
            <a:spLocks noChangeAspect="1"/>
          </p:cNvSpPr>
          <p:nvPr/>
        </p:nvSpPr>
        <p:spPr>
          <a:xfrm>
            <a:off x="8131023" y="271288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BA572-3DE9-8611-4AA7-8FA62456556F}"/>
              </a:ext>
            </a:extLst>
          </p:cNvPr>
          <p:cNvSpPr>
            <a:spLocks noChangeAspect="1"/>
          </p:cNvSpPr>
          <p:nvPr/>
        </p:nvSpPr>
        <p:spPr>
          <a:xfrm>
            <a:off x="8565308" y="279683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B0DAD-FE5A-D1D2-BFD9-EA7D0FAEC1F9}"/>
              </a:ext>
            </a:extLst>
          </p:cNvPr>
          <p:cNvSpPr>
            <a:spLocks noChangeAspect="1"/>
          </p:cNvSpPr>
          <p:nvPr/>
        </p:nvSpPr>
        <p:spPr>
          <a:xfrm>
            <a:off x="9079413" y="30378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26795-2BE3-3084-38A7-4974AF67BEAD}"/>
              </a:ext>
            </a:extLst>
          </p:cNvPr>
          <p:cNvSpPr>
            <a:spLocks noChangeAspect="1"/>
          </p:cNvSpPr>
          <p:nvPr/>
        </p:nvSpPr>
        <p:spPr>
          <a:xfrm>
            <a:off x="9687125" y="306415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4982AB-0B5B-8BA0-E79E-15BCBD57711C}"/>
              </a:ext>
            </a:extLst>
          </p:cNvPr>
          <p:cNvSpPr>
            <a:spLocks noChangeAspect="1"/>
          </p:cNvSpPr>
          <p:nvPr/>
        </p:nvSpPr>
        <p:spPr>
          <a:xfrm>
            <a:off x="10256920" y="304316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2595D-706F-2E3D-1753-2F0AE9139CD6}"/>
              </a:ext>
            </a:extLst>
          </p:cNvPr>
          <p:cNvSpPr>
            <a:spLocks noChangeAspect="1"/>
          </p:cNvSpPr>
          <p:nvPr/>
        </p:nvSpPr>
        <p:spPr>
          <a:xfrm>
            <a:off x="9691301" y="367029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552D2-81FC-8EF2-0B91-4A60FD858C19}"/>
              </a:ext>
            </a:extLst>
          </p:cNvPr>
          <p:cNvSpPr>
            <a:spLocks noChangeAspect="1"/>
          </p:cNvSpPr>
          <p:nvPr/>
        </p:nvSpPr>
        <p:spPr>
          <a:xfrm>
            <a:off x="10570404" y="326553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54FA3-2CC0-3C85-F3A8-F822C8866FE6}"/>
              </a:ext>
            </a:extLst>
          </p:cNvPr>
          <p:cNvSpPr>
            <a:spLocks noChangeAspect="1"/>
          </p:cNvSpPr>
          <p:nvPr/>
        </p:nvSpPr>
        <p:spPr>
          <a:xfrm>
            <a:off x="8570588" y="432000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E9FB6-AB80-2496-7EBE-A9D2533CFADA}"/>
              </a:ext>
            </a:extLst>
          </p:cNvPr>
          <p:cNvSpPr>
            <a:spLocks noChangeAspect="1"/>
          </p:cNvSpPr>
          <p:nvPr/>
        </p:nvSpPr>
        <p:spPr>
          <a:xfrm>
            <a:off x="7652369" y="230997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24CE4-714D-5CAC-240C-ED149DF684D9}"/>
              </a:ext>
            </a:extLst>
          </p:cNvPr>
          <p:cNvSpPr>
            <a:spLocks noChangeAspect="1"/>
          </p:cNvSpPr>
          <p:nvPr/>
        </p:nvSpPr>
        <p:spPr>
          <a:xfrm>
            <a:off x="6921267" y="227565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E023EC-D181-5493-F59B-160A44DE5EE0}"/>
              </a:ext>
            </a:extLst>
          </p:cNvPr>
          <p:cNvSpPr>
            <a:spLocks noChangeAspect="1"/>
          </p:cNvSpPr>
          <p:nvPr/>
        </p:nvSpPr>
        <p:spPr>
          <a:xfrm>
            <a:off x="6556033" y="258801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6C3EE-37A3-3504-A514-37CAC03A1E5B}"/>
              </a:ext>
            </a:extLst>
          </p:cNvPr>
          <p:cNvSpPr>
            <a:spLocks noChangeAspect="1"/>
          </p:cNvSpPr>
          <p:nvPr/>
        </p:nvSpPr>
        <p:spPr>
          <a:xfrm>
            <a:off x="6477047" y="329938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56BCE3-1B96-9E6F-F022-8A09C30A981D}"/>
              </a:ext>
            </a:extLst>
          </p:cNvPr>
          <p:cNvSpPr>
            <a:spLocks noChangeAspect="1"/>
          </p:cNvSpPr>
          <p:nvPr/>
        </p:nvSpPr>
        <p:spPr>
          <a:xfrm>
            <a:off x="7226499" y="416554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0F9A96-19E7-037A-69EB-09B1279B0B15}"/>
              </a:ext>
            </a:extLst>
          </p:cNvPr>
          <p:cNvSpPr>
            <a:spLocks noChangeAspect="1"/>
          </p:cNvSpPr>
          <p:nvPr/>
        </p:nvSpPr>
        <p:spPr>
          <a:xfrm>
            <a:off x="6549392" y="464244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81025-981B-CC3F-C00E-72C2458E204F}"/>
              </a:ext>
            </a:extLst>
          </p:cNvPr>
          <p:cNvSpPr>
            <a:spLocks noChangeAspect="1"/>
          </p:cNvSpPr>
          <p:nvPr/>
        </p:nvSpPr>
        <p:spPr>
          <a:xfrm>
            <a:off x="6091381" y="29099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33DC-82C4-6E74-7D66-761345A5344A}"/>
              </a:ext>
            </a:extLst>
          </p:cNvPr>
          <p:cNvSpPr>
            <a:spLocks noChangeAspect="1"/>
          </p:cNvSpPr>
          <p:nvPr/>
        </p:nvSpPr>
        <p:spPr>
          <a:xfrm>
            <a:off x="5777259" y="368223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286984-6DBA-DCE5-12C7-F9AEBA78C786}"/>
              </a:ext>
            </a:extLst>
          </p:cNvPr>
          <p:cNvSpPr>
            <a:spLocks noChangeAspect="1"/>
          </p:cNvSpPr>
          <p:nvPr/>
        </p:nvSpPr>
        <p:spPr>
          <a:xfrm>
            <a:off x="4763386" y="36386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766E75-D71C-D248-AA95-78F3ED0323A1}"/>
              </a:ext>
            </a:extLst>
          </p:cNvPr>
          <p:cNvSpPr>
            <a:spLocks noChangeAspect="1"/>
          </p:cNvSpPr>
          <p:nvPr/>
        </p:nvSpPr>
        <p:spPr>
          <a:xfrm>
            <a:off x="3320597" y="34541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35DA6-9FC1-72E7-553E-DE6A1701EF1B}"/>
              </a:ext>
            </a:extLst>
          </p:cNvPr>
          <p:cNvSpPr txBox="1"/>
          <p:nvPr/>
        </p:nvSpPr>
        <p:spPr>
          <a:xfrm>
            <a:off x="7652050" y="391047"/>
            <a:ext cx="3466526" cy="3539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700" b="1" dirty="0">
                <a:ea typeface="+mn-lt"/>
                <a:cs typeface="+mn-lt"/>
              </a:rPr>
              <a:t>Survey #: 20241119 E_W 206 RSQ 02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1CCC3E-A9F8-7BFB-A332-11C020304FC1}"/>
              </a:ext>
            </a:extLst>
          </p:cNvPr>
          <p:cNvSpPr>
            <a:spLocks noChangeAspect="1"/>
          </p:cNvSpPr>
          <p:nvPr/>
        </p:nvSpPr>
        <p:spPr>
          <a:xfrm>
            <a:off x="2896682" y="35270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2B8CC9-9C13-066E-9D59-6E28BDD7652B}"/>
              </a:ext>
            </a:extLst>
          </p:cNvPr>
          <p:cNvSpPr>
            <a:spLocks noChangeAspect="1"/>
          </p:cNvSpPr>
          <p:nvPr/>
        </p:nvSpPr>
        <p:spPr>
          <a:xfrm>
            <a:off x="2825534" y="410635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20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43E7AB-B619-D4A2-1180-823F69D521F1}"/>
              </a:ext>
            </a:extLst>
          </p:cNvPr>
          <p:cNvSpPr>
            <a:spLocks noChangeAspect="1"/>
          </p:cNvSpPr>
          <p:nvPr/>
        </p:nvSpPr>
        <p:spPr>
          <a:xfrm>
            <a:off x="2341118" y="44100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21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A4D72C-8B09-0EF6-BD15-0A9AECD74974}"/>
              </a:ext>
            </a:extLst>
          </p:cNvPr>
          <p:cNvSpPr>
            <a:spLocks noChangeAspect="1"/>
          </p:cNvSpPr>
          <p:nvPr/>
        </p:nvSpPr>
        <p:spPr>
          <a:xfrm>
            <a:off x="1985806" y="290702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8B6AD-1015-FD33-60DB-07A048AF4839}"/>
              </a:ext>
            </a:extLst>
          </p:cNvPr>
          <p:cNvSpPr>
            <a:spLocks noChangeAspect="1"/>
          </p:cNvSpPr>
          <p:nvPr/>
        </p:nvSpPr>
        <p:spPr>
          <a:xfrm>
            <a:off x="2255725" y="237442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EEA29F-11ED-3055-8FD4-114479399BE0}"/>
              </a:ext>
            </a:extLst>
          </p:cNvPr>
          <p:cNvSpPr>
            <a:spLocks noChangeAspect="1"/>
          </p:cNvSpPr>
          <p:nvPr/>
        </p:nvSpPr>
        <p:spPr>
          <a:xfrm>
            <a:off x="2830303" y="193661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ABA223-4434-D092-6BBB-73BEEA91D030}"/>
              </a:ext>
            </a:extLst>
          </p:cNvPr>
          <p:cNvSpPr txBox="1"/>
          <p:nvPr/>
        </p:nvSpPr>
        <p:spPr>
          <a:xfrm>
            <a:off x="2711901" y="4407620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78693-C63D-A7BB-4AC9-025806DCC1FC}"/>
              </a:ext>
            </a:extLst>
          </p:cNvPr>
          <p:cNvSpPr txBox="1"/>
          <p:nvPr/>
        </p:nvSpPr>
        <p:spPr>
          <a:xfrm>
            <a:off x="2288194" y="345872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C6F12F-6934-F1B0-FEF4-E16F1065CE57}"/>
              </a:ext>
            </a:extLst>
          </p:cNvPr>
          <p:cNvSpPr txBox="1"/>
          <p:nvPr/>
        </p:nvSpPr>
        <p:spPr>
          <a:xfrm>
            <a:off x="2379373" y="1908672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7F6A2-1D1E-EF87-811A-B71B533B23BB}"/>
              </a:ext>
            </a:extLst>
          </p:cNvPr>
          <p:cNvSpPr txBox="1"/>
          <p:nvPr/>
        </p:nvSpPr>
        <p:spPr>
          <a:xfrm>
            <a:off x="4919372" y="3921133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7DA88-B829-CEEE-8DE9-64344FACF70D}"/>
              </a:ext>
            </a:extLst>
          </p:cNvPr>
          <p:cNvSpPr txBox="1"/>
          <p:nvPr/>
        </p:nvSpPr>
        <p:spPr>
          <a:xfrm>
            <a:off x="8861511" y="439981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014ED-F9D7-ECBF-1A82-A640F3B6BD3D}"/>
              </a:ext>
            </a:extLst>
          </p:cNvPr>
          <p:cNvSpPr txBox="1"/>
          <p:nvPr/>
        </p:nvSpPr>
        <p:spPr>
          <a:xfrm>
            <a:off x="10004588" y="334302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5AD84E-96D8-2886-3A64-7FEB17F4552E}"/>
              </a:ext>
            </a:extLst>
          </p:cNvPr>
          <p:cNvSpPr txBox="1"/>
          <p:nvPr/>
        </p:nvSpPr>
        <p:spPr>
          <a:xfrm>
            <a:off x="1809888" y="4406060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D7BE5-E353-8984-3F8A-EC51C6738537}"/>
              </a:ext>
            </a:extLst>
          </p:cNvPr>
          <p:cNvSpPr txBox="1"/>
          <p:nvPr/>
        </p:nvSpPr>
        <p:spPr>
          <a:xfrm>
            <a:off x="8033660" y="3421443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B52FA2-60AB-E21E-13E4-BAC5480CA217}"/>
              </a:ext>
            </a:extLst>
          </p:cNvPr>
          <p:cNvSpPr txBox="1"/>
          <p:nvPr/>
        </p:nvSpPr>
        <p:spPr>
          <a:xfrm>
            <a:off x="6631520" y="2905133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*7</a:t>
            </a:r>
          </a:p>
        </p:txBody>
      </p:sp>
    </p:spTree>
    <p:extLst>
      <p:ext uri="{BB962C8B-B14F-4D97-AF65-F5344CB8AC3E}">
        <p14:creationId xmlns:p14="http://schemas.microsoft.com/office/powerpoint/2010/main" val="12083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CA77F-99B1-03E1-2DE7-7B59528D8F5C}"/>
              </a:ext>
            </a:extLst>
          </p:cNvPr>
          <p:cNvSpPr>
            <a:spLocks noChangeAspect="1"/>
          </p:cNvSpPr>
          <p:nvPr/>
        </p:nvSpPr>
        <p:spPr>
          <a:xfrm>
            <a:off x="10511097" y="271665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BA572-3DE9-8611-4AA7-8FA62456556F}"/>
              </a:ext>
            </a:extLst>
          </p:cNvPr>
          <p:cNvSpPr>
            <a:spLocks noChangeAspect="1"/>
          </p:cNvSpPr>
          <p:nvPr/>
        </p:nvSpPr>
        <p:spPr>
          <a:xfrm>
            <a:off x="10132582" y="271404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B0DAD-FE5A-D1D2-BFD9-EA7D0FAEC1F9}"/>
              </a:ext>
            </a:extLst>
          </p:cNvPr>
          <p:cNvSpPr>
            <a:spLocks noChangeAspect="1"/>
          </p:cNvSpPr>
          <p:nvPr/>
        </p:nvSpPr>
        <p:spPr>
          <a:xfrm>
            <a:off x="9519680" y="259942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26795-2BE3-3084-38A7-4974AF67BEAD}"/>
              </a:ext>
            </a:extLst>
          </p:cNvPr>
          <p:cNvSpPr>
            <a:spLocks noChangeAspect="1"/>
          </p:cNvSpPr>
          <p:nvPr/>
        </p:nvSpPr>
        <p:spPr>
          <a:xfrm>
            <a:off x="8888436" y="24046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4982AB-0B5B-8BA0-E79E-15BCBD57711C}"/>
              </a:ext>
            </a:extLst>
          </p:cNvPr>
          <p:cNvSpPr>
            <a:spLocks noChangeAspect="1"/>
          </p:cNvSpPr>
          <p:nvPr/>
        </p:nvSpPr>
        <p:spPr>
          <a:xfrm>
            <a:off x="8709402" y="196696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2595D-706F-2E3D-1753-2F0AE9139CD6}"/>
              </a:ext>
            </a:extLst>
          </p:cNvPr>
          <p:cNvSpPr>
            <a:spLocks noChangeAspect="1"/>
          </p:cNvSpPr>
          <p:nvPr/>
        </p:nvSpPr>
        <p:spPr>
          <a:xfrm>
            <a:off x="8055353" y="20889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552D2-81FC-8EF2-0B91-4A60FD858C19}"/>
              </a:ext>
            </a:extLst>
          </p:cNvPr>
          <p:cNvSpPr>
            <a:spLocks noChangeAspect="1"/>
          </p:cNvSpPr>
          <p:nvPr/>
        </p:nvSpPr>
        <p:spPr>
          <a:xfrm>
            <a:off x="4612693" y="28939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54FA3-2CC0-3C85-F3A8-F822C8866FE6}"/>
              </a:ext>
            </a:extLst>
          </p:cNvPr>
          <p:cNvSpPr>
            <a:spLocks noChangeAspect="1"/>
          </p:cNvSpPr>
          <p:nvPr/>
        </p:nvSpPr>
        <p:spPr>
          <a:xfrm>
            <a:off x="4116181" y="286938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E9FB6-AB80-2496-7EBE-A9D2533CFADA}"/>
              </a:ext>
            </a:extLst>
          </p:cNvPr>
          <p:cNvSpPr>
            <a:spLocks noChangeAspect="1"/>
          </p:cNvSpPr>
          <p:nvPr/>
        </p:nvSpPr>
        <p:spPr>
          <a:xfrm>
            <a:off x="3962784" y="248871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24CE4-714D-5CAC-240C-ED149DF684D9}"/>
              </a:ext>
            </a:extLst>
          </p:cNvPr>
          <p:cNvSpPr>
            <a:spLocks noChangeAspect="1"/>
          </p:cNvSpPr>
          <p:nvPr/>
        </p:nvSpPr>
        <p:spPr>
          <a:xfrm>
            <a:off x="4112215" y="20922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E023EC-D181-5493-F59B-160A44DE5EE0}"/>
              </a:ext>
            </a:extLst>
          </p:cNvPr>
          <p:cNvSpPr>
            <a:spLocks noChangeAspect="1"/>
          </p:cNvSpPr>
          <p:nvPr/>
        </p:nvSpPr>
        <p:spPr>
          <a:xfrm>
            <a:off x="5148685" y="29135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6C3EE-37A3-3504-A514-37CAC03A1E5B}"/>
              </a:ext>
            </a:extLst>
          </p:cNvPr>
          <p:cNvSpPr>
            <a:spLocks noChangeAspect="1"/>
          </p:cNvSpPr>
          <p:nvPr/>
        </p:nvSpPr>
        <p:spPr>
          <a:xfrm>
            <a:off x="5726336" y="27998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56BCE3-1B96-9E6F-F022-8A09C30A981D}"/>
              </a:ext>
            </a:extLst>
          </p:cNvPr>
          <p:cNvSpPr>
            <a:spLocks noChangeAspect="1"/>
          </p:cNvSpPr>
          <p:nvPr/>
        </p:nvSpPr>
        <p:spPr>
          <a:xfrm>
            <a:off x="5788107" y="22473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0F9A96-19E7-037A-69EB-09B1279B0B15}"/>
              </a:ext>
            </a:extLst>
          </p:cNvPr>
          <p:cNvSpPr>
            <a:spLocks noChangeAspect="1"/>
          </p:cNvSpPr>
          <p:nvPr/>
        </p:nvSpPr>
        <p:spPr>
          <a:xfrm>
            <a:off x="5314199" y="215230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81025-981B-CC3F-C00E-72C2458E204F}"/>
              </a:ext>
            </a:extLst>
          </p:cNvPr>
          <p:cNvSpPr>
            <a:spLocks noChangeAspect="1"/>
          </p:cNvSpPr>
          <p:nvPr/>
        </p:nvSpPr>
        <p:spPr>
          <a:xfrm>
            <a:off x="5460144" y="25374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33DC-82C4-6E74-7D66-761345A5344A}"/>
              </a:ext>
            </a:extLst>
          </p:cNvPr>
          <p:cNvSpPr>
            <a:spLocks noChangeAspect="1"/>
          </p:cNvSpPr>
          <p:nvPr/>
        </p:nvSpPr>
        <p:spPr>
          <a:xfrm>
            <a:off x="5485629" y="327301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286984-6DBA-DCE5-12C7-F9AEBA78C786}"/>
              </a:ext>
            </a:extLst>
          </p:cNvPr>
          <p:cNvSpPr>
            <a:spLocks noChangeAspect="1"/>
          </p:cNvSpPr>
          <p:nvPr/>
        </p:nvSpPr>
        <p:spPr>
          <a:xfrm>
            <a:off x="4878157" y="32717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766E75-D71C-D248-AA95-78F3ED0323A1}"/>
              </a:ext>
            </a:extLst>
          </p:cNvPr>
          <p:cNvSpPr>
            <a:spLocks noChangeAspect="1"/>
          </p:cNvSpPr>
          <p:nvPr/>
        </p:nvSpPr>
        <p:spPr>
          <a:xfrm>
            <a:off x="4307434" y="32763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D70EE-27D8-A81E-2851-CF27CD1D53C1}"/>
              </a:ext>
            </a:extLst>
          </p:cNvPr>
          <p:cNvSpPr txBox="1"/>
          <p:nvPr/>
        </p:nvSpPr>
        <p:spPr>
          <a:xfrm>
            <a:off x="8358142" y="2233662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02CD0-2977-977D-60C9-524F9807D97D}"/>
              </a:ext>
            </a:extLst>
          </p:cNvPr>
          <p:cNvSpPr txBox="1"/>
          <p:nvPr/>
        </p:nvSpPr>
        <p:spPr>
          <a:xfrm>
            <a:off x="9750928" y="253853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1ADAF-315F-FDF0-CB2A-5CC52D9ED3A2}"/>
              </a:ext>
            </a:extLst>
          </p:cNvPr>
          <p:cNvSpPr txBox="1"/>
          <p:nvPr/>
        </p:nvSpPr>
        <p:spPr>
          <a:xfrm>
            <a:off x="4041305" y="23554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35DA6-9FC1-72E7-553E-DE6A1701EF1B}"/>
              </a:ext>
            </a:extLst>
          </p:cNvPr>
          <p:cNvSpPr txBox="1"/>
          <p:nvPr/>
        </p:nvSpPr>
        <p:spPr>
          <a:xfrm>
            <a:off x="7652050" y="391047"/>
            <a:ext cx="34790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Survey: 20240823 E_W 206 RSQ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7F6A2-1D1E-EF87-811A-B71B533B23BB}"/>
              </a:ext>
            </a:extLst>
          </p:cNvPr>
          <p:cNvSpPr txBox="1"/>
          <p:nvPr/>
        </p:nvSpPr>
        <p:spPr>
          <a:xfrm>
            <a:off x="5410439" y="227013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7DA88-B829-CEEE-8DE9-64344FACF70D}"/>
              </a:ext>
            </a:extLst>
          </p:cNvPr>
          <p:cNvSpPr txBox="1"/>
          <p:nvPr/>
        </p:nvSpPr>
        <p:spPr>
          <a:xfrm>
            <a:off x="5034578" y="3248347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*14</a:t>
            </a:r>
          </a:p>
        </p:txBody>
      </p:sp>
    </p:spTree>
    <p:extLst>
      <p:ext uri="{BB962C8B-B14F-4D97-AF65-F5344CB8AC3E}">
        <p14:creationId xmlns:p14="http://schemas.microsoft.com/office/powerpoint/2010/main" val="21662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t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27092E-516E-C083-95AF-D28B306C6971}"/>
              </a:ext>
            </a:extLst>
          </p:cNvPr>
          <p:cNvSpPr txBox="1"/>
          <p:nvPr/>
        </p:nvSpPr>
        <p:spPr>
          <a:xfrm>
            <a:off x="1437686" y="4381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206 B134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5AA33-AD4F-6B41-1657-BBC5B797568E}"/>
              </a:ext>
            </a:extLst>
          </p:cNvPr>
          <p:cNvSpPr txBox="1"/>
          <p:nvPr/>
        </p:nvSpPr>
        <p:spPr>
          <a:xfrm>
            <a:off x="7294397" y="447675"/>
            <a:ext cx="35207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Survey: 20240823 E_W 206 RSM 01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7BBFE-6B0D-94A3-297C-FD65A1B74C2D}"/>
              </a:ext>
            </a:extLst>
          </p:cNvPr>
          <p:cNvGrpSpPr/>
          <p:nvPr/>
        </p:nvGrpSpPr>
        <p:grpSpPr>
          <a:xfrm>
            <a:off x="7938866" y="2738380"/>
            <a:ext cx="476857" cy="499449"/>
            <a:chOff x="5778500" y="3111500"/>
            <a:chExt cx="1723826" cy="1723826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9333F8A0-FBA9-D88E-09AC-5DAF6742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256138-4820-B07F-A2B1-8186D7A4AB4D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2" name="Graphic 31" descr="Radioactive">
              <a:extLst>
                <a:ext uri="{FF2B5EF4-FFF2-40B4-BE49-F238E27FC236}">
                  <a16:creationId xmlns:a16="http://schemas.microsoft.com/office/drawing/2014/main" id="{BC86DF4F-5FF1-1DA5-A1F9-50E58482C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A845EC-AE92-41DD-7B52-82BED6BD7F95}"/>
              </a:ext>
            </a:extLst>
          </p:cNvPr>
          <p:cNvGrpSpPr/>
          <p:nvPr/>
        </p:nvGrpSpPr>
        <p:grpSpPr>
          <a:xfrm>
            <a:off x="8091266" y="2890780"/>
            <a:ext cx="476857" cy="499449"/>
            <a:chOff x="5778500" y="3111500"/>
            <a:chExt cx="1723826" cy="1723826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E868F1EA-AFC1-27E2-C92F-017AAB7D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F285E0F-D10E-8705-37F7-1499A886BBE2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6" name="Graphic 35" descr="Radioactive">
              <a:extLst>
                <a:ext uri="{FF2B5EF4-FFF2-40B4-BE49-F238E27FC236}">
                  <a16:creationId xmlns:a16="http://schemas.microsoft.com/office/drawing/2014/main" id="{49DE3891-EBB1-4888-B6F6-1F1C97CC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01CCC5-D99F-2397-CDEB-7B8A54453EE5}"/>
              </a:ext>
            </a:extLst>
          </p:cNvPr>
          <p:cNvGrpSpPr/>
          <p:nvPr/>
        </p:nvGrpSpPr>
        <p:grpSpPr>
          <a:xfrm>
            <a:off x="7736545" y="2968323"/>
            <a:ext cx="476857" cy="499449"/>
            <a:chOff x="5778500" y="3111500"/>
            <a:chExt cx="1723826" cy="1723826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6B265A67-7B3F-3B68-5482-9C03BBFA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EB2A85-B94D-99D7-4BEC-41B93EB8C134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0" name="Graphic 39" descr="Radioactive">
              <a:extLst>
                <a:ext uri="{FF2B5EF4-FFF2-40B4-BE49-F238E27FC236}">
                  <a16:creationId xmlns:a16="http://schemas.microsoft.com/office/drawing/2014/main" id="{A7284125-8E48-E5E4-AE4B-49BDD048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A90C9-7568-F706-06E4-55CE7A381A34}"/>
              </a:ext>
            </a:extLst>
          </p:cNvPr>
          <p:cNvGrpSpPr/>
          <p:nvPr/>
        </p:nvGrpSpPr>
        <p:grpSpPr>
          <a:xfrm>
            <a:off x="7697740" y="3257114"/>
            <a:ext cx="476857" cy="499449"/>
            <a:chOff x="5778500" y="3111500"/>
            <a:chExt cx="1723826" cy="1723826"/>
          </a:xfrm>
        </p:grpSpPr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A745B878-24A8-7A84-6460-361EB86E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33B4D6-D022-FE40-7AD2-10DC8A614A0F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4" name="Graphic 43" descr="Radioactive">
              <a:extLst>
                <a:ext uri="{FF2B5EF4-FFF2-40B4-BE49-F238E27FC236}">
                  <a16:creationId xmlns:a16="http://schemas.microsoft.com/office/drawing/2014/main" id="{C6BBA8CF-AB95-B2E1-E588-2E0B7779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38E0F8-A86E-983F-2CBB-ABFEFB3D55CC}"/>
              </a:ext>
            </a:extLst>
          </p:cNvPr>
          <p:cNvGrpSpPr/>
          <p:nvPr/>
        </p:nvGrpSpPr>
        <p:grpSpPr>
          <a:xfrm>
            <a:off x="8068035" y="3256676"/>
            <a:ext cx="476857" cy="499449"/>
            <a:chOff x="5778500" y="3111500"/>
            <a:chExt cx="1723826" cy="1723826"/>
          </a:xfrm>
        </p:grpSpPr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B1C4C666-576A-9D45-ABB3-E1FB94EF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F51989-6EB3-17DC-EEB8-B89B0F546FC6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8" name="Graphic 47" descr="Radioactive">
              <a:extLst>
                <a:ext uri="{FF2B5EF4-FFF2-40B4-BE49-F238E27FC236}">
                  <a16:creationId xmlns:a16="http://schemas.microsoft.com/office/drawing/2014/main" id="{05B14731-78F3-5DEF-0464-C5D76D60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79029F-D119-ED6E-A377-4ABBC48A01F4}"/>
              </a:ext>
            </a:extLst>
          </p:cNvPr>
          <p:cNvGrpSpPr/>
          <p:nvPr/>
        </p:nvGrpSpPr>
        <p:grpSpPr>
          <a:xfrm>
            <a:off x="7057025" y="3155517"/>
            <a:ext cx="476857" cy="499449"/>
            <a:chOff x="5778500" y="3111500"/>
            <a:chExt cx="1723826" cy="1723826"/>
          </a:xfrm>
        </p:grpSpPr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5B6A161F-E068-9D70-BA49-EE00BB33D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D53382-EBE1-D99F-344F-31207F5DA473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2" name="Graphic 51" descr="Radioactive">
              <a:extLst>
                <a:ext uri="{FF2B5EF4-FFF2-40B4-BE49-F238E27FC236}">
                  <a16:creationId xmlns:a16="http://schemas.microsoft.com/office/drawing/2014/main" id="{B06935B0-AF8D-AAB3-3E32-C0D34AE0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147135-DB17-61D4-8A43-E6957940D712}"/>
              </a:ext>
            </a:extLst>
          </p:cNvPr>
          <p:cNvGrpSpPr/>
          <p:nvPr/>
        </p:nvGrpSpPr>
        <p:grpSpPr>
          <a:xfrm>
            <a:off x="8052902" y="3571919"/>
            <a:ext cx="476857" cy="499449"/>
            <a:chOff x="5778500" y="3111500"/>
            <a:chExt cx="1723826" cy="1723826"/>
          </a:xfrm>
        </p:grpSpPr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D87AB267-DD03-AD25-B5A0-A0859B3F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F972ED-8EA2-9A4F-CFF5-57FCB52C0785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6" name="Graphic 55" descr="Radioactive">
              <a:extLst>
                <a:ext uri="{FF2B5EF4-FFF2-40B4-BE49-F238E27FC236}">
                  <a16:creationId xmlns:a16="http://schemas.microsoft.com/office/drawing/2014/main" id="{A7B88F79-0C6C-DE6E-18DE-DF6416A6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C40603-CE29-7B45-6F1A-CDF09E0DD63D}"/>
              </a:ext>
            </a:extLst>
          </p:cNvPr>
          <p:cNvGrpSpPr/>
          <p:nvPr/>
        </p:nvGrpSpPr>
        <p:grpSpPr>
          <a:xfrm>
            <a:off x="7667379" y="3506400"/>
            <a:ext cx="476857" cy="499449"/>
            <a:chOff x="5778500" y="3111500"/>
            <a:chExt cx="1723826" cy="1723826"/>
          </a:xfrm>
        </p:grpSpPr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C0D49737-0238-8791-4FC9-4D6F3AF05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95CD9C-732E-4F75-A563-019781A7442A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0" name="Graphic 59" descr="Radioactive">
              <a:extLst>
                <a:ext uri="{FF2B5EF4-FFF2-40B4-BE49-F238E27FC236}">
                  <a16:creationId xmlns:a16="http://schemas.microsoft.com/office/drawing/2014/main" id="{EED8E064-0FD2-037E-F726-BDA5D80F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0431ED-0F03-00B5-C3AD-36239C250EB1}"/>
              </a:ext>
            </a:extLst>
          </p:cNvPr>
          <p:cNvGrpSpPr/>
          <p:nvPr/>
        </p:nvGrpSpPr>
        <p:grpSpPr>
          <a:xfrm>
            <a:off x="7305181" y="3380272"/>
            <a:ext cx="476857" cy="499449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BC62D7A1-836D-DCEB-90F3-12281574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51B139F-BCEE-66B3-F617-861C49F438E0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4" name="Graphic 63" descr="Radioactive">
              <a:extLst>
                <a:ext uri="{FF2B5EF4-FFF2-40B4-BE49-F238E27FC236}">
                  <a16:creationId xmlns:a16="http://schemas.microsoft.com/office/drawing/2014/main" id="{908212CE-E6EB-F4AD-0BAE-0B53348F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263E4C-7AFC-5EBC-7B43-38610B5B07A4}"/>
              </a:ext>
            </a:extLst>
          </p:cNvPr>
          <p:cNvGrpSpPr/>
          <p:nvPr/>
        </p:nvGrpSpPr>
        <p:grpSpPr>
          <a:xfrm>
            <a:off x="7385809" y="2978099"/>
            <a:ext cx="476857" cy="499449"/>
            <a:chOff x="5778500" y="3111500"/>
            <a:chExt cx="1723826" cy="1723826"/>
          </a:xfrm>
        </p:grpSpPr>
        <p:pic>
          <p:nvPicPr>
            <p:cNvPr id="66" name="Picture 65" descr="A close up of a logo&#10;&#10;Description automatically generated">
              <a:extLst>
                <a:ext uri="{FF2B5EF4-FFF2-40B4-BE49-F238E27FC236}">
                  <a16:creationId xmlns:a16="http://schemas.microsoft.com/office/drawing/2014/main" id="{8BFA436D-7307-1E4C-F734-5D50AD70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2AA677-82DD-D136-7DAE-98A1505030D2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8" name="Graphic 67" descr="Radioactive">
              <a:extLst>
                <a:ext uri="{FF2B5EF4-FFF2-40B4-BE49-F238E27FC236}">
                  <a16:creationId xmlns:a16="http://schemas.microsoft.com/office/drawing/2014/main" id="{A5075481-B85B-DC7C-79D2-787B7CB8D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8E8BF89-892D-F378-7338-5389781CA54C}"/>
              </a:ext>
            </a:extLst>
          </p:cNvPr>
          <p:cNvSpPr>
            <a:spLocks noChangeAspect="1"/>
          </p:cNvSpPr>
          <p:nvPr/>
        </p:nvSpPr>
        <p:spPr>
          <a:xfrm>
            <a:off x="3077311" y="56908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F37D96-7F6D-FE07-2267-D2970A1F086D}"/>
              </a:ext>
            </a:extLst>
          </p:cNvPr>
          <p:cNvSpPr>
            <a:spLocks noChangeAspect="1"/>
          </p:cNvSpPr>
          <p:nvPr/>
        </p:nvSpPr>
        <p:spPr>
          <a:xfrm>
            <a:off x="3836246" y="363292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90F9A2B-2F82-A9A0-4CAF-6E585EF7134D}"/>
              </a:ext>
            </a:extLst>
          </p:cNvPr>
          <p:cNvSpPr>
            <a:spLocks noChangeAspect="1"/>
          </p:cNvSpPr>
          <p:nvPr/>
        </p:nvSpPr>
        <p:spPr>
          <a:xfrm>
            <a:off x="2354483" y="273957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3F6D14B-FB7B-B1AB-7671-0A2D40465DD8}"/>
              </a:ext>
            </a:extLst>
          </p:cNvPr>
          <p:cNvSpPr>
            <a:spLocks noChangeAspect="1"/>
          </p:cNvSpPr>
          <p:nvPr/>
        </p:nvSpPr>
        <p:spPr>
          <a:xfrm>
            <a:off x="3775553" y="12576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685D24-EEAE-4025-EDE6-45FBB5DC1FA3}"/>
              </a:ext>
            </a:extLst>
          </p:cNvPr>
          <p:cNvSpPr>
            <a:spLocks noChangeAspect="1"/>
          </p:cNvSpPr>
          <p:nvPr/>
        </p:nvSpPr>
        <p:spPr>
          <a:xfrm>
            <a:off x="6549909" y="12773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CC2148-11F1-EBFD-9B83-E657E1AC69F8}"/>
              </a:ext>
            </a:extLst>
          </p:cNvPr>
          <p:cNvSpPr>
            <a:spLocks noChangeAspect="1"/>
          </p:cNvSpPr>
          <p:nvPr/>
        </p:nvSpPr>
        <p:spPr>
          <a:xfrm>
            <a:off x="7084033" y="25807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9667ED-4CAC-412E-2D1F-69D5CF1DA426}"/>
              </a:ext>
            </a:extLst>
          </p:cNvPr>
          <p:cNvSpPr>
            <a:spLocks noChangeAspect="1"/>
          </p:cNvSpPr>
          <p:nvPr/>
        </p:nvSpPr>
        <p:spPr>
          <a:xfrm>
            <a:off x="8530295" y="186044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218086-A999-3BB3-71AC-B827D8BA8ABF}"/>
              </a:ext>
            </a:extLst>
          </p:cNvPr>
          <p:cNvSpPr>
            <a:spLocks noChangeAspect="1"/>
          </p:cNvSpPr>
          <p:nvPr/>
        </p:nvSpPr>
        <p:spPr>
          <a:xfrm>
            <a:off x="8523728" y="449295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7CC6D6-2F2A-F8B0-16C5-04F8E60A6179}"/>
              </a:ext>
            </a:extLst>
          </p:cNvPr>
          <p:cNvSpPr>
            <a:spLocks noChangeAspect="1"/>
          </p:cNvSpPr>
          <p:nvPr/>
        </p:nvSpPr>
        <p:spPr>
          <a:xfrm>
            <a:off x="7189805" y="50150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6384CA0-FA4E-CDF5-1F57-DAD493DE907B}"/>
              </a:ext>
            </a:extLst>
          </p:cNvPr>
          <p:cNvSpPr>
            <a:spLocks noChangeAspect="1"/>
          </p:cNvSpPr>
          <p:nvPr/>
        </p:nvSpPr>
        <p:spPr>
          <a:xfrm>
            <a:off x="5633898" y="586054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587ADD-0B10-BD29-2068-1D80A1CECA38}"/>
              </a:ext>
            </a:extLst>
          </p:cNvPr>
          <p:cNvSpPr txBox="1"/>
          <p:nvPr/>
        </p:nvSpPr>
        <p:spPr>
          <a:xfrm>
            <a:off x="6425656" y="1994832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80867D-875B-3023-6AA5-4BC77FBCD006}"/>
              </a:ext>
            </a:extLst>
          </p:cNvPr>
          <p:cNvSpPr txBox="1"/>
          <p:nvPr/>
        </p:nvSpPr>
        <p:spPr>
          <a:xfrm>
            <a:off x="3395346" y="1412573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5BB6A2-9D66-C989-107C-D73EAB229DAA}"/>
              </a:ext>
            </a:extLst>
          </p:cNvPr>
          <p:cNvSpPr txBox="1"/>
          <p:nvPr/>
        </p:nvSpPr>
        <p:spPr>
          <a:xfrm>
            <a:off x="3348967" y="5799923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*139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75CC7-9664-6AAF-A708-70B81AD5551B}"/>
              </a:ext>
            </a:extLst>
          </p:cNvPr>
          <p:cNvSpPr txBox="1"/>
          <p:nvPr/>
        </p:nvSpPr>
        <p:spPr>
          <a:xfrm>
            <a:off x="3275993" y="4051934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181DAA-64C4-1A69-6A30-C79ED8BB28DB}"/>
              </a:ext>
            </a:extLst>
          </p:cNvPr>
          <p:cNvSpPr txBox="1"/>
          <p:nvPr/>
        </p:nvSpPr>
        <p:spPr>
          <a:xfrm>
            <a:off x="5392686" y="5271218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4FD9C3-367D-F826-3A35-F64FC519D319}"/>
              </a:ext>
            </a:extLst>
          </p:cNvPr>
          <p:cNvSpPr txBox="1"/>
          <p:nvPr/>
        </p:nvSpPr>
        <p:spPr>
          <a:xfrm>
            <a:off x="6276677" y="3072028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161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6E73D1-F010-1688-4E1C-DFD4FEF7F6E2}"/>
              </a:ext>
            </a:extLst>
          </p:cNvPr>
          <p:cNvSpPr txBox="1"/>
          <p:nvPr/>
        </p:nvSpPr>
        <p:spPr>
          <a:xfrm>
            <a:off x="7513431" y="1468074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380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DDC9A2-AD80-FCF3-1A06-C23055ABC6C6}"/>
              </a:ext>
            </a:extLst>
          </p:cNvPr>
          <p:cNvSpPr txBox="1"/>
          <p:nvPr/>
        </p:nvSpPr>
        <p:spPr>
          <a:xfrm>
            <a:off x="4694047" y="447675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 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9BBDDB-652D-ADD0-057D-0AE875F53546}"/>
              </a:ext>
            </a:extLst>
          </p:cNvPr>
          <p:cNvSpPr txBox="1"/>
          <p:nvPr/>
        </p:nvSpPr>
        <p:spPr>
          <a:xfrm>
            <a:off x="3379384" y="447675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2D70E1-6706-D826-A899-4120BB8347CC}"/>
              </a:ext>
            </a:extLst>
          </p:cNvPr>
          <p:cNvSpPr>
            <a:spLocks noChangeAspect="1"/>
          </p:cNvSpPr>
          <p:nvPr/>
        </p:nvSpPr>
        <p:spPr>
          <a:xfrm>
            <a:off x="3136026" y="5028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44D8-DD87-6D82-A6F5-FB4D08B3E3A8}"/>
              </a:ext>
            </a:extLst>
          </p:cNvPr>
          <p:cNvSpPr txBox="1"/>
          <p:nvPr/>
        </p:nvSpPr>
        <p:spPr>
          <a:xfrm>
            <a:off x="6843292" y="4804438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*250</a:t>
            </a:r>
          </a:p>
        </p:txBody>
      </p:sp>
    </p:spTree>
    <p:extLst>
      <p:ext uri="{BB962C8B-B14F-4D97-AF65-F5344CB8AC3E}">
        <p14:creationId xmlns:p14="http://schemas.microsoft.com/office/powerpoint/2010/main" val="39890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BEBB-23C8-A26F-83D8-C85BDC4E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97" y="0"/>
            <a:ext cx="10016406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4109AA-BD6B-AFFB-22AC-DE7B8CD50B36}"/>
              </a:ext>
            </a:extLst>
          </p:cNvPr>
          <p:cNvSpPr>
            <a:spLocks noChangeAspect="1"/>
          </p:cNvSpPr>
          <p:nvPr/>
        </p:nvSpPr>
        <p:spPr>
          <a:xfrm>
            <a:off x="6846998" y="213319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D73D-7FC2-1744-C2C7-3FAF2E153195}"/>
              </a:ext>
            </a:extLst>
          </p:cNvPr>
          <p:cNvSpPr>
            <a:spLocks noChangeAspect="1"/>
          </p:cNvSpPr>
          <p:nvPr/>
        </p:nvSpPr>
        <p:spPr>
          <a:xfrm>
            <a:off x="8296015" y="242981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EB738-76F5-8125-68DA-F28D30E60704}"/>
              </a:ext>
            </a:extLst>
          </p:cNvPr>
          <p:cNvSpPr>
            <a:spLocks noChangeAspect="1"/>
          </p:cNvSpPr>
          <p:nvPr/>
        </p:nvSpPr>
        <p:spPr>
          <a:xfrm>
            <a:off x="8356512" y="33942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0117B-8B47-1B0C-CABB-4A52C76FB3DA}"/>
              </a:ext>
            </a:extLst>
          </p:cNvPr>
          <p:cNvSpPr>
            <a:spLocks noChangeAspect="1"/>
          </p:cNvSpPr>
          <p:nvPr/>
        </p:nvSpPr>
        <p:spPr>
          <a:xfrm>
            <a:off x="7280159" y="519369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5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6E37FE-8312-DDCE-3102-7276A4D9CBA3}"/>
              </a:ext>
            </a:extLst>
          </p:cNvPr>
          <p:cNvSpPr>
            <a:spLocks noChangeAspect="1"/>
          </p:cNvSpPr>
          <p:nvPr/>
        </p:nvSpPr>
        <p:spPr>
          <a:xfrm>
            <a:off x="8138840" y="43264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A5C158-F1E6-CF5D-9F10-87029058E926}"/>
              </a:ext>
            </a:extLst>
          </p:cNvPr>
          <p:cNvSpPr>
            <a:spLocks noChangeAspect="1"/>
          </p:cNvSpPr>
          <p:nvPr/>
        </p:nvSpPr>
        <p:spPr>
          <a:xfrm>
            <a:off x="7721835" y="322109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6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D993D-276C-E784-DF7F-BFB24D1EAF2A}"/>
              </a:ext>
            </a:extLst>
          </p:cNvPr>
          <p:cNvSpPr txBox="1"/>
          <p:nvPr/>
        </p:nvSpPr>
        <p:spPr>
          <a:xfrm>
            <a:off x="7583528" y="9812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ea typeface="+mn-lt"/>
                <a:cs typeface="+mn-lt"/>
              </a:rPr>
              <a:t>20250814 E_W 206 RSQ 02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CBDDC-B6B8-3136-ECCD-30E0786ABE2C}"/>
              </a:ext>
            </a:extLst>
          </p:cNvPr>
          <p:cNvSpPr txBox="1"/>
          <p:nvPr/>
        </p:nvSpPr>
        <p:spPr>
          <a:xfrm>
            <a:off x="6710087" y="4633221"/>
            <a:ext cx="927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8​*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DEF11-E808-111E-9B99-F0A0F5A97602}"/>
              </a:ext>
            </a:extLst>
          </p:cNvPr>
          <p:cNvSpPr txBox="1"/>
          <p:nvPr/>
        </p:nvSpPr>
        <p:spPr>
          <a:xfrm>
            <a:off x="6848228" y="2556024"/>
            <a:ext cx="1143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10*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8BFCB-5CEF-0501-A9D7-A577C7A71423}"/>
              </a:ext>
            </a:extLst>
          </p:cNvPr>
          <p:cNvSpPr txBox="1"/>
          <p:nvPr/>
        </p:nvSpPr>
        <p:spPr>
          <a:xfrm>
            <a:off x="7579910" y="3680178"/>
            <a:ext cx="654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8*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8BEB9-38DF-A4DD-5685-993C10B2A3F8}"/>
              </a:ext>
            </a:extLst>
          </p:cNvPr>
          <p:cNvSpPr txBox="1"/>
          <p:nvPr/>
        </p:nvSpPr>
        <p:spPr>
          <a:xfrm>
            <a:off x="6250645" y="3680721"/>
            <a:ext cx="927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8​*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38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217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Ceniceros, Isaac Daniel</dc:creator>
  <cp:lastModifiedBy>Kontogeorgakos, Dimitrios</cp:lastModifiedBy>
  <cp:revision>357</cp:revision>
  <dcterms:created xsi:type="dcterms:W3CDTF">2024-01-19T20:26:44Z</dcterms:created>
  <dcterms:modified xsi:type="dcterms:W3CDTF">2025-08-14T16:17:18Z</dcterms:modified>
</cp:coreProperties>
</file>