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58" r:id="rId4"/>
    <p:sldId id="259" r:id="rId5"/>
    <p:sldId id="256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90C92DA-2125-4D3A-8006-B907DFCD0661}" v="202" dt="2025-09-29T21:46:41.2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microsoft.com/office/2016/11/relationships/changesInfo" Target="changesInfos/changesInfo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right, Eric" userId="R5RHOOxiiMvrIstqcZCN+51eNdNDgK7x3kFQkkPj2cc=" providerId="None" clId="Web-{A5E42170-66FA-4EA6-90E0-6F8676C38D24}"/>
    <pc:docChg chg="modSld sldOrd">
      <pc:chgData name="Wright, Eric" userId="R5RHOOxiiMvrIstqcZCN+51eNdNDgK7x3kFQkkPj2cc=" providerId="None" clId="Web-{A5E42170-66FA-4EA6-90E0-6F8676C38D24}" dt="2024-10-31T19:11:02.526" v="225" actId="1076"/>
      <pc:docMkLst>
        <pc:docMk/>
      </pc:docMkLst>
      <pc:sldChg chg="addSp delSp modSp">
        <pc:chgData name="Wright, Eric" userId="R5RHOOxiiMvrIstqcZCN+51eNdNDgK7x3kFQkkPj2cc=" providerId="None" clId="Web-{A5E42170-66FA-4EA6-90E0-6F8676C38D24}" dt="2024-10-31T19:11:02.526" v="225" actId="1076"/>
        <pc:sldMkLst>
          <pc:docMk/>
          <pc:sldMk cId="1208335622" sldId="256"/>
        </pc:sldMkLst>
      </pc:sldChg>
      <pc:sldChg chg="addSp delSp modSp">
        <pc:chgData name="Wright, Eric" userId="R5RHOOxiiMvrIstqcZCN+51eNdNDgK7x3kFQkkPj2cc=" providerId="None" clId="Web-{A5E42170-66FA-4EA6-90E0-6F8676C38D24}" dt="2024-10-31T19:01:45.630" v="80" actId="20577"/>
        <pc:sldMkLst>
          <pc:docMk/>
          <pc:sldMk cId="1750196614" sldId="258"/>
        </pc:sldMkLst>
      </pc:sldChg>
      <pc:sldChg chg="addSp modSp ord">
        <pc:chgData name="Wright, Eric" userId="R5RHOOxiiMvrIstqcZCN+51eNdNDgK7x3kFQkkPj2cc=" providerId="None" clId="Web-{A5E42170-66FA-4EA6-90E0-6F8676C38D24}" dt="2024-10-31T19:04:19.651" v="143"/>
        <pc:sldMkLst>
          <pc:docMk/>
          <pc:sldMk cId="3989013542" sldId="259"/>
        </pc:sldMkLst>
      </pc:sldChg>
    </pc:docChg>
  </pc:docChgLst>
  <pc:docChgLst>
    <pc:chgData name="Ceniceros, Isaac D." clId="Web-{3B433CB3-05B8-4366-8057-F6FCD380C70E}"/>
    <pc:docChg chg="modSld">
      <pc:chgData name="Ceniceros, Isaac D." userId="" providerId="" clId="Web-{3B433CB3-05B8-4366-8057-F6FCD380C70E}" dt="2024-02-27T19:06:43.981" v="0" actId="20577"/>
      <pc:docMkLst>
        <pc:docMk/>
      </pc:docMkLst>
      <pc:sldChg chg="modSp">
        <pc:chgData name="Ceniceros, Isaac D." userId="" providerId="" clId="Web-{3B433CB3-05B8-4366-8057-F6FCD380C70E}" dt="2024-02-27T19:06:43.981" v="0" actId="20577"/>
        <pc:sldMkLst>
          <pc:docMk/>
          <pc:sldMk cId="1208335622" sldId="256"/>
        </pc:sldMkLst>
      </pc:sldChg>
    </pc:docChg>
  </pc:docChgLst>
  <pc:docChgLst>
    <pc:chgData name="Wright, Eric" userId="R5RHOOxiiMvrIstqcZCN+51eNdNDgK7x3kFQkkPj2cc=" providerId="None" clId="Web-{98F1A076-AD31-44CA-82F8-16D5A7983E45}"/>
    <pc:docChg chg="modSld">
      <pc:chgData name="Wright, Eric" userId="R5RHOOxiiMvrIstqcZCN+51eNdNDgK7x3kFQkkPj2cc=" providerId="None" clId="Web-{98F1A076-AD31-44CA-82F8-16D5A7983E45}" dt="2025-08-21T16:11:31.389" v="94" actId="20577"/>
      <pc:docMkLst>
        <pc:docMk/>
      </pc:docMkLst>
      <pc:sldChg chg="modSp">
        <pc:chgData name="Wright, Eric" userId="R5RHOOxiiMvrIstqcZCN+51eNdNDgK7x3kFQkkPj2cc=" providerId="None" clId="Web-{98F1A076-AD31-44CA-82F8-16D5A7983E45}" dt="2025-08-21T16:11:31.389" v="94" actId="20577"/>
        <pc:sldMkLst>
          <pc:docMk/>
          <pc:sldMk cId="1208335622" sldId="256"/>
        </pc:sldMkLst>
      </pc:sldChg>
      <pc:sldChg chg="addSp delSp modSp">
        <pc:chgData name="Wright, Eric" userId="R5RHOOxiiMvrIstqcZCN+51eNdNDgK7x3kFQkkPj2cc=" providerId="None" clId="Web-{98F1A076-AD31-44CA-82F8-16D5A7983E45}" dt="2025-08-21T16:10:07.107" v="76"/>
        <pc:sldMkLst>
          <pc:docMk/>
          <pc:sldMk cId="3147892458" sldId="260"/>
        </pc:sldMkLst>
      </pc:sldChg>
    </pc:docChg>
  </pc:docChgLst>
  <pc:docChgLst>
    <pc:chgData name="Wright, Eric" userId="R5RHOOxiiMvrIstqcZCN+51eNdNDgK7x3kFQkkPj2cc=" providerId="None" clId="Web-{DE8418C1-292B-4652-9608-705034285E15}"/>
    <pc:docChg chg="modSld">
      <pc:chgData name="Wright, Eric" userId="R5RHOOxiiMvrIstqcZCN+51eNdNDgK7x3kFQkkPj2cc=" providerId="None" clId="Web-{DE8418C1-292B-4652-9608-705034285E15}" dt="2025-08-14T18:43:37.368" v="10" actId="1076"/>
      <pc:docMkLst>
        <pc:docMk/>
      </pc:docMkLst>
      <pc:sldChg chg="modSp">
        <pc:chgData name="Wright, Eric" userId="R5RHOOxiiMvrIstqcZCN+51eNdNDgK7x3kFQkkPj2cc=" providerId="None" clId="Web-{DE8418C1-292B-4652-9608-705034285E15}" dt="2025-08-14T18:43:37.368" v="10" actId="1076"/>
        <pc:sldMkLst>
          <pc:docMk/>
          <pc:sldMk cId="1208335622" sldId="256"/>
        </pc:sldMkLst>
      </pc:sldChg>
    </pc:docChg>
  </pc:docChgLst>
  <pc:docChgLst>
    <pc:chgData name="Wright, Eric" userId="R5RHOOxiiMvrIstqcZCN+51eNdNDgK7x3kFQkkPj2cc=" providerId="None" clId="Web-{26A89D9F-82AB-4212-9EC1-9841AAEB00B0}"/>
    <pc:docChg chg="modSld">
      <pc:chgData name="Wright, Eric" userId="R5RHOOxiiMvrIstqcZCN+51eNdNDgK7x3kFQkkPj2cc=" providerId="None" clId="Web-{26A89D9F-82AB-4212-9EC1-9841AAEB00B0}" dt="2024-09-03T16:31:46.805" v="211" actId="1076"/>
      <pc:docMkLst>
        <pc:docMk/>
      </pc:docMkLst>
      <pc:sldChg chg="addSp delSp modSp">
        <pc:chgData name="Wright, Eric" userId="R5RHOOxiiMvrIstqcZCN+51eNdNDgK7x3kFQkkPj2cc=" providerId="None" clId="Web-{26A89D9F-82AB-4212-9EC1-9841AAEB00B0}" dt="2024-09-03T16:31:46.805" v="211" actId="1076"/>
        <pc:sldMkLst>
          <pc:docMk/>
          <pc:sldMk cId="1208335622" sldId="256"/>
        </pc:sldMkLst>
      </pc:sldChg>
    </pc:docChg>
  </pc:docChgLst>
  <pc:docChgLst>
    <pc:chgData name="Wright, Eric" userId="R5RHOOxiiMvrIstqcZCN+51eNdNDgK7x3kFQkkPj2cc=" providerId="None" clId="Web-{936DC38C-2CFD-46EA-89A7-BB60C13E3DAE}"/>
    <pc:docChg chg="modSld">
      <pc:chgData name="Wright, Eric" userId="R5RHOOxiiMvrIstqcZCN+51eNdNDgK7x3kFQkkPj2cc=" providerId="None" clId="Web-{936DC38C-2CFD-46EA-89A7-BB60C13E3DAE}" dt="2025-03-26T21:43:51.590" v="108"/>
      <pc:docMkLst>
        <pc:docMk/>
      </pc:docMkLst>
      <pc:sldChg chg="addSp delSp modSp">
        <pc:chgData name="Wright, Eric" userId="R5RHOOxiiMvrIstqcZCN+51eNdNDgK7x3kFQkkPj2cc=" providerId="None" clId="Web-{936DC38C-2CFD-46EA-89A7-BB60C13E3DAE}" dt="2025-03-26T21:43:51.590" v="108"/>
        <pc:sldMkLst>
          <pc:docMk/>
          <pc:sldMk cId="1208335622" sldId="256"/>
        </pc:sldMkLst>
      </pc:sldChg>
      <pc:sldChg chg="delSp modSp">
        <pc:chgData name="Wright, Eric" userId="R5RHOOxiiMvrIstqcZCN+51eNdNDgK7x3kFQkkPj2cc=" providerId="None" clId="Web-{936DC38C-2CFD-46EA-89A7-BB60C13E3DAE}" dt="2025-03-26T21:42:45.059" v="82"/>
        <pc:sldMkLst>
          <pc:docMk/>
          <pc:sldMk cId="1750196614" sldId="258"/>
        </pc:sldMkLst>
      </pc:sldChg>
      <pc:sldChg chg="addSp delSp modSp">
        <pc:chgData name="Wright, Eric" userId="R5RHOOxiiMvrIstqcZCN+51eNdNDgK7x3kFQkkPj2cc=" providerId="None" clId="Web-{936DC38C-2CFD-46EA-89A7-BB60C13E3DAE}" dt="2025-03-26T21:42:47.856" v="85"/>
        <pc:sldMkLst>
          <pc:docMk/>
          <pc:sldMk cId="3989013542" sldId="259"/>
        </pc:sldMkLst>
      </pc:sldChg>
    </pc:docChg>
  </pc:docChgLst>
  <pc:docChgLst>
    <pc:chgData name="Wright, Eric" userId="R5RHOOxiiMvrIstqcZCN+51eNdNDgK7x3kFQkkPj2cc=" providerId="None" clId="Web-{AAC5F9E2-88A7-420D-AA3C-EA5F1C249ABC}"/>
    <pc:docChg chg="addSld delSld modSld">
      <pc:chgData name="Wright, Eric" userId="R5RHOOxiiMvrIstqcZCN+51eNdNDgK7x3kFQkkPj2cc=" providerId="None" clId="Web-{AAC5F9E2-88A7-420D-AA3C-EA5F1C249ABC}" dt="2025-08-14T16:17:35.316" v="6"/>
      <pc:docMkLst>
        <pc:docMk/>
      </pc:docMkLst>
      <pc:sldChg chg="addSp modSp">
        <pc:chgData name="Wright, Eric" userId="R5RHOOxiiMvrIstqcZCN+51eNdNDgK7x3kFQkkPj2cc=" providerId="None" clId="Web-{AAC5F9E2-88A7-420D-AA3C-EA5F1C249ABC}" dt="2025-08-14T16:14:57.271" v="1"/>
        <pc:sldMkLst>
          <pc:docMk/>
          <pc:sldMk cId="3147892458" sldId="260"/>
        </pc:sldMkLst>
      </pc:sldChg>
      <pc:sldChg chg="addSp modSp new del">
        <pc:chgData name="Wright, Eric" userId="R5RHOOxiiMvrIstqcZCN+51eNdNDgK7x3kFQkkPj2cc=" providerId="None" clId="Web-{AAC5F9E2-88A7-420D-AA3C-EA5F1C249ABC}" dt="2025-08-14T16:17:35.316" v="6"/>
        <pc:sldMkLst>
          <pc:docMk/>
          <pc:sldMk cId="3923436343" sldId="261"/>
        </pc:sldMkLst>
      </pc:sldChg>
      <pc:sldChg chg="add">
        <pc:chgData name="Wright, Eric" userId="R5RHOOxiiMvrIstqcZCN+51eNdNDgK7x3kFQkkPj2cc=" providerId="None" clId="Web-{AAC5F9E2-88A7-420D-AA3C-EA5F1C249ABC}" dt="2025-08-14T16:17:33.816" v="5"/>
        <pc:sldMkLst>
          <pc:docMk/>
          <pc:sldMk cId="3333809904" sldId="262"/>
        </pc:sldMkLst>
      </pc:sldChg>
    </pc:docChg>
  </pc:docChgLst>
  <pc:docChgLst>
    <pc:chgData name="Wright, Eric" userId="R5RHOOxiiMvrIstqcZCN+51eNdNDgK7x3kFQkkPj2cc=" providerId="None" clId="Web-{EEA6FA2F-0E43-4F00-B67C-A2EBE1E74980}"/>
    <pc:docChg chg="modSld">
      <pc:chgData name="Wright, Eric" userId="R5RHOOxiiMvrIstqcZCN+51eNdNDgK7x3kFQkkPj2cc=" providerId="None" clId="Web-{EEA6FA2F-0E43-4F00-B67C-A2EBE1E74980}" dt="2025-06-30T21:03:04.477" v="138" actId="1076"/>
      <pc:docMkLst>
        <pc:docMk/>
      </pc:docMkLst>
      <pc:sldChg chg="modSp">
        <pc:chgData name="Wright, Eric" userId="R5RHOOxiiMvrIstqcZCN+51eNdNDgK7x3kFQkkPj2cc=" providerId="None" clId="Web-{EEA6FA2F-0E43-4F00-B67C-A2EBE1E74980}" dt="2025-06-30T20:59:51.727" v="115" actId="1076"/>
        <pc:sldMkLst>
          <pc:docMk/>
          <pc:sldMk cId="1208335622" sldId="256"/>
        </pc:sldMkLst>
      </pc:sldChg>
      <pc:sldChg chg="addSp delSp modSp">
        <pc:chgData name="Wright, Eric" userId="R5RHOOxiiMvrIstqcZCN+51eNdNDgK7x3kFQkkPj2cc=" providerId="None" clId="Web-{EEA6FA2F-0E43-4F00-B67C-A2EBE1E74980}" dt="2025-06-30T21:03:04.477" v="138" actId="1076"/>
        <pc:sldMkLst>
          <pc:docMk/>
          <pc:sldMk cId="1750196614" sldId="258"/>
        </pc:sldMkLst>
      </pc:sldChg>
      <pc:sldChg chg="delSp modSp">
        <pc:chgData name="Wright, Eric" userId="R5RHOOxiiMvrIstqcZCN+51eNdNDgK7x3kFQkkPj2cc=" providerId="None" clId="Web-{EEA6FA2F-0E43-4F00-B67C-A2EBE1E74980}" dt="2025-06-30T20:59:04.648" v="105" actId="1076"/>
        <pc:sldMkLst>
          <pc:docMk/>
          <pc:sldMk cId="3989013542" sldId="259"/>
        </pc:sldMkLst>
      </pc:sldChg>
    </pc:docChg>
  </pc:docChgLst>
  <pc:docChgLst>
    <pc:chgData name="Wright, Eric" userId="R5RHOOxiiMvrIstqcZCN+51eNdNDgK7x3kFQkkPj2cc=" providerId="None" clId="Web-{2456EC16-D7E6-4C65-A0F8-3F5EF81A675F}"/>
    <pc:docChg chg="modSld">
      <pc:chgData name="Wright, Eric" userId="R5RHOOxiiMvrIstqcZCN+51eNdNDgK7x3kFQkkPj2cc=" providerId="None" clId="Web-{2456EC16-D7E6-4C65-A0F8-3F5EF81A675F}" dt="2024-11-22T21:59:33.817" v="164" actId="20577"/>
      <pc:docMkLst>
        <pc:docMk/>
      </pc:docMkLst>
      <pc:sldChg chg="modSp">
        <pc:chgData name="Wright, Eric" userId="R5RHOOxiiMvrIstqcZCN+51eNdNDgK7x3kFQkkPj2cc=" providerId="None" clId="Web-{2456EC16-D7E6-4C65-A0F8-3F5EF81A675F}" dt="2024-11-22T21:24:44.135" v="52" actId="20577"/>
        <pc:sldMkLst>
          <pc:docMk/>
          <pc:sldMk cId="1208335622" sldId="256"/>
        </pc:sldMkLst>
      </pc:sldChg>
      <pc:sldChg chg="modSp">
        <pc:chgData name="Wright, Eric" userId="R5RHOOxiiMvrIstqcZCN+51eNdNDgK7x3kFQkkPj2cc=" providerId="None" clId="Web-{2456EC16-D7E6-4C65-A0F8-3F5EF81A675F}" dt="2024-11-22T21:59:22.083" v="160" actId="20577"/>
        <pc:sldMkLst>
          <pc:docMk/>
          <pc:sldMk cId="1750196614" sldId="258"/>
        </pc:sldMkLst>
      </pc:sldChg>
      <pc:sldChg chg="addSp delSp modSp">
        <pc:chgData name="Wright, Eric" userId="R5RHOOxiiMvrIstqcZCN+51eNdNDgK7x3kFQkkPj2cc=" providerId="None" clId="Web-{2456EC16-D7E6-4C65-A0F8-3F5EF81A675F}" dt="2024-11-22T21:59:33.817" v="164" actId="20577"/>
        <pc:sldMkLst>
          <pc:docMk/>
          <pc:sldMk cId="3989013542" sldId="259"/>
        </pc:sldMkLst>
      </pc:sldChg>
    </pc:docChg>
  </pc:docChgLst>
  <pc:docChgLst>
    <pc:chgData name="Wright, Eric" userId="R5RHOOxiiMvrIstqcZCN+51eNdNDgK7x3kFQkkPj2cc=" providerId="None" clId="Web-{2696E795-8FD0-46D5-9B1C-5EE961C05AF6}"/>
    <pc:docChg chg="modSld">
      <pc:chgData name="Wright, Eric" userId="R5RHOOxiiMvrIstqcZCN+51eNdNDgK7x3kFQkkPj2cc=" providerId="None" clId="Web-{2696E795-8FD0-46D5-9B1C-5EE961C05AF6}" dt="2025-04-22T21:11:31.554" v="91" actId="1076"/>
      <pc:docMkLst>
        <pc:docMk/>
      </pc:docMkLst>
      <pc:sldChg chg="addSp delSp modSp">
        <pc:chgData name="Wright, Eric" userId="R5RHOOxiiMvrIstqcZCN+51eNdNDgK7x3kFQkkPj2cc=" providerId="None" clId="Web-{2696E795-8FD0-46D5-9B1C-5EE961C05AF6}" dt="2025-04-22T21:11:31.554" v="91" actId="1076"/>
        <pc:sldMkLst>
          <pc:docMk/>
          <pc:sldMk cId="1208335622" sldId="256"/>
        </pc:sldMkLst>
      </pc:sldChg>
      <pc:sldChg chg="addSp delSp modSp">
        <pc:chgData name="Wright, Eric" userId="R5RHOOxiiMvrIstqcZCN+51eNdNDgK7x3kFQkkPj2cc=" providerId="None" clId="Web-{2696E795-8FD0-46D5-9B1C-5EE961C05AF6}" dt="2025-04-22T21:10:10.711" v="39" actId="1076"/>
        <pc:sldMkLst>
          <pc:docMk/>
          <pc:sldMk cId="1750196614" sldId="258"/>
        </pc:sldMkLst>
      </pc:sldChg>
      <pc:sldChg chg="modSp">
        <pc:chgData name="Wright, Eric" userId="R5RHOOxiiMvrIstqcZCN+51eNdNDgK7x3kFQkkPj2cc=" providerId="None" clId="Web-{2696E795-8FD0-46D5-9B1C-5EE961C05AF6}" dt="2025-04-22T21:10:43.664" v="75" actId="20577"/>
        <pc:sldMkLst>
          <pc:docMk/>
          <pc:sldMk cId="3989013542" sldId="259"/>
        </pc:sldMkLst>
      </pc:sldChg>
    </pc:docChg>
  </pc:docChgLst>
  <pc:docChgLst>
    <pc:chgData name="Wright, Eric" userId="R5RHOOxiiMvrIstqcZCN+51eNdNDgK7x3kFQkkPj2cc=" providerId="None" clId="Web-{062102F3-40FD-4A62-950D-6DD2B1D11B25}"/>
    <pc:docChg chg="modSld">
      <pc:chgData name="Wright, Eric" userId="R5RHOOxiiMvrIstqcZCN+51eNdNDgK7x3kFQkkPj2cc=" providerId="None" clId="Web-{062102F3-40FD-4A62-950D-6DD2B1D11B25}" dt="2025-07-31T20:37:44.040" v="128" actId="1076"/>
      <pc:docMkLst>
        <pc:docMk/>
      </pc:docMkLst>
      <pc:sldChg chg="addSp delSp modSp">
        <pc:chgData name="Wright, Eric" userId="R5RHOOxiiMvrIstqcZCN+51eNdNDgK7x3kFQkkPj2cc=" providerId="None" clId="Web-{062102F3-40FD-4A62-950D-6DD2B1D11B25}" dt="2025-07-31T20:01:30.805" v="53" actId="20577"/>
        <pc:sldMkLst>
          <pc:docMk/>
          <pc:sldMk cId="1750196614" sldId="258"/>
        </pc:sldMkLst>
      </pc:sldChg>
      <pc:sldChg chg="modSp">
        <pc:chgData name="Wright, Eric" userId="R5RHOOxiiMvrIstqcZCN+51eNdNDgK7x3kFQkkPj2cc=" providerId="None" clId="Web-{062102F3-40FD-4A62-950D-6DD2B1D11B25}" dt="2025-07-31T20:02:38.539" v="105" actId="1076"/>
        <pc:sldMkLst>
          <pc:docMk/>
          <pc:sldMk cId="3989013542" sldId="259"/>
        </pc:sldMkLst>
      </pc:sldChg>
    </pc:docChg>
  </pc:docChgLst>
  <pc:docChgLst>
    <pc:chgData name="Wright, Eric" userId="R5RHOOxiiMvrIstqcZCN+51eNdNDgK7x3kFQkkPj2cc=" providerId="None" clId="Web-{84D367A7-B8CC-4514-8F5E-230E7ED15065}"/>
    <pc:docChg chg="modSld">
      <pc:chgData name="Wright, Eric" userId="R5RHOOxiiMvrIstqcZCN+51eNdNDgK7x3kFQkkPj2cc=" providerId="None" clId="Web-{84D367A7-B8CC-4514-8F5E-230E7ED15065}" dt="2025-09-24T20:34:34.794" v="34" actId="1076"/>
      <pc:docMkLst>
        <pc:docMk/>
      </pc:docMkLst>
    </pc:docChg>
  </pc:docChgLst>
  <pc:docChgLst>
    <pc:chgData name="Wright, Eric" userId="R5RHOOxiiMvrIstqcZCN+51eNdNDgK7x3kFQkkPj2cc=" providerId="None" clId="Web-{83A3984C-BECB-43D7-8DD6-D81E0F6D7265}"/>
    <pc:docChg chg="modSld">
      <pc:chgData name="Wright, Eric" userId="R5RHOOxiiMvrIstqcZCN+51eNdNDgK7x3kFQkkPj2cc=" providerId="None" clId="Web-{83A3984C-BECB-43D7-8DD6-D81E0F6D7265}" dt="2024-12-16T17:18:23.116" v="6" actId="20577"/>
      <pc:docMkLst>
        <pc:docMk/>
      </pc:docMkLst>
      <pc:sldChg chg="modSp">
        <pc:chgData name="Wright, Eric" userId="R5RHOOxiiMvrIstqcZCN+51eNdNDgK7x3kFQkkPj2cc=" providerId="None" clId="Web-{83A3984C-BECB-43D7-8DD6-D81E0F6D7265}" dt="2024-12-16T17:18:23.116" v="6" actId="20577"/>
        <pc:sldMkLst>
          <pc:docMk/>
          <pc:sldMk cId="1750196614" sldId="258"/>
        </pc:sldMkLst>
      </pc:sldChg>
    </pc:docChg>
  </pc:docChgLst>
  <pc:docChgLst>
    <pc:chgData name="Wright, Eric" userId="R5RHOOxiiMvrIstqcZCN+51eNdNDgK7x3kFQkkPj2cc=" providerId="None" clId="Web-{70EB596C-4088-498A-8F9F-A74888821EF5}"/>
    <pc:docChg chg="modSld">
      <pc:chgData name="Wright, Eric" userId="R5RHOOxiiMvrIstqcZCN+51eNdNDgK7x3kFQkkPj2cc=" providerId="None" clId="Web-{70EB596C-4088-498A-8F9F-A74888821EF5}" dt="2024-07-25T20:07:04.933" v="158" actId="1076"/>
      <pc:docMkLst>
        <pc:docMk/>
      </pc:docMkLst>
    </pc:docChg>
  </pc:docChgLst>
  <pc:docChgLst>
    <pc:chgData name="Wright, Eric" userId="R5RHOOxiiMvrIstqcZCN+51eNdNDgK7x3kFQkkPj2cc=" providerId="None" clId="Web-{F7C8711B-50BE-4C93-B5F8-80E27737ADD2}"/>
    <pc:docChg chg="addSld modSld">
      <pc:chgData name="Wright, Eric" userId="R5RHOOxiiMvrIstqcZCN+51eNdNDgK7x3kFQkkPj2cc=" providerId="None" clId="Web-{F7C8711B-50BE-4C93-B5F8-80E27737ADD2}" dt="2025-02-25T17:41:41.425" v="257" actId="20577"/>
      <pc:docMkLst>
        <pc:docMk/>
      </pc:docMkLst>
      <pc:sldChg chg="modSp">
        <pc:chgData name="Wright, Eric" userId="R5RHOOxiiMvrIstqcZCN+51eNdNDgK7x3kFQkkPj2cc=" providerId="None" clId="Web-{F7C8711B-50BE-4C93-B5F8-80E27737ADD2}" dt="2025-02-25T17:38:56.925" v="202" actId="20577"/>
        <pc:sldMkLst>
          <pc:docMk/>
          <pc:sldMk cId="1750196614" sldId="258"/>
        </pc:sldMkLst>
      </pc:sldChg>
      <pc:sldChg chg="modSp">
        <pc:chgData name="Wright, Eric" userId="R5RHOOxiiMvrIstqcZCN+51eNdNDgK7x3kFQkkPj2cc=" providerId="None" clId="Web-{F7C8711B-50BE-4C93-B5F8-80E27737ADD2}" dt="2025-02-25T17:38:47.004" v="188" actId="20577"/>
        <pc:sldMkLst>
          <pc:docMk/>
          <pc:sldMk cId="3989013542" sldId="259"/>
        </pc:sldMkLst>
      </pc:sldChg>
      <pc:sldChg chg="addSp modSp add replId">
        <pc:chgData name="Wright, Eric" userId="R5RHOOxiiMvrIstqcZCN+51eNdNDgK7x3kFQkkPj2cc=" providerId="None" clId="Web-{F7C8711B-50BE-4C93-B5F8-80E27737ADD2}" dt="2025-02-25T17:41:41.425" v="257" actId="20577"/>
        <pc:sldMkLst>
          <pc:docMk/>
          <pc:sldMk cId="3147892458" sldId="260"/>
        </pc:sldMkLst>
      </pc:sldChg>
    </pc:docChg>
  </pc:docChgLst>
  <pc:docChgLst>
    <pc:chgData name="Wright, Eric" userId="R5RHOOxiiMvrIstqcZCN+51eNdNDgK7x3kFQkkPj2cc=" providerId="None" clId="Web-{190C92DA-2125-4D3A-8006-B907DFCD0661}"/>
    <pc:docChg chg="modSld">
      <pc:chgData name="Wright, Eric" userId="R5RHOOxiiMvrIstqcZCN+51eNdNDgK7x3kFQkkPj2cc=" providerId="None" clId="Web-{190C92DA-2125-4D3A-8006-B907DFCD0661}" dt="2025-09-29T21:46:41.236" v="144" actId="1076"/>
      <pc:docMkLst>
        <pc:docMk/>
      </pc:docMkLst>
      <pc:sldChg chg="addSp delSp modSp">
        <pc:chgData name="Wright, Eric" userId="R5RHOOxiiMvrIstqcZCN+51eNdNDgK7x3kFQkkPj2cc=" providerId="None" clId="Web-{190C92DA-2125-4D3A-8006-B907DFCD0661}" dt="2025-09-29T21:46:11.345" v="137" actId="1076"/>
        <pc:sldMkLst>
          <pc:docMk/>
          <pc:sldMk cId="1750196614" sldId="258"/>
        </pc:sldMkLst>
        <pc:spChg chg="mod">
          <ac:chgData name="Wright, Eric" userId="R5RHOOxiiMvrIstqcZCN+51eNdNDgK7x3kFQkkPj2cc=" providerId="None" clId="Web-{190C92DA-2125-4D3A-8006-B907DFCD0661}" dt="2025-09-29T21:38:52.159" v="5" actId="20577"/>
          <ac:spMkLst>
            <pc:docMk/>
            <pc:sldMk cId="1750196614" sldId="258"/>
            <ac:spMk id="2" creationId="{B57FA2F9-5017-ADCB-1A3C-8EC69786E0D8}"/>
          </ac:spMkLst>
        </pc:spChg>
        <pc:spChg chg="mod">
          <ac:chgData name="Wright, Eric" userId="R5RHOOxiiMvrIstqcZCN+51eNdNDgK7x3kFQkkPj2cc=" providerId="None" clId="Web-{190C92DA-2125-4D3A-8006-B907DFCD0661}" dt="2025-09-29T21:40:17.299" v="41" actId="20577"/>
          <ac:spMkLst>
            <pc:docMk/>
            <pc:sldMk cId="1750196614" sldId="258"/>
            <ac:spMk id="3" creationId="{347E1B7D-BBDC-DEAB-6CFE-23A18D1C2A82}"/>
          </ac:spMkLst>
        </pc:spChg>
        <pc:spChg chg="mod">
          <ac:chgData name="Wright, Eric" userId="R5RHOOxiiMvrIstqcZCN+51eNdNDgK7x3kFQkkPj2cc=" providerId="None" clId="Web-{190C92DA-2125-4D3A-8006-B907DFCD0661}" dt="2025-09-29T21:40:14.080" v="40" actId="20577"/>
          <ac:spMkLst>
            <pc:docMk/>
            <pc:sldMk cId="1750196614" sldId="258"/>
            <ac:spMk id="4" creationId="{1E7D97FD-818C-B132-50CE-AF0F0BC9B2CC}"/>
          </ac:spMkLst>
        </pc:spChg>
        <pc:spChg chg="mod">
          <ac:chgData name="Wright, Eric" userId="R5RHOOxiiMvrIstqcZCN+51eNdNDgK7x3kFQkkPj2cc=" providerId="None" clId="Web-{190C92DA-2125-4D3A-8006-B907DFCD0661}" dt="2025-09-29T21:44:13.189" v="105" actId="1076"/>
          <ac:spMkLst>
            <pc:docMk/>
            <pc:sldMk cId="1750196614" sldId="258"/>
            <ac:spMk id="7" creationId="{178FB46C-E6B6-28B4-8822-6B2856951F79}"/>
          </ac:spMkLst>
        </pc:spChg>
        <pc:spChg chg="mod">
          <ac:chgData name="Wright, Eric" userId="R5RHOOxiiMvrIstqcZCN+51eNdNDgK7x3kFQkkPj2cc=" providerId="None" clId="Web-{190C92DA-2125-4D3A-8006-B907DFCD0661}" dt="2025-09-29T21:44:10.111" v="104" actId="1076"/>
          <ac:spMkLst>
            <pc:docMk/>
            <pc:sldMk cId="1750196614" sldId="258"/>
            <ac:spMk id="8" creationId="{DA42FA89-C41E-BC14-3607-79AA62846E51}"/>
          </ac:spMkLst>
        </pc:spChg>
        <pc:spChg chg="mod">
          <ac:chgData name="Wright, Eric" userId="R5RHOOxiiMvrIstqcZCN+51eNdNDgK7x3kFQkkPj2cc=" providerId="None" clId="Web-{190C92DA-2125-4D3A-8006-B907DFCD0661}" dt="2025-09-29T21:44:22.189" v="108" actId="1076"/>
          <ac:spMkLst>
            <pc:docMk/>
            <pc:sldMk cId="1750196614" sldId="258"/>
            <ac:spMk id="9" creationId="{5692E533-B011-8726-E574-D191B253B493}"/>
          </ac:spMkLst>
        </pc:spChg>
        <pc:spChg chg="mod">
          <ac:chgData name="Wright, Eric" userId="R5RHOOxiiMvrIstqcZCN+51eNdNDgK7x3kFQkkPj2cc=" providerId="None" clId="Web-{190C92DA-2125-4D3A-8006-B907DFCD0661}" dt="2025-09-29T21:44:30.908" v="110" actId="1076"/>
          <ac:spMkLst>
            <pc:docMk/>
            <pc:sldMk cId="1750196614" sldId="258"/>
            <ac:spMk id="10" creationId="{7E53F6C5-06A6-582F-65AB-2C3B2247F6F6}"/>
          </ac:spMkLst>
        </pc:spChg>
        <pc:spChg chg="mod">
          <ac:chgData name="Wright, Eric" userId="R5RHOOxiiMvrIstqcZCN+51eNdNDgK7x3kFQkkPj2cc=" providerId="None" clId="Web-{190C92DA-2125-4D3A-8006-B907DFCD0661}" dt="2025-09-29T21:44:27.330" v="109" actId="1076"/>
          <ac:spMkLst>
            <pc:docMk/>
            <pc:sldMk cId="1750196614" sldId="258"/>
            <ac:spMk id="11" creationId="{27A51013-0A76-0FBB-C86D-274AFA52E95F}"/>
          </ac:spMkLst>
        </pc:spChg>
        <pc:spChg chg="mod">
          <ac:chgData name="Wright, Eric" userId="R5RHOOxiiMvrIstqcZCN+51eNdNDgK7x3kFQkkPj2cc=" providerId="None" clId="Web-{190C92DA-2125-4D3A-8006-B907DFCD0661}" dt="2025-09-29T21:44:37.455" v="112" actId="1076"/>
          <ac:spMkLst>
            <pc:docMk/>
            <pc:sldMk cId="1750196614" sldId="258"/>
            <ac:spMk id="12" creationId="{49D2DA46-49A7-F9F4-3DBB-B736B7750ACE}"/>
          </ac:spMkLst>
        </pc:spChg>
        <pc:spChg chg="mod">
          <ac:chgData name="Wright, Eric" userId="R5RHOOxiiMvrIstqcZCN+51eNdNDgK7x3kFQkkPj2cc=" providerId="None" clId="Web-{190C92DA-2125-4D3A-8006-B907DFCD0661}" dt="2025-09-29T21:44:43.830" v="114" actId="1076"/>
          <ac:spMkLst>
            <pc:docMk/>
            <pc:sldMk cId="1750196614" sldId="258"/>
            <ac:spMk id="13" creationId="{CBD7C57D-0819-048C-0F0B-5B0F34785B6D}"/>
          </ac:spMkLst>
        </pc:spChg>
        <pc:spChg chg="mod">
          <ac:chgData name="Wright, Eric" userId="R5RHOOxiiMvrIstqcZCN+51eNdNDgK7x3kFQkkPj2cc=" providerId="None" clId="Web-{190C92DA-2125-4D3A-8006-B907DFCD0661}" dt="2025-09-29T21:45:23.283" v="124" actId="1076"/>
          <ac:spMkLst>
            <pc:docMk/>
            <pc:sldMk cId="1750196614" sldId="258"/>
            <ac:spMk id="14" creationId="{C39F05EC-911D-CE8D-C167-B16FBB01B0D9}"/>
          </ac:spMkLst>
        </pc:spChg>
        <pc:spChg chg="mod">
          <ac:chgData name="Wright, Eric" userId="R5RHOOxiiMvrIstqcZCN+51eNdNDgK7x3kFQkkPj2cc=" providerId="None" clId="Web-{190C92DA-2125-4D3A-8006-B907DFCD0661}" dt="2025-09-29T21:44:47.017" v="115" actId="1076"/>
          <ac:spMkLst>
            <pc:docMk/>
            <pc:sldMk cId="1750196614" sldId="258"/>
            <ac:spMk id="15" creationId="{55D5D70E-6740-41C6-950A-4F6EDF04CF16}"/>
          </ac:spMkLst>
        </pc:spChg>
        <pc:spChg chg="mod">
          <ac:chgData name="Wright, Eric" userId="R5RHOOxiiMvrIstqcZCN+51eNdNDgK7x3kFQkkPj2cc=" providerId="None" clId="Web-{190C92DA-2125-4D3A-8006-B907DFCD0661}" dt="2025-09-29T21:45:30.251" v="125" actId="1076"/>
          <ac:spMkLst>
            <pc:docMk/>
            <pc:sldMk cId="1750196614" sldId="258"/>
            <ac:spMk id="20" creationId="{AC4D0050-343D-F633-F9BE-17EE8AD9C11E}"/>
          </ac:spMkLst>
        </pc:spChg>
        <pc:spChg chg="mod">
          <ac:chgData name="Wright, Eric" userId="R5RHOOxiiMvrIstqcZCN+51eNdNDgK7x3kFQkkPj2cc=" providerId="None" clId="Web-{190C92DA-2125-4D3A-8006-B907DFCD0661}" dt="2025-09-29T21:45:34.564" v="126" actId="1076"/>
          <ac:spMkLst>
            <pc:docMk/>
            <pc:sldMk cId="1750196614" sldId="258"/>
            <ac:spMk id="22" creationId="{EE35F5FE-BFB7-969C-F266-55D063214D9C}"/>
          </ac:spMkLst>
        </pc:spChg>
        <pc:spChg chg="mod">
          <ac:chgData name="Wright, Eric" userId="R5RHOOxiiMvrIstqcZCN+51eNdNDgK7x3kFQkkPj2cc=" providerId="None" clId="Web-{190C92DA-2125-4D3A-8006-B907DFCD0661}" dt="2025-09-29T21:46:01.001" v="133" actId="1076"/>
          <ac:spMkLst>
            <pc:docMk/>
            <pc:sldMk cId="1750196614" sldId="258"/>
            <ac:spMk id="25" creationId="{EB3E423B-EA24-984D-B3E3-C48670CA455B}"/>
          </ac:spMkLst>
        </pc:spChg>
        <pc:spChg chg="mod">
          <ac:chgData name="Wright, Eric" userId="R5RHOOxiiMvrIstqcZCN+51eNdNDgK7x3kFQkkPj2cc=" providerId="None" clId="Web-{190C92DA-2125-4D3A-8006-B907DFCD0661}" dt="2025-09-29T21:46:03.033" v="134" actId="1076"/>
          <ac:spMkLst>
            <pc:docMk/>
            <pc:sldMk cId="1750196614" sldId="258"/>
            <ac:spMk id="26" creationId="{AC8D84D4-7D86-7E6F-FD48-CB0A5971A596}"/>
          </ac:spMkLst>
        </pc:spChg>
        <pc:spChg chg="mod">
          <ac:chgData name="Wright, Eric" userId="R5RHOOxiiMvrIstqcZCN+51eNdNDgK7x3kFQkkPj2cc=" providerId="None" clId="Web-{190C92DA-2125-4D3A-8006-B907DFCD0661}" dt="2025-09-29T21:46:04.376" v="135" actId="1076"/>
          <ac:spMkLst>
            <pc:docMk/>
            <pc:sldMk cId="1750196614" sldId="258"/>
            <ac:spMk id="27" creationId="{5153F03C-53A4-099B-7F4A-0C0836F9A56E}"/>
          </ac:spMkLst>
        </pc:spChg>
        <pc:spChg chg="mod">
          <ac:chgData name="Wright, Eric" userId="R5RHOOxiiMvrIstqcZCN+51eNdNDgK7x3kFQkkPj2cc=" providerId="None" clId="Web-{190C92DA-2125-4D3A-8006-B907DFCD0661}" dt="2025-09-29T21:46:11.345" v="137" actId="1076"/>
          <ac:spMkLst>
            <pc:docMk/>
            <pc:sldMk cId="1750196614" sldId="258"/>
            <ac:spMk id="28" creationId="{F0C016F1-8FAC-07A1-57DE-0A277CC095A1}"/>
          </ac:spMkLst>
        </pc:spChg>
        <pc:spChg chg="mod">
          <ac:chgData name="Wright, Eric" userId="R5RHOOxiiMvrIstqcZCN+51eNdNDgK7x3kFQkkPj2cc=" providerId="None" clId="Web-{190C92DA-2125-4D3A-8006-B907DFCD0661}" dt="2025-09-29T21:44:52.720" v="117" actId="1076"/>
          <ac:spMkLst>
            <pc:docMk/>
            <pc:sldMk cId="1750196614" sldId="258"/>
            <ac:spMk id="29" creationId="{D88C28BE-D9BE-6363-5C32-C816E47896B5}"/>
          </ac:spMkLst>
        </pc:spChg>
        <pc:spChg chg="mod">
          <ac:chgData name="Wright, Eric" userId="R5RHOOxiiMvrIstqcZCN+51eNdNDgK7x3kFQkkPj2cc=" providerId="None" clId="Web-{190C92DA-2125-4D3A-8006-B907DFCD0661}" dt="2025-09-29T21:40:49.299" v="50" actId="1076"/>
          <ac:spMkLst>
            <pc:docMk/>
            <pc:sldMk cId="1750196614" sldId="258"/>
            <ac:spMk id="41" creationId="{F68684B5-89CC-A4A7-8392-8F430130D918}"/>
          </ac:spMkLst>
        </pc:spChg>
        <pc:spChg chg="mod">
          <ac:chgData name="Wright, Eric" userId="R5RHOOxiiMvrIstqcZCN+51eNdNDgK7x3kFQkkPj2cc=" providerId="None" clId="Web-{190C92DA-2125-4D3A-8006-B907DFCD0661}" dt="2025-09-29T21:40:19.705" v="42" actId="20577"/>
          <ac:spMkLst>
            <pc:docMk/>
            <pc:sldMk cId="1750196614" sldId="258"/>
            <ac:spMk id="42" creationId="{D7DAC7E3-ABD1-F87D-6629-85E7BFBEA0B7}"/>
          </ac:spMkLst>
        </pc:spChg>
        <pc:spChg chg="add del mod">
          <ac:chgData name="Wright, Eric" userId="R5RHOOxiiMvrIstqcZCN+51eNdNDgK7x3kFQkkPj2cc=" providerId="None" clId="Web-{190C92DA-2125-4D3A-8006-B907DFCD0661}" dt="2025-09-29T21:40:31.627" v="43"/>
          <ac:spMkLst>
            <pc:docMk/>
            <pc:sldMk cId="1750196614" sldId="258"/>
            <ac:spMk id="43" creationId="{7BCD2E79-D705-26EE-E52E-1D7C9E5CE586}"/>
          </ac:spMkLst>
        </pc:spChg>
        <pc:spChg chg="add del mod">
          <ac:chgData name="Wright, Eric" userId="R5RHOOxiiMvrIstqcZCN+51eNdNDgK7x3kFQkkPj2cc=" providerId="None" clId="Web-{190C92DA-2125-4D3A-8006-B907DFCD0661}" dt="2025-09-29T21:40:38.158" v="48"/>
          <ac:spMkLst>
            <pc:docMk/>
            <pc:sldMk cId="1750196614" sldId="258"/>
            <ac:spMk id="44" creationId="{4A382EFC-3F58-736F-1EE0-3BF92CB6C7FC}"/>
          </ac:spMkLst>
        </pc:spChg>
        <pc:spChg chg="add mod">
          <ac:chgData name="Wright, Eric" userId="R5RHOOxiiMvrIstqcZCN+51eNdNDgK7x3kFQkkPj2cc=" providerId="None" clId="Web-{190C92DA-2125-4D3A-8006-B907DFCD0661}" dt="2025-09-29T21:39:51.361" v="26" actId="20577"/>
          <ac:spMkLst>
            <pc:docMk/>
            <pc:sldMk cId="1750196614" sldId="258"/>
            <ac:spMk id="45" creationId="{36289400-1EB9-157C-3852-3FDE0A19B516}"/>
          </ac:spMkLst>
        </pc:spChg>
        <pc:spChg chg="add mod">
          <ac:chgData name="Wright, Eric" userId="R5RHOOxiiMvrIstqcZCN+51eNdNDgK7x3kFQkkPj2cc=" providerId="None" clId="Web-{190C92DA-2125-4D3A-8006-B907DFCD0661}" dt="2025-09-29T21:40:04.049" v="33" actId="20577"/>
          <ac:spMkLst>
            <pc:docMk/>
            <pc:sldMk cId="1750196614" sldId="258"/>
            <ac:spMk id="46" creationId="{0D40BBEB-0942-4FDD-D153-71FAF99E8788}"/>
          </ac:spMkLst>
        </pc:spChg>
        <pc:spChg chg="add mod">
          <ac:chgData name="Wright, Eric" userId="R5RHOOxiiMvrIstqcZCN+51eNdNDgK7x3kFQkkPj2cc=" providerId="None" clId="Web-{190C92DA-2125-4D3A-8006-B907DFCD0661}" dt="2025-09-29T21:41:05.455" v="53" actId="20577"/>
          <ac:spMkLst>
            <pc:docMk/>
            <pc:sldMk cId="1750196614" sldId="258"/>
            <ac:spMk id="47" creationId="{790BA7F2-4A10-80E0-AD36-EFB052BAE6C1}"/>
          </ac:spMkLst>
        </pc:spChg>
        <pc:spChg chg="add mod">
          <ac:chgData name="Wright, Eric" userId="R5RHOOxiiMvrIstqcZCN+51eNdNDgK7x3kFQkkPj2cc=" providerId="None" clId="Web-{190C92DA-2125-4D3A-8006-B907DFCD0661}" dt="2025-09-29T21:41:10.361" v="55" actId="1076"/>
          <ac:spMkLst>
            <pc:docMk/>
            <pc:sldMk cId="1750196614" sldId="258"/>
            <ac:spMk id="48" creationId="{842505B7-3395-3FBC-C172-F9338DC56988}"/>
          </ac:spMkLst>
        </pc:spChg>
        <pc:spChg chg="mod">
          <ac:chgData name="Wright, Eric" userId="R5RHOOxiiMvrIstqcZCN+51eNdNDgK7x3kFQkkPj2cc=" providerId="None" clId="Web-{190C92DA-2125-4D3A-8006-B907DFCD0661}" dt="2025-09-29T21:44:50.564" v="116" actId="1076"/>
          <ac:spMkLst>
            <pc:docMk/>
            <pc:sldMk cId="1750196614" sldId="258"/>
            <ac:spMk id="54" creationId="{85478F1F-92C0-D6E0-6322-286C56326E1F}"/>
          </ac:spMkLst>
        </pc:spChg>
        <pc:spChg chg="mod">
          <ac:chgData name="Wright, Eric" userId="R5RHOOxiiMvrIstqcZCN+51eNdNDgK7x3kFQkkPj2cc=" providerId="None" clId="Web-{190C92DA-2125-4D3A-8006-B907DFCD0661}" dt="2025-09-29T21:45:09.642" v="121" actId="1076"/>
          <ac:spMkLst>
            <pc:docMk/>
            <pc:sldMk cId="1750196614" sldId="258"/>
            <ac:spMk id="55" creationId="{764F77A2-7460-DE50-DD6E-1E239D98039F}"/>
          </ac:spMkLst>
        </pc:spChg>
        <pc:spChg chg="mod">
          <ac:chgData name="Wright, Eric" userId="R5RHOOxiiMvrIstqcZCN+51eNdNDgK7x3kFQkkPj2cc=" providerId="None" clId="Web-{190C92DA-2125-4D3A-8006-B907DFCD0661}" dt="2025-09-29T21:45:12.392" v="122" actId="1076"/>
          <ac:spMkLst>
            <pc:docMk/>
            <pc:sldMk cId="1750196614" sldId="258"/>
            <ac:spMk id="57" creationId="{CADAC6A3-2589-FBD0-A543-5174234D7229}"/>
          </ac:spMkLst>
        </pc:spChg>
        <pc:spChg chg="mod">
          <ac:chgData name="Wright, Eric" userId="R5RHOOxiiMvrIstqcZCN+51eNdNDgK7x3kFQkkPj2cc=" providerId="None" clId="Web-{190C92DA-2125-4D3A-8006-B907DFCD0661}" dt="2025-09-29T21:45:19.517" v="123" actId="1076"/>
          <ac:spMkLst>
            <pc:docMk/>
            <pc:sldMk cId="1750196614" sldId="258"/>
            <ac:spMk id="58" creationId="{1588D1CD-B094-4443-0837-B63349ADA604}"/>
          </ac:spMkLst>
        </pc:spChg>
        <pc:spChg chg="add del mod">
          <ac:chgData name="Wright, Eric" userId="R5RHOOxiiMvrIstqcZCN+51eNdNDgK7x3kFQkkPj2cc=" providerId="None" clId="Web-{190C92DA-2125-4D3A-8006-B907DFCD0661}" dt="2025-09-29T21:41:25.158" v="58" actId="20577"/>
          <ac:spMkLst>
            <pc:docMk/>
            <pc:sldMk cId="1750196614" sldId="258"/>
            <ac:spMk id="71" creationId="{DDD6E6E5-B8B4-F079-56D0-D90A872AB84F}"/>
          </ac:spMkLst>
        </pc:spChg>
        <pc:spChg chg="mod">
          <ac:chgData name="Wright, Eric" userId="R5RHOOxiiMvrIstqcZCN+51eNdNDgK7x3kFQkkPj2cc=" providerId="None" clId="Web-{190C92DA-2125-4D3A-8006-B907DFCD0661}" dt="2025-09-29T21:40:11.877" v="39" actId="20577"/>
          <ac:spMkLst>
            <pc:docMk/>
            <pc:sldMk cId="1750196614" sldId="258"/>
            <ac:spMk id="77" creationId="{75F96398-9CED-790A-20AA-5778E088ADBA}"/>
          </ac:spMkLst>
        </pc:spChg>
        <pc:spChg chg="mod">
          <ac:chgData name="Wright, Eric" userId="R5RHOOxiiMvrIstqcZCN+51eNdNDgK7x3kFQkkPj2cc=" providerId="None" clId="Web-{190C92DA-2125-4D3A-8006-B907DFCD0661}" dt="2025-09-29T21:39:54.830" v="30" actId="20577"/>
          <ac:spMkLst>
            <pc:docMk/>
            <pc:sldMk cId="1750196614" sldId="258"/>
            <ac:spMk id="79" creationId="{68CA05E0-288B-FEFC-D7F7-726CE130F6BE}"/>
          </ac:spMkLst>
        </pc:spChg>
        <pc:spChg chg="add del mod">
          <ac:chgData name="Wright, Eric" userId="R5RHOOxiiMvrIstqcZCN+51eNdNDgK7x3kFQkkPj2cc=" providerId="None" clId="Web-{190C92DA-2125-4D3A-8006-B907DFCD0661}" dt="2025-09-29T21:44:07.783" v="103" actId="1076"/>
          <ac:spMkLst>
            <pc:docMk/>
            <pc:sldMk cId="1750196614" sldId="258"/>
            <ac:spMk id="81" creationId="{217AEEDB-4A63-0469-1C6C-7B3C5D346CC6}"/>
          </ac:spMkLst>
        </pc:spChg>
        <pc:spChg chg="mod">
          <ac:chgData name="Wright, Eric" userId="R5RHOOxiiMvrIstqcZCN+51eNdNDgK7x3kFQkkPj2cc=" providerId="None" clId="Web-{190C92DA-2125-4D3A-8006-B907DFCD0661}" dt="2025-09-29T21:39:44.268" v="23" actId="20577"/>
          <ac:spMkLst>
            <pc:docMk/>
            <pc:sldMk cId="1750196614" sldId="258"/>
            <ac:spMk id="82" creationId="{A15B3722-987B-D8EC-B754-FFA58333AD3F}"/>
          </ac:spMkLst>
        </pc:spChg>
      </pc:sldChg>
      <pc:sldChg chg="addSp delSp modSp">
        <pc:chgData name="Wright, Eric" userId="R5RHOOxiiMvrIstqcZCN+51eNdNDgK7x3kFQkkPj2cc=" providerId="None" clId="Web-{190C92DA-2125-4D3A-8006-B907DFCD0661}" dt="2025-09-29T21:46:41.236" v="144" actId="1076"/>
        <pc:sldMkLst>
          <pc:docMk/>
          <pc:sldMk cId="3989013542" sldId="259"/>
        </pc:sldMkLst>
        <pc:spChg chg="mod">
          <ac:chgData name="Wright, Eric" userId="R5RHOOxiiMvrIstqcZCN+51eNdNDgK7x3kFQkkPj2cc=" providerId="None" clId="Web-{190C92DA-2125-4D3A-8006-B907DFCD0661}" dt="2025-09-29T21:42:01.033" v="89" actId="20577"/>
          <ac:spMkLst>
            <pc:docMk/>
            <pc:sldMk cId="3989013542" sldId="259"/>
            <ac:spMk id="2" creationId="{64EB0EC7-CB2D-15C0-C324-5D53A6EAAFB3}"/>
          </ac:spMkLst>
        </pc:spChg>
        <pc:spChg chg="mod">
          <ac:chgData name="Wright, Eric" userId="R5RHOOxiiMvrIstqcZCN+51eNdNDgK7x3kFQkkPj2cc=" providerId="None" clId="Web-{190C92DA-2125-4D3A-8006-B907DFCD0661}" dt="2025-09-29T21:46:25.064" v="140" actId="1076"/>
          <ac:spMkLst>
            <pc:docMk/>
            <pc:sldMk cId="3989013542" sldId="259"/>
            <ac:spMk id="69" creationId="{98E8BF89-892D-F378-7338-5389781CA54C}"/>
          </ac:spMkLst>
        </pc:spChg>
        <pc:spChg chg="mod">
          <ac:chgData name="Wright, Eric" userId="R5RHOOxiiMvrIstqcZCN+51eNdNDgK7x3kFQkkPj2cc=" providerId="None" clId="Web-{190C92DA-2125-4D3A-8006-B907DFCD0661}" dt="2025-09-29T21:46:22.907" v="139" actId="1076"/>
          <ac:spMkLst>
            <pc:docMk/>
            <pc:sldMk cId="3989013542" sldId="259"/>
            <ac:spMk id="70" creationId="{28F37D96-7F6D-FE07-2267-D2970A1F086D}"/>
          </ac:spMkLst>
        </pc:spChg>
        <pc:spChg chg="mod">
          <ac:chgData name="Wright, Eric" userId="R5RHOOxiiMvrIstqcZCN+51eNdNDgK7x3kFQkkPj2cc=" providerId="None" clId="Web-{190C92DA-2125-4D3A-8006-B907DFCD0661}" dt="2025-09-29T21:46:20.236" v="138" actId="1076"/>
          <ac:spMkLst>
            <pc:docMk/>
            <pc:sldMk cId="3989013542" sldId="259"/>
            <ac:spMk id="71" creationId="{D90F9A2B-2F82-A9A0-4CAF-6E585EF7134D}"/>
          </ac:spMkLst>
        </pc:spChg>
        <pc:spChg chg="mod">
          <ac:chgData name="Wright, Eric" userId="R5RHOOxiiMvrIstqcZCN+51eNdNDgK7x3kFQkkPj2cc=" providerId="None" clId="Web-{190C92DA-2125-4D3A-8006-B907DFCD0661}" dt="2025-09-29T21:46:41.236" v="144" actId="1076"/>
          <ac:spMkLst>
            <pc:docMk/>
            <pc:sldMk cId="3989013542" sldId="259"/>
            <ac:spMk id="76" creationId="{54218086-A999-3BB3-71AC-B827D8BA8ABF}"/>
          </ac:spMkLst>
        </pc:spChg>
        <pc:spChg chg="mod">
          <ac:chgData name="Wright, Eric" userId="R5RHOOxiiMvrIstqcZCN+51eNdNDgK7x3kFQkkPj2cc=" providerId="None" clId="Web-{190C92DA-2125-4D3A-8006-B907DFCD0661}" dt="2025-09-29T21:46:34.736" v="143" actId="1076"/>
          <ac:spMkLst>
            <pc:docMk/>
            <pc:sldMk cId="3989013542" sldId="259"/>
            <ac:spMk id="77" creationId="{617CC6D6-2F2A-F8B0-16C5-04F8E60A6179}"/>
          </ac:spMkLst>
        </pc:spChg>
        <pc:spChg chg="mod">
          <ac:chgData name="Wright, Eric" userId="R5RHOOxiiMvrIstqcZCN+51eNdNDgK7x3kFQkkPj2cc=" providerId="None" clId="Web-{190C92DA-2125-4D3A-8006-B907DFCD0661}" dt="2025-09-29T21:46:32.861" v="142" actId="1076"/>
          <ac:spMkLst>
            <pc:docMk/>
            <pc:sldMk cId="3989013542" sldId="259"/>
            <ac:spMk id="78" creationId="{C6384CA0-FA4E-CDF5-1F57-DAD493DE907B}"/>
          </ac:spMkLst>
        </pc:spChg>
        <pc:spChg chg="mod">
          <ac:chgData name="Wright, Eric" userId="R5RHOOxiiMvrIstqcZCN+51eNdNDgK7x3kFQkkPj2cc=" providerId="None" clId="Web-{190C92DA-2125-4D3A-8006-B907DFCD0661}" dt="2025-09-29T21:41:44.611" v="79" actId="20577"/>
          <ac:spMkLst>
            <pc:docMk/>
            <pc:sldMk cId="3989013542" sldId="259"/>
            <ac:spMk id="100" creationId="{14587ADD-0B10-BD29-2068-1D80A1CECA38}"/>
          </ac:spMkLst>
        </pc:spChg>
        <pc:spChg chg="mod">
          <ac:chgData name="Wright, Eric" userId="R5RHOOxiiMvrIstqcZCN+51eNdNDgK7x3kFQkkPj2cc=" providerId="None" clId="Web-{190C92DA-2125-4D3A-8006-B907DFCD0661}" dt="2025-09-29T21:41:41.596" v="69" actId="20577"/>
          <ac:spMkLst>
            <pc:docMk/>
            <pc:sldMk cId="3989013542" sldId="259"/>
            <ac:spMk id="101" creationId="{AC80867D-875B-3023-6AA5-4BC77FBCD006}"/>
          </ac:spMkLst>
        </pc:spChg>
        <pc:spChg chg="mod">
          <ac:chgData name="Wright, Eric" userId="R5RHOOxiiMvrIstqcZCN+51eNdNDgK7x3kFQkkPj2cc=" providerId="None" clId="Web-{190C92DA-2125-4D3A-8006-B907DFCD0661}" dt="2025-09-29T21:41:31.955" v="64" actId="20577"/>
          <ac:spMkLst>
            <pc:docMk/>
            <pc:sldMk cId="3989013542" sldId="259"/>
            <ac:spMk id="102" creationId="{3B5BB6A2-9D66-C989-107C-D73EAB229DAA}"/>
          </ac:spMkLst>
        </pc:spChg>
        <pc:spChg chg="mod">
          <ac:chgData name="Wright, Eric" userId="R5RHOOxiiMvrIstqcZCN+51eNdNDgK7x3kFQkkPj2cc=" providerId="None" clId="Web-{190C92DA-2125-4D3A-8006-B907DFCD0661}" dt="2025-09-29T21:41:38.142" v="68" actId="20577"/>
          <ac:spMkLst>
            <pc:docMk/>
            <pc:sldMk cId="3989013542" sldId="259"/>
            <ac:spMk id="103" creationId="{2A075CC7-9664-6AAF-A708-70B81AD5551B}"/>
          </ac:spMkLst>
        </pc:spChg>
        <pc:spChg chg="mod">
          <ac:chgData name="Wright, Eric" userId="R5RHOOxiiMvrIstqcZCN+51eNdNDgK7x3kFQkkPj2cc=" providerId="None" clId="Web-{190C92DA-2125-4D3A-8006-B907DFCD0661}" dt="2025-09-29T21:42:04.517" v="95" actId="20577"/>
          <ac:spMkLst>
            <pc:docMk/>
            <pc:sldMk cId="3989013542" sldId="259"/>
            <ac:spMk id="104" creationId="{31181DAA-64C4-1A69-6A30-C79ED8BB28DB}"/>
          </ac:spMkLst>
        </pc:spChg>
        <pc:spChg chg="add del mod">
          <ac:chgData name="Wright, Eric" userId="R5RHOOxiiMvrIstqcZCN+51eNdNDgK7x3kFQkkPj2cc=" providerId="None" clId="Web-{190C92DA-2125-4D3A-8006-B907DFCD0661}" dt="2025-09-29T21:42:20.658" v="99" actId="1076"/>
          <ac:spMkLst>
            <pc:docMk/>
            <pc:sldMk cId="3989013542" sldId="259"/>
            <ac:spMk id="105" creationId="{6D4FD9C3-367D-F826-3A35-F64FC519D319}"/>
          </ac:spMkLst>
        </pc:spChg>
        <pc:spChg chg="mod">
          <ac:chgData name="Wright, Eric" userId="R5RHOOxiiMvrIstqcZCN+51eNdNDgK7x3kFQkkPj2cc=" providerId="None" clId="Web-{190C92DA-2125-4D3A-8006-B907DFCD0661}" dt="2025-09-29T21:41:48.096" v="80" actId="20577"/>
          <ac:spMkLst>
            <pc:docMk/>
            <pc:sldMk cId="3989013542" sldId="259"/>
            <ac:spMk id="106" creationId="{706E73D1-F010-1688-4E1C-DFD4FEF7F6E2}"/>
          </ac:spMkLst>
        </pc:spChg>
      </pc:sldChg>
    </pc:docChg>
  </pc:docChgLst>
  <pc:docChgLst>
    <pc:chgData name="Wright, Eric" userId="R5RHOOxiiMvrIstqcZCN+51eNdNDgK7x3kFQkkPj2cc=" providerId="None" clId="Web-{8D67D77E-F593-4DF2-93BC-D51D106618B4}"/>
    <pc:docChg chg="modSld">
      <pc:chgData name="Wright, Eric" userId="R5RHOOxiiMvrIstqcZCN+51eNdNDgK7x3kFQkkPj2cc=" providerId="None" clId="Web-{8D67D77E-F593-4DF2-93BC-D51D106618B4}" dt="2024-12-13T17:11:17.421" v="111" actId="1076"/>
      <pc:docMkLst>
        <pc:docMk/>
      </pc:docMkLst>
      <pc:sldChg chg="addSp delSp modSp">
        <pc:chgData name="Wright, Eric" userId="R5RHOOxiiMvrIstqcZCN+51eNdNDgK7x3kFQkkPj2cc=" providerId="None" clId="Web-{8D67D77E-F593-4DF2-93BC-D51D106618B4}" dt="2024-12-13T17:08:47.890" v="73" actId="1076"/>
        <pc:sldMkLst>
          <pc:docMk/>
          <pc:sldMk cId="3989013542" sldId="259"/>
        </pc:sldMkLst>
      </pc:sldChg>
    </pc:docChg>
  </pc:docChgLst>
  <pc:docChgLst>
    <pc:chgData name="Wright, Eric" userId="R5RHOOxiiMvrIstqcZCN+51eNdNDgK7x3kFQkkPj2cc=" providerId="None" clId="Web-{6703711A-3D99-4F29-842C-DF4F1D820AAB}"/>
    <pc:docChg chg="modSld">
      <pc:chgData name="Wright, Eric" userId="R5RHOOxiiMvrIstqcZCN+51eNdNDgK7x3kFQkkPj2cc=" providerId="None" clId="Web-{6703711A-3D99-4F29-842C-DF4F1D820AAB}" dt="2025-08-29T16:27:19.446" v="106" actId="1076"/>
      <pc:docMkLst>
        <pc:docMk/>
      </pc:docMkLst>
    </pc:docChg>
  </pc:docChgLst>
  <pc:docChgLst>
    <pc:chgData name="Wright, Eric" userId="R5RHOOxiiMvrIstqcZCN+51eNdNDgK7x3kFQkkPj2cc=" providerId="None" clId="Web-{ADB2D98C-7E08-478C-9480-9F30331DF03F}"/>
    <pc:docChg chg="modSld">
      <pc:chgData name="Wright, Eric" userId="R5RHOOxiiMvrIstqcZCN+51eNdNDgK7x3kFQkkPj2cc=" providerId="None" clId="Web-{ADB2D98C-7E08-478C-9480-9F30331DF03F}" dt="2025-05-19T21:49:35.939" v="22"/>
      <pc:docMkLst>
        <pc:docMk/>
      </pc:docMkLst>
      <pc:sldChg chg="addSp delSp modSp">
        <pc:chgData name="Wright, Eric" userId="R5RHOOxiiMvrIstqcZCN+51eNdNDgK7x3kFQkkPj2cc=" providerId="None" clId="Web-{ADB2D98C-7E08-478C-9480-9F30331DF03F}" dt="2025-05-19T21:49:35.939" v="22"/>
        <pc:sldMkLst>
          <pc:docMk/>
          <pc:sldMk cId="3147892458" sldId="260"/>
        </pc:sldMkLst>
      </pc:sldChg>
    </pc:docChg>
  </pc:docChgLst>
  <pc:docChgLst>
    <pc:chgData name="Ceniceros, Isaac D." userId="MHiz6U+b3Kt96MvArt1pIKfk3z16v/WQEeQLuMr+uTo=" providerId="None" clId="Web-{7F455461-9A86-4FEA-B239-31B3B8D451B0}"/>
    <pc:docChg chg="modSld">
      <pc:chgData name="Ceniceros, Isaac D." userId="MHiz6U+b3Kt96MvArt1pIKfk3z16v/WQEeQLuMr+uTo=" providerId="None" clId="Web-{7F455461-9A86-4FEA-B239-31B3B8D451B0}" dt="2024-07-25T19:55:21.961" v="157" actId="20577"/>
      <pc:docMkLst>
        <pc:docMk/>
      </pc:docMkLst>
    </pc:docChg>
  </pc:docChgLst>
  <pc:docChgLst>
    <pc:chgData name="Wright, Eric" userId="R5RHOOxiiMvrIstqcZCN+51eNdNDgK7x3kFQkkPj2cc=" providerId="None" clId="Web-{CBA38791-4502-4C6D-8BAF-3379731AACE4}"/>
    <pc:docChg chg="modSld">
      <pc:chgData name="Wright, Eric" userId="R5RHOOxiiMvrIstqcZCN+51eNdNDgK7x3kFQkkPj2cc=" providerId="None" clId="Web-{CBA38791-4502-4C6D-8BAF-3379731AACE4}" dt="2025-01-23T22:05:30.442" v="164" actId="1076"/>
      <pc:docMkLst>
        <pc:docMk/>
      </pc:docMkLst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0-07-09T18:32:23.42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1887 0 0,'0'0'-1887'0'0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34A1A-1621-A023-5F35-91A974A04F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E7DEEB-7A6C-F909-746D-7D1D07812F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0AAF4-5178-77D5-3F2B-DAA618786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18A-8E5E-48E4-9F6D-95A99AD8D6E8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0AE0F1-6D74-25A3-1D1A-1F1C40F30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C3C3D4-827A-711C-8557-A055B8B7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5666-8F2D-49B2-8BDE-994AE85A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3871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12865-D4CA-90EE-8005-6BCB18491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92468F-836A-C8A0-BD55-9393E8FB66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3E108-3F41-4F8F-BB7A-1BADDDF4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18A-8E5E-48E4-9F6D-95A99AD8D6E8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4E299-F50D-1CE3-783E-3E25F4A426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8CC904-3CCF-D2B9-2241-2E20826B1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5666-8F2D-49B2-8BDE-994AE85A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3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E22DE2-60DE-A67D-4A3A-97665F676D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F2931-4C0E-BD8A-5DCB-A0EF3C5D65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5DB904-4E16-E75F-DE7F-0827BB7BB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18A-8E5E-48E4-9F6D-95A99AD8D6E8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104AC-AD08-AB09-CE4B-5C5F9B2CE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1F547-37C0-648F-E84E-9CC18B2AE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5666-8F2D-49B2-8BDE-994AE85A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6207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EBC8-413D-9490-7F4F-99C5FEE72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9DBF6F-F92D-7B7A-1BAE-C7130AF333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1C0FE-897D-CF28-3BD9-8C583475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0A3-3ACF-46A9-BAF4-1ED0388C7B79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27020-5E36-B41C-B28F-D388A3C4F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3D34A-E490-3E04-CFBD-D13411A4D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1C00-BAE4-4968-8309-BFC65C4E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9875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DF2F6-B2B6-53ED-7549-30604A65F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EFD869-DDE0-86A8-A1AE-539C30C995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20A90-14C3-6BFB-E454-B4BB6D85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0A3-3ACF-46A9-BAF4-1ED0388C7B79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7BDA4-2518-92A9-6926-6A79C6F94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A3F05-2DA1-206C-6770-4C152C742B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1C00-BAE4-4968-8309-BFC65C4E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2705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C9A707-EDF2-566D-6485-EC8133770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4113B-8FF8-03DF-51AE-28E8932F4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150FF-D95E-6564-BCAA-2285145A0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0A3-3ACF-46A9-BAF4-1ED0388C7B79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1B72A-3702-6FEE-733F-75C49A34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5A8CC-726E-CBCA-805A-BC83DD2C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1C00-BAE4-4968-8309-BFC65C4E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7064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FE134-E77D-D77D-CECC-D1308D0B2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3D533-0154-1AA1-1D19-89673D089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B9BEB6-6183-7E42-D309-BAC60CFD9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417AD4-B1DB-D2D2-9C10-5D5496757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0A3-3ACF-46A9-BAF4-1ED0388C7B79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3ED2A-3B8E-B9C9-6F4F-89552EB51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7E772-1A89-5C6A-9A63-2C817184B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1C00-BAE4-4968-8309-BFC65C4E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356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9301-6654-1647-D648-6D4FE41B0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98AAC-00D2-ACEE-3423-03ADDFC03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25487E-5E9D-E92E-F40E-2F1A697741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8E06B9-E97A-E816-FA83-DCD46F0192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70811F-C098-8DD6-A3F4-19CFB370E4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CEA43C-0B23-74C3-3EC9-536AE1F1D7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0A3-3ACF-46A9-BAF4-1ED0388C7B79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8C2B6D-3935-4073-EA03-D23786440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6BC0C3-DF4B-CC3C-3949-5A76B9F2B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1C00-BAE4-4968-8309-BFC65C4E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605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217FE-DF3C-FFFE-BCF3-DA6EC499C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C8D05B-93D2-8062-1F17-38BC58241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0A3-3ACF-46A9-BAF4-1ED0388C7B79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5925BD-28CC-B4A3-5426-657551E0C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DF8D8C-5F5C-5D79-4280-1E01038F28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1C00-BAE4-4968-8309-BFC65C4E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4384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3D4879-A2BD-A70E-97B6-B9587DFAB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0A3-3ACF-46A9-BAF4-1ED0388C7B79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2018F3-6D98-E114-8B4A-4FE7E981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26CDB9-AAF8-5CC7-F46D-012EC3806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1C00-BAE4-4968-8309-BFC65C4E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75036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B6142-5E20-FDF0-5C0A-EFB765A5F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E82D2-9D7C-070B-80A5-EB7B8BC72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0E27BC-8E8A-409C-3D8C-AA545605D3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23058-F4AB-158E-C450-535BB7C6E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0A3-3ACF-46A9-BAF4-1ED0388C7B79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B7E63C-6709-D550-79F1-A6DF54E3FF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7D1FD6-3732-1FE6-8CF8-D802C759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1C00-BAE4-4968-8309-BFC65C4E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7329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7CACA-4BBB-0DC6-9493-52C33D344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8A646-0AC7-4D62-20CE-4D1D61ACCB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495C9-BEF9-24A1-4E3D-0E5E50CF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18A-8E5E-48E4-9F6D-95A99AD8D6E8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02B82-59F6-3AFB-852A-615942A03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702F0-9084-0E77-93F0-8605FA24B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5666-8F2D-49B2-8BDE-994AE85A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9464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789A1-747A-413F-1006-3C88844B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DDF609-4156-306B-EFC5-78F8AE9C5E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B1D75-84E1-92AA-64C7-232400D856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A55E5-9010-65B3-B060-DBFE1F300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0A3-3ACF-46A9-BAF4-1ED0388C7B79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CF5E22-A24B-5063-F191-9D352EAB9E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33085-75A1-59E7-0754-E55508D24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1C00-BAE4-4968-8309-BFC65C4E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4402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83929-E7CE-2FB7-4BED-75F761E05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B0B9D2-B62D-D433-50E9-525E220C8C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A756CF-BD14-B118-67BA-5CDFE7891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0A3-3ACF-46A9-BAF4-1ED0388C7B79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80CEC5-D61B-3616-CDEE-6E65458E9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CDCD7-9170-DAE4-B4BA-D88E8777F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1C00-BAE4-4968-8309-BFC65C4E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608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E6D62-2254-E806-5BFD-C2748E5DA1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B45E46-660B-D983-B593-FD4C9BF0C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FD5774-46EE-5A73-0BE4-89367D702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0E10A3-3ACF-46A9-BAF4-1ED0388C7B79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BBACA-C3EE-6AEA-974F-4DB1ED795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BEE15-8975-FCC4-E12F-18E1D927F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E01C00-BAE4-4968-8309-BFC65C4E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79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C4D08-75F2-869C-BC80-5EA1BC69E0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713C5F-A846-9B9F-71A5-2E0B6A680C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A33C1-3686-DEB5-B97D-321B5DE9E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18A-8E5E-48E4-9F6D-95A99AD8D6E8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05A719-52D6-E707-8705-E57C03F76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3A9BA4-9383-07E7-AA61-269849663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5666-8F2D-49B2-8BDE-994AE85A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391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B292-70FF-B4B2-F13B-1304F4D1F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91F02-C783-1A2F-542F-8AA4ADBBE7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3A4B78-1CF5-5833-EC0B-1BCD84CA84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2AE2A9-E10C-6E9F-60AD-67AED812C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18A-8E5E-48E4-9F6D-95A99AD8D6E8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EDF3BA-9A11-5947-0E4D-CABB54A11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300B2-59DD-134A-AD63-7577010FA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5666-8F2D-49B2-8BDE-994AE85A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51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78612-8C7A-5534-B91F-40383767B8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96C614-EA72-F3B6-459B-D986FCB3BE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0C2393-0960-62E1-C72D-DDE4B47084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84B26E-D253-F66B-3E62-0C695BBDBB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976352-F8D3-853F-C307-694728E811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EC1342-B3AD-C755-C07A-D4CFE0CF4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18A-8E5E-48E4-9F6D-95A99AD8D6E8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D1A8C8-C38D-3FDA-3A73-6E361BB17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92863-57AB-C970-2A6A-0CBB53C30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5666-8F2D-49B2-8BDE-994AE85A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68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B90F1-57DD-79A2-666A-52D0787E38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18BA7F-6DF3-20D1-9B37-9860274A23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18A-8E5E-48E4-9F6D-95A99AD8D6E8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B0B3DA-C8C4-9C79-2BBA-A73F5453B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85305D-A2F4-31F6-983C-96483BD5F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5666-8F2D-49B2-8BDE-994AE85A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729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1C6A07-E0D2-691D-7480-91112777D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18A-8E5E-48E4-9F6D-95A99AD8D6E8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CF986-6110-97C9-6956-0D80A5BE4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6B6850-B602-690F-1397-C86C566E0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5666-8F2D-49B2-8BDE-994AE85A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929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03398-1554-4A5D-9645-D6BC846DA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6998B-E929-4BB1-9CFF-90C688FBF0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8C20C-A355-A29F-46EE-AF5C885640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8D7D48-1227-220C-B77A-E2C531F86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18A-8E5E-48E4-9F6D-95A99AD8D6E8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1B6A3E-D025-510A-713B-AE7134E02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EDBACB-0A9C-A517-BCAD-E9950CDCA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5666-8F2D-49B2-8BDE-994AE85A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274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1DC5E-7AE3-C686-97F6-992C5236B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A7998D-1E9A-7BF0-FFCA-F8F8559F9E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F2878-CDB5-93CC-A007-346B2BBA99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591F24-63D2-9601-BA9A-2D04874DF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51C18A-8E5E-48E4-9F6D-95A99AD8D6E8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F9217A-9929-E777-92EE-2FE200B89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AF5C57-19E9-D1B3-29F5-8D71673210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B15666-8F2D-49B2-8BDE-994AE85A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1513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D7B799-3674-8312-2A73-9A9F50396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314A44-2A47-8998-E5D4-13EDD4D77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9E1B8-351C-6DFE-DCA3-05C115BC4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51C18A-8E5E-48E4-9F6D-95A99AD8D6E8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95BC9C-F786-428A-C478-EF84B6DF36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FA168-2240-D0C4-730D-3BE90FC002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B15666-8F2D-49B2-8BDE-994AE85A73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598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689349-9CC2-756A-756A-8D5D06422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9A5F3-AAC5-6288-0AFC-27E8BD70F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C77C2-B698-69DC-E1F1-566C15180B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0E10A3-3ACF-46A9-BAF4-1ED0388C7B79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D5AF95-1F76-892F-98C8-12E7BA680E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FD983-58D0-0FD0-2448-8D63F472C2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8E01C00-BAE4-4968-8309-BFC65C4E35A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997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21" Type="http://schemas.openxmlformats.org/officeDocument/2006/relationships/image" Target="NUL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customXml" Target="../ink/ink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B1BF027-4853-6244-9DA4-68DD2080B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52" y="4091154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238B9E3C-9B61-E741-A391-9059950C9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52" y="3088487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F2CCAA3-F3A9-4E42-A955-A490C615D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52" y="2085821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25AFD8F0-CC9F-144D-8C1B-55CF14D73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72412" y="4194974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picture containing clock&#10;&#10;Description automatically generated">
            <a:extLst>
              <a:ext uri="{FF2B5EF4-FFF2-40B4-BE49-F238E27FC236}">
                <a16:creationId xmlns:a16="http://schemas.microsoft.com/office/drawing/2014/main" id="{0B942C98-B8EF-194C-AF9C-AFB6061CC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3554" y="3055500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24E3BB3-8A69-7B46-905E-5860492B7B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3343" y="4107523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B46EAF6F-3B4D-3640-856A-D96AD11D2B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9525" y="3088487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2721771F-440E-B747-8E8A-BB21B5E2B5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4600" y="2085821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DB24F580-7261-B74C-9C48-A7401FA60A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7501" y="2151796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52E68D58-A3CC-0D4A-8B88-71B7523DFD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552" y="1083155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2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4973BB8-4240-934F-952C-79A9E1E106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27501" y="1083155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782680FD-10AC-1145-ADED-A1A45927B7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84600" y="1083155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AC37882-A3C5-C64E-9FBB-4171407EA94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1551" y="5097248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91CF38-8FC0-C14B-BAAD-C04F72C453C0}"/>
              </a:ext>
            </a:extLst>
          </p:cNvPr>
          <p:cNvSpPr txBox="1"/>
          <p:nvPr/>
        </p:nvSpPr>
        <p:spPr>
          <a:xfrm>
            <a:off x="787411" y="316198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Postings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B60B7AE-55E7-404D-82DE-228F18F8A8EA}"/>
              </a:ext>
            </a:extLst>
          </p:cNvPr>
          <p:cNvGrpSpPr/>
          <p:nvPr/>
        </p:nvGrpSpPr>
        <p:grpSpPr>
          <a:xfrm>
            <a:off x="4169229" y="1531623"/>
            <a:ext cx="1415142" cy="646331"/>
            <a:chOff x="4474029" y="1230086"/>
            <a:chExt cx="1415142" cy="1370176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E5E0248-F011-0C4E-BED4-EF2B1DBAF773}"/>
                </a:ext>
              </a:extLst>
            </p:cNvPr>
            <p:cNvCxnSpPr>
              <a:cxnSpLocks/>
            </p:cNvCxnSpPr>
            <p:nvPr/>
          </p:nvCxnSpPr>
          <p:spPr>
            <a:xfrm>
              <a:off x="4474029" y="1230086"/>
              <a:ext cx="0" cy="1370176"/>
            </a:xfrm>
            <a:prstGeom prst="line">
              <a:avLst/>
            </a:prstGeom>
            <a:ln w="9525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5782D22-F964-E24B-B4CC-880067A2315A}"/>
                </a:ext>
              </a:extLst>
            </p:cNvPr>
            <p:cNvCxnSpPr>
              <a:cxnSpLocks/>
            </p:cNvCxnSpPr>
            <p:nvPr/>
          </p:nvCxnSpPr>
          <p:spPr>
            <a:xfrm>
              <a:off x="4474029" y="2600262"/>
              <a:ext cx="1415142" cy="0"/>
            </a:xfrm>
            <a:prstGeom prst="line">
              <a:avLst/>
            </a:prstGeom>
            <a:ln w="9525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9A730B9-3E0C-4143-809B-F9F6313A0E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9171" y="1230086"/>
              <a:ext cx="0" cy="1370176"/>
            </a:xfrm>
            <a:prstGeom prst="line">
              <a:avLst/>
            </a:prstGeom>
            <a:ln w="9525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72F3523D-0E04-BD4B-AA78-B09CC557C881}"/>
              </a:ext>
            </a:extLst>
          </p:cNvPr>
          <p:cNvSpPr txBox="1"/>
          <p:nvPr/>
        </p:nvSpPr>
        <p:spPr>
          <a:xfrm>
            <a:off x="3719639" y="439871"/>
            <a:ext cx="2307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Radiation Area Boundary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7312A9-2864-1343-B8D8-BE78B7C22236}"/>
              </a:ext>
            </a:extLst>
          </p:cNvPr>
          <p:cNvSpPr txBox="1"/>
          <p:nvPr/>
        </p:nvSpPr>
        <p:spPr>
          <a:xfrm>
            <a:off x="5474256" y="2727032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Rad Waste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CDE98B0-E56C-3046-AE5A-C4B6C8D0D2B4}"/>
              </a:ext>
            </a:extLst>
          </p:cNvPr>
          <p:cNvGrpSpPr/>
          <p:nvPr/>
        </p:nvGrpSpPr>
        <p:grpSpPr>
          <a:xfrm>
            <a:off x="6535182" y="3275918"/>
            <a:ext cx="739262" cy="750791"/>
            <a:chOff x="5778500" y="3111500"/>
            <a:chExt cx="1723826" cy="1723826"/>
          </a:xfrm>
        </p:grpSpPr>
        <p:pic>
          <p:nvPicPr>
            <p:cNvPr id="62" name="Picture 61" descr="A close up of a logo&#10;&#10;Description automatically generated">
              <a:extLst>
                <a:ext uri="{FF2B5EF4-FFF2-40B4-BE49-F238E27FC236}">
                  <a16:creationId xmlns:a16="http://schemas.microsoft.com/office/drawing/2014/main" id="{AADCA313-8510-2A45-B559-E7F1A5D49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778500" y="3111500"/>
              <a:ext cx="1723826" cy="1723826"/>
            </a:xfrm>
            <a:prstGeom prst="rect">
              <a:avLst/>
            </a:prstGeom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7C8EC44-E607-9B44-BBFE-A5C49062A04C}"/>
                </a:ext>
              </a:extLst>
            </p:cNvPr>
            <p:cNvSpPr/>
            <p:nvPr/>
          </p:nvSpPr>
          <p:spPr>
            <a:xfrm>
              <a:off x="6390382" y="3873074"/>
              <a:ext cx="500062" cy="695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8" name="Graphic 57" descr="Radioactive">
              <a:extLst>
                <a:ext uri="{FF2B5EF4-FFF2-40B4-BE49-F238E27FC236}">
                  <a16:creationId xmlns:a16="http://schemas.microsoft.com/office/drawing/2014/main" id="{86F98C2D-FE5C-2043-A415-33E18C25E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375109" y="3970846"/>
              <a:ext cx="515335" cy="515335"/>
            </a:xfrm>
            <a:prstGeom prst="rect">
              <a:avLst/>
            </a:prstGeom>
          </p:spPr>
        </p:pic>
      </p:grpSp>
      <p:pic>
        <p:nvPicPr>
          <p:cNvPr id="66" name="Graphic 65" descr="Safe">
            <a:extLst>
              <a:ext uri="{FF2B5EF4-FFF2-40B4-BE49-F238E27FC236}">
                <a16:creationId xmlns:a16="http://schemas.microsoft.com/office/drawing/2014/main" id="{42256246-1515-1840-99D5-ABE9E1A2547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75052" y="1171421"/>
            <a:ext cx="914400" cy="9144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FB98A503-3C60-544E-BB2F-90218B287838}"/>
              </a:ext>
            </a:extLst>
          </p:cNvPr>
          <p:cNvSpPr txBox="1"/>
          <p:nvPr/>
        </p:nvSpPr>
        <p:spPr>
          <a:xfrm>
            <a:off x="5661435" y="161485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Material Safe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2EB677D-F28B-E142-992B-0447F1C5A473}"/>
              </a:ext>
            </a:extLst>
          </p:cNvPr>
          <p:cNvCxnSpPr/>
          <p:nvPr/>
        </p:nvCxnSpPr>
        <p:spPr>
          <a:xfrm flipV="1">
            <a:off x="1588855" y="5326379"/>
            <a:ext cx="1448414" cy="896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9F3E224E-8722-EE44-85B3-F830C996A2E8}"/>
              </a:ext>
            </a:extLst>
          </p:cNvPr>
          <p:cNvCxnSpPr>
            <a:cxnSpLocks/>
          </p:cNvCxnSpPr>
          <p:nvPr/>
        </p:nvCxnSpPr>
        <p:spPr>
          <a:xfrm flipV="1">
            <a:off x="2161422" y="5545714"/>
            <a:ext cx="1183662" cy="108368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CED11081-8FC3-5740-AFC0-B298DC16EC47}"/>
              </a:ext>
            </a:extLst>
          </p:cNvPr>
          <p:cNvSpPr>
            <a:spLocks noChangeAspect="1"/>
          </p:cNvSpPr>
          <p:nvPr/>
        </p:nvSpPr>
        <p:spPr>
          <a:xfrm>
            <a:off x="8017888" y="1015502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4D4A58A-5032-0045-813A-DCAB7D821DC7}"/>
              </a:ext>
            </a:extLst>
          </p:cNvPr>
          <p:cNvSpPr>
            <a:spLocks noChangeAspect="1"/>
          </p:cNvSpPr>
          <p:nvPr/>
        </p:nvSpPr>
        <p:spPr>
          <a:xfrm>
            <a:off x="8566397" y="99645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1611FF0-C978-B041-9998-B38505521E25}"/>
              </a:ext>
            </a:extLst>
          </p:cNvPr>
          <p:cNvSpPr>
            <a:spLocks noChangeAspect="1"/>
          </p:cNvSpPr>
          <p:nvPr/>
        </p:nvSpPr>
        <p:spPr>
          <a:xfrm>
            <a:off x="9053210" y="99645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92EEC6F-8FE1-2446-B514-A1DEA12C3581}"/>
              </a:ext>
            </a:extLst>
          </p:cNvPr>
          <p:cNvSpPr>
            <a:spLocks noChangeAspect="1"/>
          </p:cNvSpPr>
          <p:nvPr/>
        </p:nvSpPr>
        <p:spPr>
          <a:xfrm>
            <a:off x="9540023" y="99645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4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4A84EDD-6A51-D548-B3B3-7715D24B3A98}"/>
              </a:ext>
            </a:extLst>
          </p:cNvPr>
          <p:cNvSpPr>
            <a:spLocks noChangeAspect="1"/>
          </p:cNvSpPr>
          <p:nvPr/>
        </p:nvSpPr>
        <p:spPr>
          <a:xfrm>
            <a:off x="10026836" y="99645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5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1113A3F-4C48-234E-A717-DEA3823C1C6A}"/>
              </a:ext>
            </a:extLst>
          </p:cNvPr>
          <p:cNvSpPr>
            <a:spLocks noChangeAspect="1"/>
          </p:cNvSpPr>
          <p:nvPr/>
        </p:nvSpPr>
        <p:spPr>
          <a:xfrm>
            <a:off x="10513649" y="99645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6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ACE44FC-C718-F24A-AB43-CC993F753943}"/>
              </a:ext>
            </a:extLst>
          </p:cNvPr>
          <p:cNvSpPr>
            <a:spLocks noChangeAspect="1"/>
          </p:cNvSpPr>
          <p:nvPr/>
        </p:nvSpPr>
        <p:spPr>
          <a:xfrm>
            <a:off x="11000462" y="99645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7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4C4DB42-E2CC-FA45-AF4C-2BF228C59208}"/>
              </a:ext>
            </a:extLst>
          </p:cNvPr>
          <p:cNvSpPr>
            <a:spLocks noChangeAspect="1"/>
          </p:cNvSpPr>
          <p:nvPr/>
        </p:nvSpPr>
        <p:spPr>
          <a:xfrm>
            <a:off x="11487275" y="99645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8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4B9676E-9B3D-0A4D-B523-504C341A3427}"/>
              </a:ext>
            </a:extLst>
          </p:cNvPr>
          <p:cNvSpPr>
            <a:spLocks noChangeAspect="1"/>
          </p:cNvSpPr>
          <p:nvPr/>
        </p:nvSpPr>
        <p:spPr>
          <a:xfrm>
            <a:off x="8079584" y="1541137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9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091AB0D-E994-1F40-A133-DB784C2F36CE}"/>
              </a:ext>
            </a:extLst>
          </p:cNvPr>
          <p:cNvSpPr>
            <a:spLocks noChangeAspect="1"/>
          </p:cNvSpPr>
          <p:nvPr/>
        </p:nvSpPr>
        <p:spPr>
          <a:xfrm>
            <a:off x="8566397" y="1541137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B875272-31B0-4A41-BFF2-6AA2DEC96027}"/>
              </a:ext>
            </a:extLst>
          </p:cNvPr>
          <p:cNvSpPr>
            <a:spLocks noChangeAspect="1"/>
          </p:cNvSpPr>
          <p:nvPr/>
        </p:nvSpPr>
        <p:spPr>
          <a:xfrm>
            <a:off x="9053210" y="1559280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46011D4-1B9B-074E-8908-CBF355C796DA}"/>
              </a:ext>
            </a:extLst>
          </p:cNvPr>
          <p:cNvSpPr>
            <a:spLocks noChangeAspect="1"/>
          </p:cNvSpPr>
          <p:nvPr/>
        </p:nvSpPr>
        <p:spPr>
          <a:xfrm>
            <a:off x="9540023" y="1541137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12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882B5E4-BB3D-2A4C-8A17-F81515CBCADD}"/>
              </a:ext>
            </a:extLst>
          </p:cNvPr>
          <p:cNvSpPr>
            <a:spLocks noChangeAspect="1"/>
          </p:cNvSpPr>
          <p:nvPr/>
        </p:nvSpPr>
        <p:spPr>
          <a:xfrm>
            <a:off x="10026836" y="1541137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13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0E9FEA0-01B1-9E49-A7D5-9081FB1F0F48}"/>
              </a:ext>
            </a:extLst>
          </p:cNvPr>
          <p:cNvSpPr>
            <a:spLocks noChangeAspect="1"/>
          </p:cNvSpPr>
          <p:nvPr/>
        </p:nvSpPr>
        <p:spPr>
          <a:xfrm>
            <a:off x="10513649" y="1541137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14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D6E19F4-5826-2F4A-8DA8-56538EBC14B3}"/>
              </a:ext>
            </a:extLst>
          </p:cNvPr>
          <p:cNvSpPr>
            <a:spLocks noChangeAspect="1"/>
          </p:cNvSpPr>
          <p:nvPr/>
        </p:nvSpPr>
        <p:spPr>
          <a:xfrm>
            <a:off x="11000462" y="1541137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15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BDEF2B9-28CF-CD42-AB6C-D462650139A1}"/>
              </a:ext>
            </a:extLst>
          </p:cNvPr>
          <p:cNvSpPr>
            <a:spLocks noChangeAspect="1"/>
          </p:cNvSpPr>
          <p:nvPr/>
        </p:nvSpPr>
        <p:spPr>
          <a:xfrm>
            <a:off x="11487275" y="1541137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16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9B3BE02-1105-9B43-9B5E-9884D47BCBE7}"/>
              </a:ext>
            </a:extLst>
          </p:cNvPr>
          <p:cNvSpPr>
            <a:spLocks noChangeAspect="1"/>
          </p:cNvSpPr>
          <p:nvPr/>
        </p:nvSpPr>
        <p:spPr>
          <a:xfrm>
            <a:off x="8079584" y="2085821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17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CF320BB-2151-C44B-B1AC-4E7060D38DCC}"/>
              </a:ext>
            </a:extLst>
          </p:cNvPr>
          <p:cNvSpPr>
            <a:spLocks noChangeAspect="1"/>
          </p:cNvSpPr>
          <p:nvPr/>
        </p:nvSpPr>
        <p:spPr>
          <a:xfrm>
            <a:off x="8566397" y="2085821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18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89863A7-AA96-FC48-B9F8-D0C6C3D9F847}"/>
              </a:ext>
            </a:extLst>
          </p:cNvPr>
          <p:cNvSpPr>
            <a:spLocks noChangeAspect="1"/>
          </p:cNvSpPr>
          <p:nvPr/>
        </p:nvSpPr>
        <p:spPr>
          <a:xfrm>
            <a:off x="9083093" y="2085821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19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C43A1CC5-9199-C049-AE4D-1B32A183172C}"/>
              </a:ext>
            </a:extLst>
          </p:cNvPr>
          <p:cNvSpPr>
            <a:spLocks noChangeAspect="1"/>
          </p:cNvSpPr>
          <p:nvPr/>
        </p:nvSpPr>
        <p:spPr>
          <a:xfrm>
            <a:off x="9540023" y="2085821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20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7A44E53F-484E-8C49-B0AA-87183EEE5D85}"/>
              </a:ext>
            </a:extLst>
          </p:cNvPr>
          <p:cNvSpPr>
            <a:spLocks noChangeAspect="1"/>
          </p:cNvSpPr>
          <p:nvPr/>
        </p:nvSpPr>
        <p:spPr>
          <a:xfrm>
            <a:off x="10026836" y="2085821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21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5A0D385-FF4E-7447-A7D5-7D54CC21C3C8}"/>
              </a:ext>
            </a:extLst>
          </p:cNvPr>
          <p:cNvSpPr>
            <a:spLocks noChangeAspect="1"/>
          </p:cNvSpPr>
          <p:nvPr/>
        </p:nvSpPr>
        <p:spPr>
          <a:xfrm>
            <a:off x="10513649" y="2085821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22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99BACDE-B430-C841-B2BF-70CD7F2F40AD}"/>
              </a:ext>
            </a:extLst>
          </p:cNvPr>
          <p:cNvSpPr>
            <a:spLocks noChangeAspect="1"/>
          </p:cNvSpPr>
          <p:nvPr/>
        </p:nvSpPr>
        <p:spPr>
          <a:xfrm>
            <a:off x="11000462" y="2085821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23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54EEA6E-6F73-0C42-84D2-7C40A0BFA978}"/>
              </a:ext>
            </a:extLst>
          </p:cNvPr>
          <p:cNvSpPr>
            <a:spLocks noChangeAspect="1"/>
          </p:cNvSpPr>
          <p:nvPr/>
        </p:nvSpPr>
        <p:spPr>
          <a:xfrm>
            <a:off x="11487275" y="2085821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4C04AF7-24D8-514A-8E26-C44DA49AB374}"/>
              </a:ext>
            </a:extLst>
          </p:cNvPr>
          <p:cNvSpPr txBox="1"/>
          <p:nvPr/>
        </p:nvSpPr>
        <p:spPr>
          <a:xfrm>
            <a:off x="8780593" y="490649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100 cm</a:t>
            </a:r>
            <a:r>
              <a:rPr kumimoji="0" lang="en-US" sz="1800" b="0" i="0" u="sng" strike="noStrike" kern="1200" cap="none" spc="0" normalizeH="0" baseline="3000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  <a:r>
              <a:rPr kumimoji="0" lang="en-US" sz="18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Smears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3340849-4EDD-1140-8AEC-FC9980DF8459}"/>
              </a:ext>
            </a:extLst>
          </p:cNvPr>
          <p:cNvSpPr txBox="1"/>
          <p:nvPr/>
        </p:nvSpPr>
        <p:spPr>
          <a:xfrm>
            <a:off x="8711436" y="2903821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LSC Smears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7CFF13C9-3135-B14B-AB5D-CF689B54C468}"/>
              </a:ext>
            </a:extLst>
          </p:cNvPr>
          <p:cNvSpPr/>
          <p:nvPr/>
        </p:nvSpPr>
        <p:spPr>
          <a:xfrm>
            <a:off x="8130975" y="3353448"/>
            <a:ext cx="296064" cy="25545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C794A1B7-F03B-5D4C-A7ED-81497CD03056}"/>
              </a:ext>
            </a:extLst>
          </p:cNvPr>
          <p:cNvSpPr/>
          <p:nvPr/>
        </p:nvSpPr>
        <p:spPr>
          <a:xfrm>
            <a:off x="8572701" y="3353450"/>
            <a:ext cx="296064" cy="25545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4D7736E0-6890-AA4B-9951-80510DC1B76D}"/>
              </a:ext>
            </a:extLst>
          </p:cNvPr>
          <p:cNvSpPr/>
          <p:nvPr/>
        </p:nvSpPr>
        <p:spPr>
          <a:xfrm>
            <a:off x="9051314" y="3353450"/>
            <a:ext cx="296064" cy="25545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64D53A4D-B43B-B448-8EE7-DF63B8191794}"/>
              </a:ext>
            </a:extLst>
          </p:cNvPr>
          <p:cNvSpPr/>
          <p:nvPr/>
        </p:nvSpPr>
        <p:spPr>
          <a:xfrm>
            <a:off x="9529927" y="3353450"/>
            <a:ext cx="296064" cy="25545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4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EAAF81CF-D20F-0F45-B052-4BF022DA87FD}"/>
              </a:ext>
            </a:extLst>
          </p:cNvPr>
          <p:cNvSpPr/>
          <p:nvPr/>
        </p:nvSpPr>
        <p:spPr>
          <a:xfrm>
            <a:off x="10008540" y="3353450"/>
            <a:ext cx="296064" cy="25545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5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397CC3FC-983C-A444-90BA-C8482DA652DF}"/>
              </a:ext>
            </a:extLst>
          </p:cNvPr>
          <p:cNvSpPr/>
          <p:nvPr/>
        </p:nvSpPr>
        <p:spPr>
          <a:xfrm>
            <a:off x="10487153" y="3353450"/>
            <a:ext cx="296064" cy="25545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6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9DE4339A-ED56-BB4B-8A5D-C09ABC5856F5}"/>
              </a:ext>
            </a:extLst>
          </p:cNvPr>
          <p:cNvSpPr/>
          <p:nvPr/>
        </p:nvSpPr>
        <p:spPr>
          <a:xfrm>
            <a:off x="10965766" y="3353448"/>
            <a:ext cx="296064" cy="25545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7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7FD9886A-DF04-0749-816E-AD0BF5DA733C}"/>
              </a:ext>
            </a:extLst>
          </p:cNvPr>
          <p:cNvSpPr/>
          <p:nvPr/>
        </p:nvSpPr>
        <p:spPr>
          <a:xfrm>
            <a:off x="11444378" y="3353448"/>
            <a:ext cx="296064" cy="25545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8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DBF1FE2-1F4E-3148-9471-D5ACCACF0610}"/>
              </a:ext>
            </a:extLst>
          </p:cNvPr>
          <p:cNvSpPr txBox="1"/>
          <p:nvPr/>
        </p:nvSpPr>
        <p:spPr>
          <a:xfrm>
            <a:off x="9811882" y="3899352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µR/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hr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3C62740-1F05-A340-A297-91132ACA3237}"/>
              </a:ext>
            </a:extLst>
          </p:cNvPr>
          <p:cNvSpPr txBox="1"/>
          <p:nvPr/>
        </p:nvSpPr>
        <p:spPr>
          <a:xfrm>
            <a:off x="9846578" y="4227625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mR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/</a:t>
            </a:r>
            <a:r>
              <a:rPr kumimoji="0" lang="en-US" sz="1800" b="0" i="0" u="none" strike="noStrike" kern="1200" cap="none" spc="0" normalizeH="0" baseline="0" noProof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hr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9259B45-007E-9749-8663-639C83EFF464}"/>
              </a:ext>
            </a:extLst>
          </p:cNvPr>
          <p:cNvGrpSpPr/>
          <p:nvPr/>
        </p:nvGrpSpPr>
        <p:grpSpPr>
          <a:xfrm>
            <a:off x="6479013" y="4691162"/>
            <a:ext cx="862483" cy="455522"/>
            <a:chOff x="6259384" y="4555989"/>
            <a:chExt cx="1758279" cy="732714"/>
          </a:xfrm>
          <a:solidFill>
            <a:schemeClr val="tx1"/>
          </a:solidFill>
        </p:grpSpPr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361943D2-02BB-144C-B53F-B7168DD9FAA7}"/>
                </a:ext>
              </a:extLst>
            </p:cNvPr>
            <p:cNvSpPr/>
            <p:nvPr/>
          </p:nvSpPr>
          <p:spPr>
            <a:xfrm>
              <a:off x="6259384" y="4555989"/>
              <a:ext cx="327477" cy="22175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52B88DE7-5555-1C48-A28E-2CD31EA1821A}"/>
                </a:ext>
              </a:extLst>
            </p:cNvPr>
            <p:cNvSpPr/>
            <p:nvPr/>
          </p:nvSpPr>
          <p:spPr>
            <a:xfrm>
              <a:off x="6667128" y="4555989"/>
              <a:ext cx="383782" cy="22175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5857D438-7A29-E644-9C97-7DA0A069021F}"/>
                </a:ext>
              </a:extLst>
            </p:cNvPr>
            <p:cNvSpPr/>
            <p:nvPr/>
          </p:nvSpPr>
          <p:spPr>
            <a:xfrm>
              <a:off x="7131176" y="4568682"/>
              <a:ext cx="383782" cy="22175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4CE7F7BA-0F8A-F84E-968D-06F08705FAC2}"/>
                </a:ext>
              </a:extLst>
            </p:cNvPr>
            <p:cNvSpPr/>
            <p:nvPr/>
          </p:nvSpPr>
          <p:spPr>
            <a:xfrm>
              <a:off x="7600913" y="4555989"/>
              <a:ext cx="383782" cy="22175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3E58BCA1-A7C9-4E43-9D3A-E64E24BD7714}"/>
                </a:ext>
              </a:extLst>
            </p:cNvPr>
            <p:cNvSpPr/>
            <p:nvPr/>
          </p:nvSpPr>
          <p:spPr>
            <a:xfrm>
              <a:off x="6282244" y="4808047"/>
              <a:ext cx="513476" cy="22175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320B31E5-158E-C54F-AE91-CA88AEC1C038}"/>
                </a:ext>
              </a:extLst>
            </p:cNvPr>
            <p:cNvSpPr/>
            <p:nvPr/>
          </p:nvSpPr>
          <p:spPr>
            <a:xfrm>
              <a:off x="6870692" y="4808047"/>
              <a:ext cx="513476" cy="22175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1DA64340-6D93-324F-B36F-A4F6D8A958EA}"/>
                </a:ext>
              </a:extLst>
            </p:cNvPr>
            <p:cNvSpPr/>
            <p:nvPr/>
          </p:nvSpPr>
          <p:spPr>
            <a:xfrm>
              <a:off x="7459140" y="4808048"/>
              <a:ext cx="513475" cy="22387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00FDCA39-3D38-A243-8C7F-1B2166761473}"/>
                </a:ext>
              </a:extLst>
            </p:cNvPr>
            <p:cNvSpPr/>
            <p:nvPr/>
          </p:nvSpPr>
          <p:spPr>
            <a:xfrm>
              <a:off x="6649483" y="5060151"/>
              <a:ext cx="513474" cy="22387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A75CA426-918C-1346-A6E0-470D5BC6C603}"/>
                </a:ext>
              </a:extLst>
            </p:cNvPr>
            <p:cNvSpPr/>
            <p:nvPr/>
          </p:nvSpPr>
          <p:spPr>
            <a:xfrm>
              <a:off x="6270527" y="5062467"/>
              <a:ext cx="327477" cy="22175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2F21F263-C467-144E-8D92-069F612A9433}"/>
                </a:ext>
              </a:extLst>
            </p:cNvPr>
            <p:cNvSpPr/>
            <p:nvPr/>
          </p:nvSpPr>
          <p:spPr>
            <a:xfrm>
              <a:off x="7216540" y="5064829"/>
              <a:ext cx="513475" cy="22387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844C3817-D0A9-AE45-B83B-549EF8D5FE38}"/>
                </a:ext>
              </a:extLst>
            </p:cNvPr>
            <p:cNvSpPr/>
            <p:nvPr/>
          </p:nvSpPr>
          <p:spPr>
            <a:xfrm>
              <a:off x="7769945" y="5058908"/>
              <a:ext cx="247718" cy="22175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881A026E-0601-A34F-9B14-57A7681E0BAE}"/>
              </a:ext>
            </a:extLst>
          </p:cNvPr>
          <p:cNvSpPr txBox="1"/>
          <p:nvPr/>
        </p:nvSpPr>
        <p:spPr>
          <a:xfrm>
            <a:off x="5713391" y="4177317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sng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Bricks / Shielding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10111063" y="4829023"/>
            <a:ext cx="1709406" cy="678079"/>
            <a:chOff x="9734972" y="4714716"/>
            <a:chExt cx="2139990" cy="733508"/>
          </a:xfrm>
        </p:grpSpPr>
        <p:sp>
          <p:nvSpPr>
            <p:cNvPr id="2" name="TextBox 1"/>
            <p:cNvSpPr txBox="1"/>
            <p:nvPr/>
          </p:nvSpPr>
          <p:spPr>
            <a:xfrm>
              <a:off x="9734972" y="4714716"/>
              <a:ext cx="203282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Dose rates in µR/</a:t>
              </a:r>
              <a:r>
                <a:rPr kumimoji="0" lang="en-US" sz="1400" b="0" i="0" u="none" strike="noStrike" kern="1200" cap="none" spc="0" normalizeH="0" baseline="0" noProof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hr</a:t>
              </a: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9734972" y="5105899"/>
              <a:ext cx="2139990" cy="342325"/>
              <a:chOff x="8572701" y="5326379"/>
              <a:chExt cx="2139990" cy="342325"/>
            </a:xfrm>
          </p:grpSpPr>
          <p:sp>
            <p:nvSpPr>
              <p:cNvPr id="3" name="TextBox 2"/>
              <p:cNvSpPr txBox="1"/>
              <p:nvPr/>
            </p:nvSpPr>
            <p:spPr>
              <a:xfrm>
                <a:off x="8868765" y="5326379"/>
                <a:ext cx="184392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= smear location</a:t>
                </a: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CED11081-8FC3-5740-AFC0-B298DC16EC47}"/>
                  </a:ext>
                </a:extLst>
              </p:cNvPr>
              <p:cNvSpPr/>
              <p:nvPr/>
            </p:nvSpPr>
            <p:spPr>
              <a:xfrm>
                <a:off x="8572701" y="5353385"/>
                <a:ext cx="304692" cy="315319"/>
              </a:xfrm>
              <a:prstGeom prst="ellipse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200" b="0" i="0" u="none" strike="noStrike" kern="1200" cap="none" spc="0" normalizeH="0" baseline="0" noProof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Aptos" panose="02110004020202020204"/>
                    <a:ea typeface="+mn-ea"/>
                    <a:cs typeface="+mn-cs"/>
                  </a:rPr>
                  <a:t>#</a:t>
                </a:r>
              </a:p>
            </p:txBody>
          </p:sp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D07E0B68-05F0-4135-BA7B-DAE61D7F4B51}"/>
                  </a:ext>
                </a:extLst>
              </p14:cNvPr>
              <p14:cNvContentPartPr/>
              <p14:nvPr/>
            </p14:nvContentPartPr>
            <p14:xfrm>
              <a:off x="13204520" y="5370534"/>
              <a:ext cx="19049" cy="19049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D07E0B68-05F0-4135-BA7B-DAE61D7F4B51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2252070" y="4418084"/>
                <a:ext cx="1904900" cy="1904900"/>
              </a:xfrm>
              <a:prstGeom prst="rect">
                <a:avLst/>
              </a:prstGeom>
            </p:spPr>
          </p:pic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B3340849-4EDD-1140-8AEC-FC9980DF8459}"/>
              </a:ext>
            </a:extLst>
          </p:cNvPr>
          <p:cNvSpPr txBox="1"/>
          <p:nvPr/>
        </p:nvSpPr>
        <p:spPr>
          <a:xfrm>
            <a:off x="9719745" y="5813111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= LSC Smears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id="{7CFF13C9-3135-B14B-AB5D-CF689B54C468}"/>
              </a:ext>
            </a:extLst>
          </p:cNvPr>
          <p:cNvSpPr/>
          <p:nvPr/>
        </p:nvSpPr>
        <p:spPr>
          <a:xfrm>
            <a:off x="9884074" y="5862502"/>
            <a:ext cx="296064" cy="25545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3804372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2000" t="-2000" r="-2000" b="-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572900BA-5BDE-415C-1E58-999E62B5904A}"/>
              </a:ext>
            </a:extLst>
          </p:cNvPr>
          <p:cNvSpPr>
            <a:spLocks noChangeAspect="1"/>
          </p:cNvSpPr>
          <p:nvPr/>
        </p:nvSpPr>
        <p:spPr>
          <a:xfrm>
            <a:off x="2079857" y="4704154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78FB46C-E6B6-28B4-8822-6B2856951F79}"/>
              </a:ext>
            </a:extLst>
          </p:cNvPr>
          <p:cNvSpPr>
            <a:spLocks noChangeAspect="1"/>
          </p:cNvSpPr>
          <p:nvPr/>
        </p:nvSpPr>
        <p:spPr>
          <a:xfrm>
            <a:off x="3355413" y="4665296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A42FA89-C41E-BC14-3607-79AA62846E51}"/>
              </a:ext>
            </a:extLst>
          </p:cNvPr>
          <p:cNvSpPr>
            <a:spLocks noChangeAspect="1"/>
          </p:cNvSpPr>
          <p:nvPr/>
        </p:nvSpPr>
        <p:spPr>
          <a:xfrm>
            <a:off x="3915692" y="4499175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692E533-B011-8726-E574-D191B253B493}"/>
              </a:ext>
            </a:extLst>
          </p:cNvPr>
          <p:cNvSpPr>
            <a:spLocks noChangeAspect="1"/>
          </p:cNvSpPr>
          <p:nvPr/>
        </p:nvSpPr>
        <p:spPr>
          <a:xfrm>
            <a:off x="4599360" y="4683481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7E53F6C5-06A6-582F-65AB-2C3B2247F6F6}"/>
              </a:ext>
            </a:extLst>
          </p:cNvPr>
          <p:cNvSpPr>
            <a:spLocks noChangeAspect="1"/>
          </p:cNvSpPr>
          <p:nvPr/>
        </p:nvSpPr>
        <p:spPr>
          <a:xfrm>
            <a:off x="5152904" y="4408710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7A51013-0A76-0FBB-C86D-274AFA52E95F}"/>
              </a:ext>
            </a:extLst>
          </p:cNvPr>
          <p:cNvSpPr>
            <a:spLocks noChangeAspect="1"/>
          </p:cNvSpPr>
          <p:nvPr/>
        </p:nvSpPr>
        <p:spPr>
          <a:xfrm>
            <a:off x="5832769" y="4654072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6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9D2DA46-49A7-F9F4-3DBB-B736B7750ACE}"/>
              </a:ext>
            </a:extLst>
          </p:cNvPr>
          <p:cNvSpPr>
            <a:spLocks noChangeAspect="1"/>
          </p:cNvSpPr>
          <p:nvPr/>
        </p:nvSpPr>
        <p:spPr>
          <a:xfrm>
            <a:off x="6185503" y="4528006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7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BD7C57D-0819-048C-0F0B-5B0F34785B6D}"/>
              </a:ext>
            </a:extLst>
          </p:cNvPr>
          <p:cNvSpPr>
            <a:spLocks noChangeAspect="1"/>
          </p:cNvSpPr>
          <p:nvPr/>
        </p:nvSpPr>
        <p:spPr>
          <a:xfrm>
            <a:off x="6596045" y="4842791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8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39F05EC-911D-CE8D-C167-B16FBB01B0D9}"/>
              </a:ext>
            </a:extLst>
          </p:cNvPr>
          <p:cNvSpPr>
            <a:spLocks noChangeAspect="1"/>
          </p:cNvSpPr>
          <p:nvPr/>
        </p:nvSpPr>
        <p:spPr>
          <a:xfrm>
            <a:off x="7200024" y="4315335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9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5D5D70E-6740-41C6-950A-4F6EDF04CF16}"/>
              </a:ext>
            </a:extLst>
          </p:cNvPr>
          <p:cNvSpPr>
            <a:spLocks noChangeAspect="1"/>
          </p:cNvSpPr>
          <p:nvPr/>
        </p:nvSpPr>
        <p:spPr>
          <a:xfrm>
            <a:off x="6895441" y="3388019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355D1DD-3451-D316-974A-81F167CA9131}"/>
              </a:ext>
            </a:extLst>
          </p:cNvPr>
          <p:cNvSpPr>
            <a:spLocks noChangeAspect="1"/>
          </p:cNvSpPr>
          <p:nvPr/>
        </p:nvSpPr>
        <p:spPr>
          <a:xfrm>
            <a:off x="7700498" y="3355689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11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5E035B2-3ECF-EC93-5B9C-8333FFA3908E}"/>
              </a:ext>
            </a:extLst>
          </p:cNvPr>
          <p:cNvSpPr>
            <a:spLocks noChangeAspect="1"/>
          </p:cNvSpPr>
          <p:nvPr/>
        </p:nvSpPr>
        <p:spPr>
          <a:xfrm>
            <a:off x="7851354" y="454673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16909A-A053-AFAC-B5EC-ADA1CAB3B58E}"/>
              </a:ext>
            </a:extLst>
          </p:cNvPr>
          <p:cNvSpPr>
            <a:spLocks noChangeAspect="1"/>
          </p:cNvSpPr>
          <p:nvPr/>
        </p:nvSpPr>
        <p:spPr>
          <a:xfrm>
            <a:off x="8271874" y="4871202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A653D51-8EA6-0700-158B-8A986B07A007}"/>
              </a:ext>
            </a:extLst>
          </p:cNvPr>
          <p:cNvSpPr>
            <a:spLocks noChangeAspect="1"/>
          </p:cNvSpPr>
          <p:nvPr/>
        </p:nvSpPr>
        <p:spPr>
          <a:xfrm>
            <a:off x="9795452" y="491772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C4D0050-343D-F633-F9BE-17EE8AD9C11E}"/>
              </a:ext>
            </a:extLst>
          </p:cNvPr>
          <p:cNvSpPr>
            <a:spLocks noChangeAspect="1"/>
          </p:cNvSpPr>
          <p:nvPr/>
        </p:nvSpPr>
        <p:spPr>
          <a:xfrm>
            <a:off x="10408382" y="4071281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15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483BAC4-67FB-0490-D310-BE100BA03962}"/>
              </a:ext>
            </a:extLst>
          </p:cNvPr>
          <p:cNvSpPr>
            <a:spLocks noChangeAspect="1"/>
          </p:cNvSpPr>
          <p:nvPr/>
        </p:nvSpPr>
        <p:spPr>
          <a:xfrm>
            <a:off x="10106697" y="3424468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16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E35F5FE-BFB7-969C-F266-55D063214D9C}"/>
              </a:ext>
            </a:extLst>
          </p:cNvPr>
          <p:cNvSpPr>
            <a:spLocks noChangeAspect="1"/>
          </p:cNvSpPr>
          <p:nvPr/>
        </p:nvSpPr>
        <p:spPr>
          <a:xfrm>
            <a:off x="10669149" y="2085734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17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284DB83-B9EB-DE8C-DB31-109E1890767F}"/>
              </a:ext>
            </a:extLst>
          </p:cNvPr>
          <p:cNvSpPr>
            <a:spLocks noChangeAspect="1"/>
          </p:cNvSpPr>
          <p:nvPr/>
        </p:nvSpPr>
        <p:spPr>
          <a:xfrm>
            <a:off x="8872594" y="2587597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18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8B6B5587-B417-9FDD-47C4-5FFDF2CA3297}"/>
              </a:ext>
            </a:extLst>
          </p:cNvPr>
          <p:cNvSpPr>
            <a:spLocks noChangeAspect="1"/>
          </p:cNvSpPr>
          <p:nvPr/>
        </p:nvSpPr>
        <p:spPr>
          <a:xfrm>
            <a:off x="8942157" y="1580571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19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B3E423B-EA24-984D-B3E3-C48670CA455B}"/>
              </a:ext>
            </a:extLst>
          </p:cNvPr>
          <p:cNvSpPr>
            <a:spLocks noChangeAspect="1"/>
          </p:cNvSpPr>
          <p:nvPr/>
        </p:nvSpPr>
        <p:spPr>
          <a:xfrm>
            <a:off x="8131336" y="192781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20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C8D84D4-7D86-7E6F-FD48-CB0A5971A596}"/>
              </a:ext>
            </a:extLst>
          </p:cNvPr>
          <p:cNvSpPr>
            <a:spLocks noChangeAspect="1"/>
          </p:cNvSpPr>
          <p:nvPr/>
        </p:nvSpPr>
        <p:spPr>
          <a:xfrm>
            <a:off x="7700341" y="2427309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21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5153F03C-53A4-099B-7F4A-0C0836F9A56E}"/>
              </a:ext>
            </a:extLst>
          </p:cNvPr>
          <p:cNvSpPr>
            <a:spLocks noChangeAspect="1"/>
          </p:cNvSpPr>
          <p:nvPr/>
        </p:nvSpPr>
        <p:spPr>
          <a:xfrm>
            <a:off x="6628011" y="2467098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22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0C016F1-8FAC-07A1-57DE-0A277CC095A1}"/>
              </a:ext>
            </a:extLst>
          </p:cNvPr>
          <p:cNvSpPr>
            <a:spLocks noChangeAspect="1"/>
          </p:cNvSpPr>
          <p:nvPr/>
        </p:nvSpPr>
        <p:spPr>
          <a:xfrm>
            <a:off x="6574597" y="1940451"/>
            <a:ext cx="318547" cy="301465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23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D88C28BE-D9BE-6363-5C32-C816E47896B5}"/>
              </a:ext>
            </a:extLst>
          </p:cNvPr>
          <p:cNvSpPr>
            <a:spLocks noChangeAspect="1"/>
          </p:cNvSpPr>
          <p:nvPr/>
        </p:nvSpPr>
        <p:spPr>
          <a:xfrm>
            <a:off x="5137140" y="1552644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24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5478F1F-92C0-D6E0-6322-286C56326E1F}"/>
              </a:ext>
            </a:extLst>
          </p:cNvPr>
          <p:cNvSpPr>
            <a:spLocks noChangeAspect="1"/>
          </p:cNvSpPr>
          <p:nvPr/>
        </p:nvSpPr>
        <p:spPr>
          <a:xfrm>
            <a:off x="5289677" y="2898987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25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764F77A2-7460-DE50-DD6E-1E239D98039F}"/>
              </a:ext>
            </a:extLst>
          </p:cNvPr>
          <p:cNvSpPr>
            <a:spLocks noChangeAspect="1"/>
          </p:cNvSpPr>
          <p:nvPr/>
        </p:nvSpPr>
        <p:spPr>
          <a:xfrm>
            <a:off x="4522941" y="3433877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26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67D1556A-08F3-2076-68AC-DC6EB0C9902E}"/>
              </a:ext>
            </a:extLst>
          </p:cNvPr>
          <p:cNvSpPr>
            <a:spLocks noChangeAspect="1"/>
          </p:cNvSpPr>
          <p:nvPr/>
        </p:nvSpPr>
        <p:spPr>
          <a:xfrm>
            <a:off x="3358120" y="2726925"/>
            <a:ext cx="314099" cy="343541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27</a:t>
            </a:r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CADAC6A3-2589-FBD0-A543-5174234D7229}"/>
              </a:ext>
            </a:extLst>
          </p:cNvPr>
          <p:cNvSpPr>
            <a:spLocks noChangeAspect="1"/>
          </p:cNvSpPr>
          <p:nvPr/>
        </p:nvSpPr>
        <p:spPr>
          <a:xfrm>
            <a:off x="1927198" y="2775438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28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1588D1CD-B094-4443-0837-B63349ADA604}"/>
              </a:ext>
            </a:extLst>
          </p:cNvPr>
          <p:cNvSpPr>
            <a:spLocks noChangeAspect="1"/>
          </p:cNvSpPr>
          <p:nvPr/>
        </p:nvSpPr>
        <p:spPr>
          <a:xfrm>
            <a:off x="1398613" y="3393687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52494502-70E4-051B-97F2-86C8E3ED3D24}"/>
              </a:ext>
            </a:extLst>
          </p:cNvPr>
          <p:cNvSpPr>
            <a:spLocks noChangeAspect="1"/>
          </p:cNvSpPr>
          <p:nvPr/>
        </p:nvSpPr>
        <p:spPr>
          <a:xfrm>
            <a:off x="1091370" y="4141768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30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4A050D0-27D9-0424-2B6A-550D1C6FAD48}"/>
              </a:ext>
            </a:extLst>
          </p:cNvPr>
          <p:cNvSpPr txBox="1"/>
          <p:nvPr/>
        </p:nvSpPr>
        <p:spPr>
          <a:xfrm>
            <a:off x="10258594" y="5879432"/>
            <a:ext cx="1129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SMEAR  </a:t>
            </a:r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647688A2-DBDC-6F8E-EFAC-226A041270FD}"/>
              </a:ext>
            </a:extLst>
          </p:cNvPr>
          <p:cNvSpPr>
            <a:spLocks noChangeAspect="1"/>
          </p:cNvSpPr>
          <p:nvPr/>
        </p:nvSpPr>
        <p:spPr>
          <a:xfrm>
            <a:off x="9953902" y="5933445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#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9361FE9F-8897-CA81-A8FB-256B680490D2}"/>
              </a:ext>
            </a:extLst>
          </p:cNvPr>
          <p:cNvSpPr txBox="1"/>
          <p:nvPr/>
        </p:nvSpPr>
        <p:spPr>
          <a:xfrm>
            <a:off x="3598136" y="6248764"/>
            <a:ext cx="23040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*#= Dose rate in </a:t>
            </a:r>
            <a:r>
              <a:rPr lang="en-US" dirty="0" err="1"/>
              <a:t>μR</a:t>
            </a:r>
            <a:r>
              <a:rPr lang="en-US" dirty="0"/>
              <a:t>/</a:t>
            </a:r>
            <a:r>
              <a:rPr lang="en-US" dirty="0" err="1"/>
              <a:t>hr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DD6E6E5-B8B4-F079-56D0-D90A872AB84F}"/>
              </a:ext>
            </a:extLst>
          </p:cNvPr>
          <p:cNvSpPr txBox="1"/>
          <p:nvPr/>
        </p:nvSpPr>
        <p:spPr>
          <a:xfrm>
            <a:off x="826118" y="4499589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*79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75F96398-9CED-790A-20AA-5778E088ADBA}"/>
              </a:ext>
            </a:extLst>
          </p:cNvPr>
          <p:cNvSpPr txBox="1"/>
          <p:nvPr/>
        </p:nvSpPr>
        <p:spPr>
          <a:xfrm>
            <a:off x="10346066" y="1559350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*11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8CA05E0-288B-FEFC-D7F7-726CE130F6BE}"/>
              </a:ext>
            </a:extLst>
          </p:cNvPr>
          <p:cNvSpPr txBox="1"/>
          <p:nvPr/>
        </p:nvSpPr>
        <p:spPr>
          <a:xfrm>
            <a:off x="10403305" y="2965964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*11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17AEEDB-4A63-0469-1C6C-7B3C5D346CC6}"/>
              </a:ext>
            </a:extLst>
          </p:cNvPr>
          <p:cNvSpPr txBox="1"/>
          <p:nvPr/>
        </p:nvSpPr>
        <p:spPr>
          <a:xfrm>
            <a:off x="3987983" y="4084924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*17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15B3722-987B-D8EC-B754-FFA58333AD3F}"/>
              </a:ext>
            </a:extLst>
          </p:cNvPr>
          <p:cNvSpPr txBox="1"/>
          <p:nvPr/>
        </p:nvSpPr>
        <p:spPr>
          <a:xfrm>
            <a:off x="8005004" y="4515930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*45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501E3D6-53C3-ED50-A6FC-A4FF1B1378F3}"/>
              </a:ext>
            </a:extLst>
          </p:cNvPr>
          <p:cNvGrpSpPr/>
          <p:nvPr/>
        </p:nvGrpSpPr>
        <p:grpSpPr>
          <a:xfrm>
            <a:off x="4816252" y="2451896"/>
            <a:ext cx="393705" cy="378652"/>
            <a:chOff x="5778500" y="3111500"/>
            <a:chExt cx="1723826" cy="1723826"/>
          </a:xfrm>
        </p:grpSpPr>
        <p:pic>
          <p:nvPicPr>
            <p:cNvPr id="5" name="Picture 4" descr="A close up of a logo&#10;&#10;Description automatically generated">
              <a:extLst>
                <a:ext uri="{FF2B5EF4-FFF2-40B4-BE49-F238E27FC236}">
                  <a16:creationId xmlns:a16="http://schemas.microsoft.com/office/drawing/2014/main" id="{BF9871CF-8F16-2A84-8B98-8837CBB685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8500" y="3111500"/>
              <a:ext cx="1723826" cy="1723826"/>
            </a:xfrm>
            <a:prstGeom prst="rect">
              <a:avLst/>
            </a:prstGeom>
          </p:spPr>
        </p:pic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5FAF93BB-03BA-9711-92F4-B1F55B60C52F}"/>
                </a:ext>
              </a:extLst>
            </p:cNvPr>
            <p:cNvSpPr/>
            <p:nvPr/>
          </p:nvSpPr>
          <p:spPr>
            <a:xfrm>
              <a:off x="6390382" y="3873074"/>
              <a:ext cx="500062" cy="695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31" name="Graphic 30" descr="Radioactive">
              <a:extLst>
                <a:ext uri="{FF2B5EF4-FFF2-40B4-BE49-F238E27FC236}">
                  <a16:creationId xmlns:a16="http://schemas.microsoft.com/office/drawing/2014/main" id="{9662A715-F154-A826-B233-FEA747A19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75109" y="3970846"/>
              <a:ext cx="515335" cy="515335"/>
            </a:xfrm>
            <a:prstGeom prst="rect">
              <a:avLst/>
            </a:prstGeom>
          </p:spPr>
        </p:pic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50A6D0B-59C5-20E9-81BB-B7C1F3B7E531}"/>
              </a:ext>
            </a:extLst>
          </p:cNvPr>
          <p:cNvGrpSpPr/>
          <p:nvPr/>
        </p:nvGrpSpPr>
        <p:grpSpPr>
          <a:xfrm>
            <a:off x="4958019" y="2593663"/>
            <a:ext cx="393705" cy="378652"/>
            <a:chOff x="5778500" y="3111500"/>
            <a:chExt cx="1723826" cy="1723826"/>
          </a:xfrm>
        </p:grpSpPr>
        <p:pic>
          <p:nvPicPr>
            <p:cNvPr id="34" name="Picture 33" descr="A close up of a logo&#10;&#10;Description automatically generated">
              <a:extLst>
                <a:ext uri="{FF2B5EF4-FFF2-40B4-BE49-F238E27FC236}">
                  <a16:creationId xmlns:a16="http://schemas.microsoft.com/office/drawing/2014/main" id="{A1433C6E-5624-F651-1C73-4C78B3E031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8500" y="3111500"/>
              <a:ext cx="1723826" cy="1723826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9A4A589-9747-0B19-83D7-5BDC39430FB8}"/>
                </a:ext>
              </a:extLst>
            </p:cNvPr>
            <p:cNvSpPr/>
            <p:nvPr/>
          </p:nvSpPr>
          <p:spPr>
            <a:xfrm>
              <a:off x="6390382" y="3873074"/>
              <a:ext cx="500062" cy="695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36" name="Graphic 35" descr="Radioactive">
              <a:extLst>
                <a:ext uri="{FF2B5EF4-FFF2-40B4-BE49-F238E27FC236}">
                  <a16:creationId xmlns:a16="http://schemas.microsoft.com/office/drawing/2014/main" id="{A4F80E56-2F9E-BE9F-F99B-EECBEF9B6D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75109" y="3970846"/>
              <a:ext cx="515335" cy="515335"/>
            </a:xfrm>
            <a:prstGeom prst="rect">
              <a:avLst/>
            </a:prstGeom>
          </p:spPr>
        </p:pic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6CD4547-A3C9-795D-15EC-CA0831FA50A1}"/>
              </a:ext>
            </a:extLst>
          </p:cNvPr>
          <p:cNvGrpSpPr/>
          <p:nvPr/>
        </p:nvGrpSpPr>
        <p:grpSpPr>
          <a:xfrm>
            <a:off x="5108646" y="2451895"/>
            <a:ext cx="393705" cy="378652"/>
            <a:chOff x="5778500" y="3111500"/>
            <a:chExt cx="1723826" cy="1723826"/>
          </a:xfrm>
        </p:grpSpPr>
        <p:pic>
          <p:nvPicPr>
            <p:cNvPr id="38" name="Picture 37" descr="A close up of a logo&#10;&#10;Description automatically generated">
              <a:extLst>
                <a:ext uri="{FF2B5EF4-FFF2-40B4-BE49-F238E27FC236}">
                  <a16:creationId xmlns:a16="http://schemas.microsoft.com/office/drawing/2014/main" id="{1810764D-1EF1-43BB-F52C-04F6343C043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8500" y="3111500"/>
              <a:ext cx="1723826" cy="1723826"/>
            </a:xfrm>
            <a:prstGeom prst="rect">
              <a:avLst/>
            </a:prstGeom>
          </p:spPr>
        </p:pic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4ABF2EF0-8722-EC47-4DFD-C7E3B1C78CFC}"/>
                </a:ext>
              </a:extLst>
            </p:cNvPr>
            <p:cNvSpPr/>
            <p:nvPr/>
          </p:nvSpPr>
          <p:spPr>
            <a:xfrm>
              <a:off x="6390382" y="3873074"/>
              <a:ext cx="500062" cy="695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40" name="Graphic 39" descr="Radioactive">
              <a:extLst>
                <a:ext uri="{FF2B5EF4-FFF2-40B4-BE49-F238E27FC236}">
                  <a16:creationId xmlns:a16="http://schemas.microsoft.com/office/drawing/2014/main" id="{6014337B-7617-C8E4-0894-F89696754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75109" y="3970846"/>
              <a:ext cx="515335" cy="51533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57FA2F9-5017-ADCB-1A3C-8EC69786E0D8}"/>
              </a:ext>
            </a:extLst>
          </p:cNvPr>
          <p:cNvSpPr txBox="1"/>
          <p:nvPr/>
        </p:nvSpPr>
        <p:spPr>
          <a:xfrm>
            <a:off x="2231960" y="5045631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*23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7E1B7D-BBDC-DEAB-6CFE-23A18D1C2A82}"/>
              </a:ext>
            </a:extLst>
          </p:cNvPr>
          <p:cNvSpPr txBox="1"/>
          <p:nvPr/>
        </p:nvSpPr>
        <p:spPr>
          <a:xfrm>
            <a:off x="5449294" y="2778446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*45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7D97FD-818C-B132-50CE-AF0F0BC9B2CC}"/>
              </a:ext>
            </a:extLst>
          </p:cNvPr>
          <p:cNvSpPr txBox="1"/>
          <p:nvPr/>
        </p:nvSpPr>
        <p:spPr>
          <a:xfrm>
            <a:off x="8130404" y="2166964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68684B5-89CC-A4A7-8392-8F430130D918}"/>
              </a:ext>
            </a:extLst>
          </p:cNvPr>
          <p:cNvSpPr txBox="1"/>
          <p:nvPr/>
        </p:nvSpPr>
        <p:spPr>
          <a:xfrm>
            <a:off x="5653503" y="4111043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7DAC7E3-ABD1-F87D-6629-85E7BFBEA0B7}"/>
              </a:ext>
            </a:extLst>
          </p:cNvPr>
          <p:cNvSpPr txBox="1"/>
          <p:nvPr/>
        </p:nvSpPr>
        <p:spPr>
          <a:xfrm>
            <a:off x="1962421" y="3125230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*23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6289400-1EB9-157C-3852-3FDE0A19B516}"/>
              </a:ext>
            </a:extLst>
          </p:cNvPr>
          <p:cNvSpPr txBox="1"/>
          <p:nvPr/>
        </p:nvSpPr>
        <p:spPr>
          <a:xfrm>
            <a:off x="9318030" y="4623661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*19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D40BBEB-0942-4FDD-D153-71FAF99E8788}"/>
              </a:ext>
            </a:extLst>
          </p:cNvPr>
          <p:cNvSpPr txBox="1"/>
          <p:nvPr/>
        </p:nvSpPr>
        <p:spPr>
          <a:xfrm>
            <a:off x="7662411" y="3813169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*15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790BA7F2-4A10-80E0-AD36-EFB052BAE6C1}"/>
              </a:ext>
            </a:extLst>
          </p:cNvPr>
          <p:cNvSpPr txBox="1"/>
          <p:nvPr/>
        </p:nvSpPr>
        <p:spPr>
          <a:xfrm>
            <a:off x="4752957" y="4381206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*14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42505B7-3395-3FBC-C172-F9338DC56988}"/>
              </a:ext>
            </a:extLst>
          </p:cNvPr>
          <p:cNvSpPr txBox="1"/>
          <p:nvPr/>
        </p:nvSpPr>
        <p:spPr>
          <a:xfrm>
            <a:off x="6360084" y="4436624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*11</a:t>
            </a:r>
          </a:p>
        </p:txBody>
      </p:sp>
    </p:spTree>
    <p:extLst>
      <p:ext uri="{BB962C8B-B14F-4D97-AF65-F5344CB8AC3E}">
        <p14:creationId xmlns:p14="http://schemas.microsoft.com/office/powerpoint/2010/main" val="1750196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10000" t="10000" r="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727092E-516E-C083-95AF-D28B306C6971}"/>
              </a:ext>
            </a:extLst>
          </p:cNvPr>
          <p:cNvSpPr txBox="1"/>
          <p:nvPr/>
        </p:nvSpPr>
        <p:spPr>
          <a:xfrm>
            <a:off x="1437686" y="438150"/>
            <a:ext cx="1064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206 B134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057BBFE-6B0D-94A3-297C-FD65A1B74C2D}"/>
              </a:ext>
            </a:extLst>
          </p:cNvPr>
          <p:cNvGrpSpPr/>
          <p:nvPr/>
        </p:nvGrpSpPr>
        <p:grpSpPr>
          <a:xfrm>
            <a:off x="8070484" y="2932344"/>
            <a:ext cx="476857" cy="499449"/>
            <a:chOff x="5778500" y="3111500"/>
            <a:chExt cx="1723826" cy="1723826"/>
          </a:xfrm>
        </p:grpSpPr>
        <p:pic>
          <p:nvPicPr>
            <p:cNvPr id="30" name="Picture 29" descr="A close up of a logo&#10;&#10;Description automatically generated">
              <a:extLst>
                <a:ext uri="{FF2B5EF4-FFF2-40B4-BE49-F238E27FC236}">
                  <a16:creationId xmlns:a16="http://schemas.microsoft.com/office/drawing/2014/main" id="{9333F8A0-FBA9-D88E-09AC-5DAF674244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8500" y="3111500"/>
              <a:ext cx="1723826" cy="1723826"/>
            </a:xfrm>
            <a:prstGeom prst="rect">
              <a:avLst/>
            </a:prstGeom>
          </p:spPr>
        </p:pic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8D256138-4820-B07F-A2B1-8186D7A4AB4D}"/>
                </a:ext>
              </a:extLst>
            </p:cNvPr>
            <p:cNvSpPr/>
            <p:nvPr/>
          </p:nvSpPr>
          <p:spPr>
            <a:xfrm>
              <a:off x="6390382" y="3873074"/>
              <a:ext cx="500062" cy="695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32" name="Graphic 31" descr="Radioactive">
              <a:extLst>
                <a:ext uri="{FF2B5EF4-FFF2-40B4-BE49-F238E27FC236}">
                  <a16:creationId xmlns:a16="http://schemas.microsoft.com/office/drawing/2014/main" id="{BC86DF4F-5FF1-1DA5-A1F9-50E58482C0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75109" y="3970846"/>
              <a:ext cx="515335" cy="515335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538E0F8-A86E-983F-2CBB-ABFEFB3D55CC}"/>
              </a:ext>
            </a:extLst>
          </p:cNvPr>
          <p:cNvGrpSpPr/>
          <p:nvPr/>
        </p:nvGrpSpPr>
        <p:grpSpPr>
          <a:xfrm>
            <a:off x="8068035" y="3256676"/>
            <a:ext cx="476857" cy="499449"/>
            <a:chOff x="5778500" y="3111500"/>
            <a:chExt cx="1723826" cy="1723826"/>
          </a:xfrm>
        </p:grpSpPr>
        <p:pic>
          <p:nvPicPr>
            <p:cNvPr id="46" name="Picture 45" descr="A close up of a logo&#10;&#10;Description automatically generated">
              <a:extLst>
                <a:ext uri="{FF2B5EF4-FFF2-40B4-BE49-F238E27FC236}">
                  <a16:creationId xmlns:a16="http://schemas.microsoft.com/office/drawing/2014/main" id="{B1C4C666-576A-9D45-ABB3-E1FB94EFD19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8500" y="3111500"/>
              <a:ext cx="1723826" cy="1723826"/>
            </a:xfrm>
            <a:prstGeom prst="rect">
              <a:avLst/>
            </a:prstGeom>
          </p:spPr>
        </p:pic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A7F51989-6EB3-17DC-EEB8-B89B0F546FC6}"/>
                </a:ext>
              </a:extLst>
            </p:cNvPr>
            <p:cNvSpPr/>
            <p:nvPr/>
          </p:nvSpPr>
          <p:spPr>
            <a:xfrm>
              <a:off x="6390382" y="3873074"/>
              <a:ext cx="500062" cy="695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48" name="Graphic 47" descr="Radioactive">
              <a:extLst>
                <a:ext uri="{FF2B5EF4-FFF2-40B4-BE49-F238E27FC236}">
                  <a16:creationId xmlns:a16="http://schemas.microsoft.com/office/drawing/2014/main" id="{05B14731-78F3-5DEF-0464-C5D76D6084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75109" y="3970846"/>
              <a:ext cx="515335" cy="515335"/>
            </a:xfrm>
            <a:prstGeom prst="rect">
              <a:avLst/>
            </a:prstGeom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C1147135-DB17-61D4-8A43-E6957940D712}"/>
              </a:ext>
            </a:extLst>
          </p:cNvPr>
          <p:cNvGrpSpPr/>
          <p:nvPr/>
        </p:nvGrpSpPr>
        <p:grpSpPr>
          <a:xfrm>
            <a:off x="8052902" y="3571919"/>
            <a:ext cx="476857" cy="499449"/>
            <a:chOff x="5778500" y="3111500"/>
            <a:chExt cx="1723826" cy="1723826"/>
          </a:xfrm>
        </p:grpSpPr>
        <p:pic>
          <p:nvPicPr>
            <p:cNvPr id="54" name="Picture 53" descr="A close up of a logo&#10;&#10;Description automatically generated">
              <a:extLst>
                <a:ext uri="{FF2B5EF4-FFF2-40B4-BE49-F238E27FC236}">
                  <a16:creationId xmlns:a16="http://schemas.microsoft.com/office/drawing/2014/main" id="{D87AB267-DD03-AD25-B5A0-A0859B3F33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78500" y="3111500"/>
              <a:ext cx="1723826" cy="1723826"/>
            </a:xfrm>
            <a:prstGeom prst="rect">
              <a:avLst/>
            </a:prstGeom>
          </p:spPr>
        </p:pic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CF972ED-8EA2-9A4F-CFF5-57FCB52C0785}"/>
                </a:ext>
              </a:extLst>
            </p:cNvPr>
            <p:cNvSpPr/>
            <p:nvPr/>
          </p:nvSpPr>
          <p:spPr>
            <a:xfrm>
              <a:off x="6390382" y="3873074"/>
              <a:ext cx="500062" cy="695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pic>
          <p:nvPicPr>
            <p:cNvPr id="56" name="Graphic 55" descr="Radioactive">
              <a:extLst>
                <a:ext uri="{FF2B5EF4-FFF2-40B4-BE49-F238E27FC236}">
                  <a16:creationId xmlns:a16="http://schemas.microsoft.com/office/drawing/2014/main" id="{A7B88F79-0C6C-DE6E-18DE-DF6416A65D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375109" y="3970846"/>
              <a:ext cx="515335" cy="515335"/>
            </a:xfrm>
            <a:prstGeom prst="rect">
              <a:avLst/>
            </a:prstGeom>
          </p:spPr>
        </p:pic>
      </p:grpSp>
      <p:sp>
        <p:nvSpPr>
          <p:cNvPr id="69" name="Oval 68">
            <a:extLst>
              <a:ext uri="{FF2B5EF4-FFF2-40B4-BE49-F238E27FC236}">
                <a16:creationId xmlns:a16="http://schemas.microsoft.com/office/drawing/2014/main" id="{98E8BF89-892D-F378-7338-5389781CA54C}"/>
              </a:ext>
            </a:extLst>
          </p:cNvPr>
          <p:cNvSpPr>
            <a:spLocks noChangeAspect="1"/>
          </p:cNvSpPr>
          <p:nvPr/>
        </p:nvSpPr>
        <p:spPr>
          <a:xfrm>
            <a:off x="3891877" y="5677954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31</a:t>
            </a:r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28F37D96-7F6D-FE07-2267-D2970A1F086D}"/>
              </a:ext>
            </a:extLst>
          </p:cNvPr>
          <p:cNvSpPr>
            <a:spLocks noChangeAspect="1"/>
          </p:cNvSpPr>
          <p:nvPr/>
        </p:nvSpPr>
        <p:spPr>
          <a:xfrm>
            <a:off x="2194690" y="3384492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32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D90F9A2B-2F82-A9A0-4CAF-6E585EF7134D}"/>
              </a:ext>
            </a:extLst>
          </p:cNvPr>
          <p:cNvSpPr>
            <a:spLocks noChangeAspect="1"/>
          </p:cNvSpPr>
          <p:nvPr/>
        </p:nvSpPr>
        <p:spPr>
          <a:xfrm>
            <a:off x="3892870" y="1656708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33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83F6D14B-FB7B-B1AB-7671-0A2D40465DD8}"/>
              </a:ext>
            </a:extLst>
          </p:cNvPr>
          <p:cNvSpPr>
            <a:spLocks noChangeAspect="1"/>
          </p:cNvSpPr>
          <p:nvPr/>
        </p:nvSpPr>
        <p:spPr>
          <a:xfrm>
            <a:off x="5173602" y="1299346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E0685D24-EEAE-4025-EDE6-45FBB5DC1FA3}"/>
              </a:ext>
            </a:extLst>
          </p:cNvPr>
          <p:cNvSpPr>
            <a:spLocks noChangeAspect="1"/>
          </p:cNvSpPr>
          <p:nvPr/>
        </p:nvSpPr>
        <p:spPr>
          <a:xfrm>
            <a:off x="6741446" y="1403694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35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9DCC2148-11F1-EBFD-9B83-E657E1AC69F8}"/>
              </a:ext>
            </a:extLst>
          </p:cNvPr>
          <p:cNvSpPr>
            <a:spLocks noChangeAspect="1"/>
          </p:cNvSpPr>
          <p:nvPr/>
        </p:nvSpPr>
        <p:spPr>
          <a:xfrm>
            <a:off x="8498691" y="216073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36</a:t>
            </a:r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0A9667ED-4CAC-412E-2D1F-69D5CF1DA426}"/>
              </a:ext>
            </a:extLst>
          </p:cNvPr>
          <p:cNvSpPr>
            <a:spLocks noChangeAspect="1"/>
          </p:cNvSpPr>
          <p:nvPr/>
        </p:nvSpPr>
        <p:spPr>
          <a:xfrm>
            <a:off x="7456066" y="3261856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37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54218086-A999-3BB3-71AC-B827D8BA8ABF}"/>
              </a:ext>
            </a:extLst>
          </p:cNvPr>
          <p:cNvSpPr>
            <a:spLocks noChangeAspect="1"/>
          </p:cNvSpPr>
          <p:nvPr/>
        </p:nvSpPr>
        <p:spPr>
          <a:xfrm>
            <a:off x="8195301" y="4420537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38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617CC6D6-2F2A-F8B0-16C5-04F8E60A6179}"/>
              </a:ext>
            </a:extLst>
          </p:cNvPr>
          <p:cNvSpPr>
            <a:spLocks noChangeAspect="1"/>
          </p:cNvSpPr>
          <p:nvPr/>
        </p:nvSpPr>
        <p:spPr>
          <a:xfrm>
            <a:off x="7763656" y="5100250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39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C6384CA0-FA4E-CDF5-1F57-DAD493DE907B}"/>
              </a:ext>
            </a:extLst>
          </p:cNvPr>
          <p:cNvSpPr>
            <a:spLocks noChangeAspect="1"/>
          </p:cNvSpPr>
          <p:nvPr/>
        </p:nvSpPr>
        <p:spPr>
          <a:xfrm>
            <a:off x="4927066" y="575084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40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4587ADD-0B10-BD29-2068-1D80A1CECA38}"/>
              </a:ext>
            </a:extLst>
          </p:cNvPr>
          <p:cNvSpPr txBox="1"/>
          <p:nvPr/>
        </p:nvSpPr>
        <p:spPr>
          <a:xfrm>
            <a:off x="6267586" y="1607815"/>
            <a:ext cx="65114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*804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AC80867D-875B-3023-6AA5-4BC77FBCD006}"/>
              </a:ext>
            </a:extLst>
          </p:cNvPr>
          <p:cNvSpPr txBox="1"/>
          <p:nvPr/>
        </p:nvSpPr>
        <p:spPr>
          <a:xfrm>
            <a:off x="3639939" y="1346721"/>
            <a:ext cx="716991" cy="36933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dirty="0"/>
              <a:t>*104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B5BB6A2-9D66-C989-107C-D73EAB229DAA}"/>
              </a:ext>
            </a:extLst>
          </p:cNvPr>
          <p:cNvSpPr txBox="1"/>
          <p:nvPr/>
        </p:nvSpPr>
        <p:spPr>
          <a:xfrm>
            <a:off x="3348967" y="5799923"/>
            <a:ext cx="65114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*174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2A075CC7-9664-6AAF-A708-70B81AD5551B}"/>
              </a:ext>
            </a:extLst>
          </p:cNvPr>
          <p:cNvSpPr txBox="1"/>
          <p:nvPr/>
        </p:nvSpPr>
        <p:spPr>
          <a:xfrm>
            <a:off x="3275993" y="4051934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>
                <a:ea typeface="Calibri"/>
                <a:cs typeface="Calibri"/>
              </a:rPr>
              <a:t>*86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31181DAA-64C4-1A69-6A30-C79ED8BB28DB}"/>
              </a:ext>
            </a:extLst>
          </p:cNvPr>
          <p:cNvSpPr txBox="1"/>
          <p:nvPr/>
        </p:nvSpPr>
        <p:spPr>
          <a:xfrm>
            <a:off x="5150265" y="5570084"/>
            <a:ext cx="65114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*344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6D4FD9C3-367D-F826-3A35-F64FC519D319}"/>
              </a:ext>
            </a:extLst>
          </p:cNvPr>
          <p:cNvSpPr txBox="1"/>
          <p:nvPr/>
        </p:nvSpPr>
        <p:spPr>
          <a:xfrm>
            <a:off x="6243106" y="3319870"/>
            <a:ext cx="65114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*226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06E73D1-F010-1688-4E1C-DFD4FEF7F6E2}"/>
              </a:ext>
            </a:extLst>
          </p:cNvPr>
          <p:cNvSpPr txBox="1"/>
          <p:nvPr/>
        </p:nvSpPr>
        <p:spPr>
          <a:xfrm>
            <a:off x="7850670" y="1791442"/>
            <a:ext cx="65114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*255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EDDDC9A2-AD80-FCF3-1A06-C23055ABC6C6}"/>
              </a:ext>
            </a:extLst>
          </p:cNvPr>
          <p:cNvSpPr txBox="1"/>
          <p:nvPr/>
        </p:nvSpPr>
        <p:spPr>
          <a:xfrm>
            <a:off x="4694047" y="447675"/>
            <a:ext cx="2356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*# = Dose rate in </a:t>
            </a:r>
            <a:r>
              <a:rPr lang="en-US" dirty="0" err="1"/>
              <a:t>μR</a:t>
            </a:r>
            <a:r>
              <a:rPr lang="en-US" dirty="0"/>
              <a:t>/</a:t>
            </a:r>
            <a:r>
              <a:rPr lang="en-US" dirty="0" err="1"/>
              <a:t>hr</a:t>
            </a:r>
            <a:endParaRPr lang="en-US" dirty="0"/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AD9BBDDB-652D-ADD0-057D-0AE875F53546}"/>
              </a:ext>
            </a:extLst>
          </p:cNvPr>
          <p:cNvSpPr txBox="1"/>
          <p:nvPr/>
        </p:nvSpPr>
        <p:spPr>
          <a:xfrm>
            <a:off x="3379384" y="447675"/>
            <a:ext cx="1023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SMEAR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B72D70E1-6706-D826-A899-4120BB8347CC}"/>
              </a:ext>
            </a:extLst>
          </p:cNvPr>
          <p:cNvSpPr>
            <a:spLocks noChangeAspect="1"/>
          </p:cNvSpPr>
          <p:nvPr/>
        </p:nvSpPr>
        <p:spPr>
          <a:xfrm>
            <a:off x="3136026" y="502802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#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4EB0EC7-CB2D-15C0-C324-5D53A6EAAFB3}"/>
              </a:ext>
            </a:extLst>
          </p:cNvPr>
          <p:cNvSpPr txBox="1"/>
          <p:nvPr/>
        </p:nvSpPr>
        <p:spPr>
          <a:xfrm>
            <a:off x="7059244" y="4808084"/>
            <a:ext cx="651140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*284</a:t>
            </a:r>
          </a:p>
        </p:txBody>
      </p:sp>
    </p:spTree>
    <p:extLst>
      <p:ext uri="{BB962C8B-B14F-4D97-AF65-F5344CB8AC3E}">
        <p14:creationId xmlns:p14="http://schemas.microsoft.com/office/powerpoint/2010/main" val="39890135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1000" b="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CCA77F-99B1-03E1-2DE7-7B59528D8F5C}"/>
              </a:ext>
            </a:extLst>
          </p:cNvPr>
          <p:cNvSpPr>
            <a:spLocks noChangeAspect="1"/>
          </p:cNvSpPr>
          <p:nvPr/>
        </p:nvSpPr>
        <p:spPr>
          <a:xfrm>
            <a:off x="5664357" y="3209994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EBA572-3DE9-8611-4AA7-8FA62456556F}"/>
              </a:ext>
            </a:extLst>
          </p:cNvPr>
          <p:cNvSpPr>
            <a:spLocks noChangeAspect="1"/>
          </p:cNvSpPr>
          <p:nvPr/>
        </p:nvSpPr>
        <p:spPr>
          <a:xfrm>
            <a:off x="4959618" y="3196905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B5B0DAD-FE5A-D1D2-BFD9-EA7D0FAEC1F9}"/>
              </a:ext>
            </a:extLst>
          </p:cNvPr>
          <p:cNvSpPr>
            <a:spLocks noChangeAspect="1"/>
          </p:cNvSpPr>
          <p:nvPr/>
        </p:nvSpPr>
        <p:spPr>
          <a:xfrm>
            <a:off x="4315792" y="3207855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626795-2BE3-3084-38A7-4974AF67BEAD}"/>
              </a:ext>
            </a:extLst>
          </p:cNvPr>
          <p:cNvSpPr>
            <a:spLocks noChangeAspect="1"/>
          </p:cNvSpPr>
          <p:nvPr/>
        </p:nvSpPr>
        <p:spPr>
          <a:xfrm>
            <a:off x="4188727" y="2892362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C4982AB-0B5B-8BA0-E79E-15BCBD57711C}"/>
              </a:ext>
            </a:extLst>
          </p:cNvPr>
          <p:cNvSpPr>
            <a:spLocks noChangeAspect="1"/>
          </p:cNvSpPr>
          <p:nvPr/>
        </p:nvSpPr>
        <p:spPr>
          <a:xfrm>
            <a:off x="3841103" y="2830108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C82595D-706F-2E3D-1753-2F0AE9139CD6}"/>
              </a:ext>
            </a:extLst>
          </p:cNvPr>
          <p:cNvSpPr>
            <a:spLocks noChangeAspect="1"/>
          </p:cNvSpPr>
          <p:nvPr/>
        </p:nvSpPr>
        <p:spPr>
          <a:xfrm>
            <a:off x="3839362" y="2500298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63552D2-81FC-8EF2-0B91-4A60FD858C19}"/>
              </a:ext>
            </a:extLst>
          </p:cNvPr>
          <p:cNvSpPr>
            <a:spLocks noChangeAspect="1"/>
          </p:cNvSpPr>
          <p:nvPr/>
        </p:nvSpPr>
        <p:spPr>
          <a:xfrm>
            <a:off x="4121714" y="2541335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E54FA3-2CC0-3C85-F3A8-F822C8866FE6}"/>
              </a:ext>
            </a:extLst>
          </p:cNvPr>
          <p:cNvSpPr>
            <a:spLocks noChangeAspect="1"/>
          </p:cNvSpPr>
          <p:nvPr/>
        </p:nvSpPr>
        <p:spPr>
          <a:xfrm>
            <a:off x="4663076" y="2890455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8E9FB6-AB80-2496-7EBE-A9D2533CFADA}"/>
              </a:ext>
            </a:extLst>
          </p:cNvPr>
          <p:cNvSpPr>
            <a:spLocks noChangeAspect="1"/>
          </p:cNvSpPr>
          <p:nvPr/>
        </p:nvSpPr>
        <p:spPr>
          <a:xfrm>
            <a:off x="5112560" y="2882182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2424CE4-714D-5CAC-240C-ED149DF684D9}"/>
              </a:ext>
            </a:extLst>
          </p:cNvPr>
          <p:cNvSpPr>
            <a:spLocks noChangeAspect="1"/>
          </p:cNvSpPr>
          <p:nvPr/>
        </p:nvSpPr>
        <p:spPr>
          <a:xfrm>
            <a:off x="5647705" y="2850880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AE023EC-D181-5493-F59B-160A44DE5EE0}"/>
              </a:ext>
            </a:extLst>
          </p:cNvPr>
          <p:cNvSpPr>
            <a:spLocks noChangeAspect="1"/>
          </p:cNvSpPr>
          <p:nvPr/>
        </p:nvSpPr>
        <p:spPr>
          <a:xfrm>
            <a:off x="5359722" y="2439174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B46C3EE-37A3-3504-A514-37CAC03A1E5B}"/>
              </a:ext>
            </a:extLst>
          </p:cNvPr>
          <p:cNvSpPr>
            <a:spLocks noChangeAspect="1"/>
          </p:cNvSpPr>
          <p:nvPr/>
        </p:nvSpPr>
        <p:spPr>
          <a:xfrm>
            <a:off x="5663249" y="2117606"/>
            <a:ext cx="295284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A56BCE3-1B96-9E6F-F022-8A09C30A981D}"/>
              </a:ext>
            </a:extLst>
          </p:cNvPr>
          <p:cNvSpPr>
            <a:spLocks noChangeAspect="1"/>
          </p:cNvSpPr>
          <p:nvPr/>
        </p:nvSpPr>
        <p:spPr>
          <a:xfrm>
            <a:off x="8088043" y="209807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B0F9A96-19E7-037A-69EB-09B1279B0B15}"/>
              </a:ext>
            </a:extLst>
          </p:cNvPr>
          <p:cNvSpPr>
            <a:spLocks noChangeAspect="1"/>
          </p:cNvSpPr>
          <p:nvPr/>
        </p:nvSpPr>
        <p:spPr>
          <a:xfrm>
            <a:off x="8351113" y="2359941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E81025-981B-CC3F-C00E-72C2458E204F}"/>
              </a:ext>
            </a:extLst>
          </p:cNvPr>
          <p:cNvSpPr>
            <a:spLocks noChangeAspect="1"/>
          </p:cNvSpPr>
          <p:nvPr/>
        </p:nvSpPr>
        <p:spPr>
          <a:xfrm>
            <a:off x="8657000" y="2381480"/>
            <a:ext cx="304692" cy="3247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93933DC-82C4-6E74-7D66-761345A5344A}"/>
              </a:ext>
            </a:extLst>
          </p:cNvPr>
          <p:cNvSpPr>
            <a:spLocks noChangeAspect="1"/>
          </p:cNvSpPr>
          <p:nvPr/>
        </p:nvSpPr>
        <p:spPr>
          <a:xfrm>
            <a:off x="8969049" y="2659878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F286984-6DBA-DCE5-12C7-F9AEBA78C786}"/>
              </a:ext>
            </a:extLst>
          </p:cNvPr>
          <p:cNvSpPr>
            <a:spLocks noChangeAspect="1"/>
          </p:cNvSpPr>
          <p:nvPr/>
        </p:nvSpPr>
        <p:spPr>
          <a:xfrm>
            <a:off x="9404157" y="272235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845632B-E404-C195-FDCA-065DA165D577}"/>
              </a:ext>
            </a:extLst>
          </p:cNvPr>
          <p:cNvSpPr txBox="1"/>
          <p:nvPr/>
        </p:nvSpPr>
        <p:spPr>
          <a:xfrm>
            <a:off x="5131342" y="3305877"/>
            <a:ext cx="41710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*8</a:t>
            </a:r>
          </a:p>
        </p:txBody>
      </p:sp>
      <p:sp>
        <p:nvSpPr>
          <p:cNvPr id="35" name="TextBox 30">
            <a:extLst>
              <a:ext uri="{FF2B5EF4-FFF2-40B4-BE49-F238E27FC236}">
                <a16:creationId xmlns:a16="http://schemas.microsoft.com/office/drawing/2014/main" id="{B855494C-12AF-63A9-3D46-7020B4071196}"/>
              </a:ext>
            </a:extLst>
          </p:cNvPr>
          <p:cNvSpPr txBox="1"/>
          <p:nvPr/>
        </p:nvSpPr>
        <p:spPr>
          <a:xfrm>
            <a:off x="8390265" y="1913308"/>
            <a:ext cx="41710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*8</a:t>
            </a:r>
          </a:p>
        </p:txBody>
      </p:sp>
      <p:sp>
        <p:nvSpPr>
          <p:cNvPr id="36" name="TextBox 30">
            <a:extLst>
              <a:ext uri="{FF2B5EF4-FFF2-40B4-BE49-F238E27FC236}">
                <a16:creationId xmlns:a16="http://schemas.microsoft.com/office/drawing/2014/main" id="{B855494C-12AF-63A9-3D46-7020B4071196}"/>
              </a:ext>
            </a:extLst>
          </p:cNvPr>
          <p:cNvSpPr txBox="1"/>
          <p:nvPr/>
        </p:nvSpPr>
        <p:spPr>
          <a:xfrm>
            <a:off x="5554036" y="2273958"/>
            <a:ext cx="572593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*14</a:t>
            </a:r>
            <a:endParaRPr lang="en-US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51F76D3-8004-99FE-B7F2-83820BA2BE35}"/>
              </a:ext>
            </a:extLst>
          </p:cNvPr>
          <p:cNvSpPr>
            <a:spLocks noChangeAspect="1"/>
          </p:cNvSpPr>
          <p:nvPr/>
        </p:nvSpPr>
        <p:spPr>
          <a:xfrm>
            <a:off x="9807961" y="2707419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18</a:t>
            </a:r>
          </a:p>
        </p:txBody>
      </p:sp>
      <p:sp>
        <p:nvSpPr>
          <p:cNvPr id="2" name="TextBox 30">
            <a:extLst>
              <a:ext uri="{FF2B5EF4-FFF2-40B4-BE49-F238E27FC236}">
                <a16:creationId xmlns:a16="http://schemas.microsoft.com/office/drawing/2014/main" id="{C2581ABE-08B6-81F6-C9C3-5BE09E751C46}"/>
              </a:ext>
            </a:extLst>
          </p:cNvPr>
          <p:cNvSpPr txBox="1"/>
          <p:nvPr/>
        </p:nvSpPr>
        <p:spPr>
          <a:xfrm>
            <a:off x="10116183" y="2668380"/>
            <a:ext cx="41710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*8</a:t>
            </a:r>
          </a:p>
        </p:txBody>
      </p:sp>
      <p:sp>
        <p:nvSpPr>
          <p:cNvPr id="3" name="TextBox 30">
            <a:extLst>
              <a:ext uri="{FF2B5EF4-FFF2-40B4-BE49-F238E27FC236}">
                <a16:creationId xmlns:a16="http://schemas.microsoft.com/office/drawing/2014/main" id="{7F2845FA-779E-D35D-6046-55EAC3E68E72}"/>
              </a:ext>
            </a:extLst>
          </p:cNvPr>
          <p:cNvSpPr txBox="1"/>
          <p:nvPr/>
        </p:nvSpPr>
        <p:spPr>
          <a:xfrm>
            <a:off x="3988093" y="2155909"/>
            <a:ext cx="572593" cy="40011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*10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8335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000" r="1000" b="1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FC92B0-B31B-D503-DEA5-50524AD39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B12F497D-EB5F-45B8-9507-A5585442D68D}"/>
              </a:ext>
            </a:extLst>
          </p:cNvPr>
          <p:cNvSpPr>
            <a:spLocks noChangeAspect="1"/>
          </p:cNvSpPr>
          <p:nvPr/>
        </p:nvSpPr>
        <p:spPr>
          <a:xfrm>
            <a:off x="10541157" y="3057595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964FBC-9D07-0CAB-829B-5985157526C2}"/>
              </a:ext>
            </a:extLst>
          </p:cNvPr>
          <p:cNvSpPr>
            <a:spLocks noChangeAspect="1"/>
          </p:cNvSpPr>
          <p:nvPr/>
        </p:nvSpPr>
        <p:spPr>
          <a:xfrm>
            <a:off x="10023885" y="3041089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445E7AD-0452-6787-F202-381BE8B5BE32}"/>
              </a:ext>
            </a:extLst>
          </p:cNvPr>
          <p:cNvSpPr>
            <a:spLocks noChangeAspect="1"/>
          </p:cNvSpPr>
          <p:nvPr/>
        </p:nvSpPr>
        <p:spPr>
          <a:xfrm>
            <a:off x="9462756" y="3048529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6DB1ED4-7778-FBF2-032B-667FDD9139B5}"/>
              </a:ext>
            </a:extLst>
          </p:cNvPr>
          <p:cNvSpPr>
            <a:spLocks noChangeAspect="1"/>
          </p:cNvSpPr>
          <p:nvPr/>
        </p:nvSpPr>
        <p:spPr>
          <a:xfrm>
            <a:off x="8871564" y="3023980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A1BFC7B-4035-0903-50B0-8DD662A80F72}"/>
              </a:ext>
            </a:extLst>
          </p:cNvPr>
          <p:cNvSpPr>
            <a:spLocks noChangeAspect="1"/>
          </p:cNvSpPr>
          <p:nvPr/>
        </p:nvSpPr>
        <p:spPr>
          <a:xfrm>
            <a:off x="8600139" y="2719272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5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9C788409-F134-92D1-1144-D6811630CB6A}"/>
              </a:ext>
            </a:extLst>
          </p:cNvPr>
          <p:cNvSpPr>
            <a:spLocks noChangeAspect="1"/>
          </p:cNvSpPr>
          <p:nvPr/>
        </p:nvSpPr>
        <p:spPr>
          <a:xfrm>
            <a:off x="8180171" y="2737129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6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225712-FD60-B732-2911-6D4A6D7FADAF}"/>
              </a:ext>
            </a:extLst>
          </p:cNvPr>
          <p:cNvSpPr>
            <a:spLocks noChangeAspect="1"/>
          </p:cNvSpPr>
          <p:nvPr/>
        </p:nvSpPr>
        <p:spPr>
          <a:xfrm>
            <a:off x="9466053" y="3851602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7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F09A1FF-98E7-4DBA-F25D-53656E1E322F}"/>
              </a:ext>
            </a:extLst>
          </p:cNvPr>
          <p:cNvSpPr>
            <a:spLocks noChangeAspect="1"/>
          </p:cNvSpPr>
          <p:nvPr/>
        </p:nvSpPr>
        <p:spPr>
          <a:xfrm>
            <a:off x="8445482" y="4052639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8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BE14655-7101-798F-0E48-3A15007CCD31}"/>
              </a:ext>
            </a:extLst>
          </p:cNvPr>
          <p:cNvSpPr>
            <a:spLocks noChangeAspect="1"/>
          </p:cNvSpPr>
          <p:nvPr/>
        </p:nvSpPr>
        <p:spPr>
          <a:xfrm>
            <a:off x="7635288" y="2158329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9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B4A002F-962F-A3CF-58DF-630D62A6D8C4}"/>
              </a:ext>
            </a:extLst>
          </p:cNvPr>
          <p:cNvSpPr>
            <a:spLocks noChangeAspect="1"/>
          </p:cNvSpPr>
          <p:nvPr/>
        </p:nvSpPr>
        <p:spPr>
          <a:xfrm>
            <a:off x="6931243" y="2234430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10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6B9E708-8E38-3369-8156-5F5B45122784}"/>
              </a:ext>
            </a:extLst>
          </p:cNvPr>
          <p:cNvSpPr>
            <a:spLocks noChangeAspect="1"/>
          </p:cNvSpPr>
          <p:nvPr/>
        </p:nvSpPr>
        <p:spPr>
          <a:xfrm>
            <a:off x="6553996" y="2582486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040E445-2F0C-F231-CDC5-2B498922A911}"/>
              </a:ext>
            </a:extLst>
          </p:cNvPr>
          <p:cNvSpPr>
            <a:spLocks noChangeAspect="1"/>
          </p:cNvSpPr>
          <p:nvPr/>
        </p:nvSpPr>
        <p:spPr>
          <a:xfrm>
            <a:off x="6407971" y="3523222"/>
            <a:ext cx="295284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D7EA00A-0B88-D585-7889-BA4E3B448227}"/>
              </a:ext>
            </a:extLst>
          </p:cNvPr>
          <p:cNvSpPr>
            <a:spLocks noChangeAspect="1"/>
          </p:cNvSpPr>
          <p:nvPr/>
        </p:nvSpPr>
        <p:spPr>
          <a:xfrm>
            <a:off x="7166118" y="4238440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13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3534A68-1303-F1E2-9037-CB8F37994BF3}"/>
              </a:ext>
            </a:extLst>
          </p:cNvPr>
          <p:cNvSpPr>
            <a:spLocks noChangeAspect="1"/>
          </p:cNvSpPr>
          <p:nvPr/>
        </p:nvSpPr>
        <p:spPr>
          <a:xfrm>
            <a:off x="6492083" y="4674050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14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DDEEEC8-B415-FFB3-A1AB-4FDC00428014}"/>
              </a:ext>
            </a:extLst>
          </p:cNvPr>
          <p:cNvSpPr>
            <a:spLocks noChangeAspect="1"/>
          </p:cNvSpPr>
          <p:nvPr/>
        </p:nvSpPr>
        <p:spPr>
          <a:xfrm>
            <a:off x="6195855" y="2946116"/>
            <a:ext cx="304692" cy="32472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15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2369A6-8261-D45C-1873-8FCF31B70860}"/>
              </a:ext>
            </a:extLst>
          </p:cNvPr>
          <p:cNvSpPr>
            <a:spLocks noChangeAspect="1"/>
          </p:cNvSpPr>
          <p:nvPr/>
        </p:nvSpPr>
        <p:spPr>
          <a:xfrm>
            <a:off x="5030670" y="3648037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16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5BAFBB-E6ED-DCA6-91F6-2505B720FC92}"/>
              </a:ext>
            </a:extLst>
          </p:cNvPr>
          <p:cNvSpPr>
            <a:spLocks noChangeAspect="1"/>
          </p:cNvSpPr>
          <p:nvPr/>
        </p:nvSpPr>
        <p:spPr>
          <a:xfrm>
            <a:off x="4340036" y="3640169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17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EA182D4-F5D9-FB01-8D43-E7D951F8BAC4}"/>
              </a:ext>
            </a:extLst>
          </p:cNvPr>
          <p:cNvSpPr txBox="1"/>
          <p:nvPr/>
        </p:nvSpPr>
        <p:spPr>
          <a:xfrm>
            <a:off x="5562656" y="4024672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*12</a:t>
            </a:r>
          </a:p>
        </p:txBody>
      </p:sp>
      <p:sp>
        <p:nvSpPr>
          <p:cNvPr id="35" name="TextBox 30">
            <a:extLst>
              <a:ext uri="{FF2B5EF4-FFF2-40B4-BE49-F238E27FC236}">
                <a16:creationId xmlns:a16="http://schemas.microsoft.com/office/drawing/2014/main" id="{E6DB5360-7C54-73D5-004E-B93C8FED18D3}"/>
              </a:ext>
            </a:extLst>
          </p:cNvPr>
          <p:cNvSpPr txBox="1"/>
          <p:nvPr/>
        </p:nvSpPr>
        <p:spPr>
          <a:xfrm>
            <a:off x="8334847" y="3340326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*10</a:t>
            </a:r>
          </a:p>
        </p:txBody>
      </p:sp>
      <p:sp>
        <p:nvSpPr>
          <p:cNvPr id="36" name="TextBox 30">
            <a:extLst>
              <a:ext uri="{FF2B5EF4-FFF2-40B4-BE49-F238E27FC236}">
                <a16:creationId xmlns:a16="http://schemas.microsoft.com/office/drawing/2014/main" id="{6AD77255-368A-F42E-356B-D9806D5FE977}"/>
              </a:ext>
            </a:extLst>
          </p:cNvPr>
          <p:cNvSpPr txBox="1"/>
          <p:nvPr/>
        </p:nvSpPr>
        <p:spPr>
          <a:xfrm>
            <a:off x="1868538" y="1895520"/>
            <a:ext cx="41710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*9</a:t>
            </a:r>
          </a:p>
        </p:txBody>
      </p:sp>
      <p:sp>
        <p:nvSpPr>
          <p:cNvPr id="37" name="TextBox 30">
            <a:extLst>
              <a:ext uri="{FF2B5EF4-FFF2-40B4-BE49-F238E27FC236}">
                <a16:creationId xmlns:a16="http://schemas.microsoft.com/office/drawing/2014/main" id="{7777163E-7A75-5A6D-E9A2-31EEECE8DF72}"/>
              </a:ext>
            </a:extLst>
          </p:cNvPr>
          <p:cNvSpPr txBox="1"/>
          <p:nvPr/>
        </p:nvSpPr>
        <p:spPr>
          <a:xfrm>
            <a:off x="2511577" y="3741082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*12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676E608-2E8D-438F-5C3B-7907145B3A5F}"/>
              </a:ext>
            </a:extLst>
          </p:cNvPr>
          <p:cNvSpPr>
            <a:spLocks noChangeAspect="1"/>
          </p:cNvSpPr>
          <p:nvPr/>
        </p:nvSpPr>
        <p:spPr>
          <a:xfrm>
            <a:off x="3718888" y="3677237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18</a:t>
            </a:r>
          </a:p>
        </p:txBody>
      </p:sp>
      <p:sp>
        <p:nvSpPr>
          <p:cNvPr id="2" name="TextBox 30">
            <a:extLst>
              <a:ext uri="{FF2B5EF4-FFF2-40B4-BE49-F238E27FC236}">
                <a16:creationId xmlns:a16="http://schemas.microsoft.com/office/drawing/2014/main" id="{A76801E8-36C4-1E6A-C344-71AEAF02FA97}"/>
              </a:ext>
            </a:extLst>
          </p:cNvPr>
          <p:cNvSpPr txBox="1"/>
          <p:nvPr/>
        </p:nvSpPr>
        <p:spPr>
          <a:xfrm>
            <a:off x="8806928" y="4455616"/>
            <a:ext cx="41710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*9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24C8F8A0-75E1-0AE5-651F-54716EBB8251}"/>
              </a:ext>
            </a:extLst>
          </p:cNvPr>
          <p:cNvSpPr>
            <a:spLocks noChangeAspect="1"/>
          </p:cNvSpPr>
          <p:nvPr/>
        </p:nvSpPr>
        <p:spPr>
          <a:xfrm>
            <a:off x="2894541" y="373958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ptos" panose="02110004020202020204"/>
              </a:rPr>
              <a:t>19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9371481A-AE57-FAE8-551D-C6E18D2C2821}"/>
              </a:ext>
            </a:extLst>
          </p:cNvPr>
          <p:cNvSpPr>
            <a:spLocks noChangeAspect="1"/>
          </p:cNvSpPr>
          <p:nvPr/>
        </p:nvSpPr>
        <p:spPr>
          <a:xfrm>
            <a:off x="3490288" y="1896928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ptos" panose="02110004020202020204"/>
              </a:rPr>
              <a:t>24</a:t>
            </a: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3EE6168-DDB8-5CEC-D242-9C1A60F4C3E2}"/>
              </a:ext>
            </a:extLst>
          </p:cNvPr>
          <p:cNvSpPr>
            <a:spLocks noChangeAspect="1"/>
          </p:cNvSpPr>
          <p:nvPr/>
        </p:nvSpPr>
        <p:spPr>
          <a:xfrm>
            <a:off x="2097906" y="2388765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ptos" panose="02110004020202020204"/>
              </a:rPr>
              <a:t>23</a:t>
            </a: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AA94CE3-4B1F-3502-5745-84C8BA9A8219}"/>
              </a:ext>
            </a:extLst>
          </p:cNvPr>
          <p:cNvSpPr>
            <a:spLocks noChangeAspect="1"/>
          </p:cNvSpPr>
          <p:nvPr/>
        </p:nvSpPr>
        <p:spPr>
          <a:xfrm>
            <a:off x="2250305" y="3220036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ptos" panose="02110004020202020204"/>
              </a:rPr>
              <a:t>22</a:t>
            </a: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37CFFE46-3544-4414-7BA6-51BCA8120D82}"/>
              </a:ext>
            </a:extLst>
          </p:cNvPr>
          <p:cNvSpPr>
            <a:spLocks noChangeAspect="1"/>
          </p:cNvSpPr>
          <p:nvPr/>
        </p:nvSpPr>
        <p:spPr>
          <a:xfrm>
            <a:off x="2208741" y="3801927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ptos" panose="02110004020202020204"/>
              </a:rPr>
              <a:t>21</a:t>
            </a: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91464EF-F3CC-1A69-D0EE-105D444E5E68}"/>
              </a:ext>
            </a:extLst>
          </p:cNvPr>
          <p:cNvSpPr>
            <a:spLocks noChangeAspect="1"/>
          </p:cNvSpPr>
          <p:nvPr/>
        </p:nvSpPr>
        <p:spPr>
          <a:xfrm>
            <a:off x="2589742" y="4266055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ptos" panose="02110004020202020204"/>
              </a:rPr>
              <a:t>20</a:t>
            </a: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27" name="TextBox 30">
            <a:extLst>
              <a:ext uri="{FF2B5EF4-FFF2-40B4-BE49-F238E27FC236}">
                <a16:creationId xmlns:a16="http://schemas.microsoft.com/office/drawing/2014/main" id="{17C34017-7641-135F-E242-C2FB0A7C4E59}"/>
              </a:ext>
            </a:extLst>
          </p:cNvPr>
          <p:cNvSpPr txBox="1"/>
          <p:nvPr/>
        </p:nvSpPr>
        <p:spPr>
          <a:xfrm>
            <a:off x="1389358" y="4364535"/>
            <a:ext cx="41710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*9</a:t>
            </a:r>
          </a:p>
        </p:txBody>
      </p:sp>
      <p:sp>
        <p:nvSpPr>
          <p:cNvPr id="28" name="TextBox 30">
            <a:extLst>
              <a:ext uri="{FF2B5EF4-FFF2-40B4-BE49-F238E27FC236}">
                <a16:creationId xmlns:a16="http://schemas.microsoft.com/office/drawing/2014/main" id="{B8942CCF-1AB9-7CA3-BEBE-E7B4F56931DC}"/>
              </a:ext>
            </a:extLst>
          </p:cNvPr>
          <p:cNvSpPr txBox="1"/>
          <p:nvPr/>
        </p:nvSpPr>
        <p:spPr>
          <a:xfrm>
            <a:off x="2359177" y="4544645"/>
            <a:ext cx="41710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*9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E82080A-69BD-71E4-83BF-EDDA820112AC}"/>
              </a:ext>
            </a:extLst>
          </p:cNvPr>
          <p:cNvSpPr txBox="1"/>
          <p:nvPr/>
        </p:nvSpPr>
        <p:spPr>
          <a:xfrm>
            <a:off x="10176219" y="3338872"/>
            <a:ext cx="41710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*9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7461EF8-868B-2786-8B3A-ED0D72DCE0A0}"/>
              </a:ext>
            </a:extLst>
          </p:cNvPr>
          <p:cNvSpPr txBox="1"/>
          <p:nvPr/>
        </p:nvSpPr>
        <p:spPr>
          <a:xfrm>
            <a:off x="6705656" y="2874745"/>
            <a:ext cx="53412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*12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FBFAE51-9861-2AB1-B012-784504CB0335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highlight>
                  <a:srgbClr val="FFFFFF"/>
                </a:highlight>
                <a:latin typeface="Arial"/>
                <a:cs typeface="Arial"/>
              </a:rPr>
              <a:t>n/a</a:t>
            </a:r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6A77FC-A8D4-95FA-0EA2-9D54ACCF931E}"/>
              </a:ext>
            </a:extLst>
          </p:cNvPr>
          <p:cNvSpPr txBox="1"/>
          <p:nvPr/>
        </p:nvSpPr>
        <p:spPr>
          <a:xfrm>
            <a:off x="4225692" y="4371035"/>
            <a:ext cx="417102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*9</a:t>
            </a:r>
          </a:p>
        </p:txBody>
      </p:sp>
    </p:spTree>
    <p:extLst>
      <p:ext uri="{BB962C8B-B14F-4D97-AF65-F5344CB8AC3E}">
        <p14:creationId xmlns:p14="http://schemas.microsoft.com/office/powerpoint/2010/main" val="3147892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19BEBB-23C8-A26F-83D8-C85BDC4E85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7797" y="0"/>
            <a:ext cx="10016406" cy="6858000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F4109AA-BD6B-AFFB-22AC-DE7B8CD50B36}"/>
              </a:ext>
            </a:extLst>
          </p:cNvPr>
          <p:cNvSpPr>
            <a:spLocks noChangeAspect="1"/>
          </p:cNvSpPr>
          <p:nvPr/>
        </p:nvSpPr>
        <p:spPr>
          <a:xfrm>
            <a:off x="6846998" y="213319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56FD73D-7FC2-1744-C2C7-3FAF2E153195}"/>
              </a:ext>
            </a:extLst>
          </p:cNvPr>
          <p:cNvSpPr>
            <a:spLocks noChangeAspect="1"/>
          </p:cNvSpPr>
          <p:nvPr/>
        </p:nvSpPr>
        <p:spPr>
          <a:xfrm>
            <a:off x="8296015" y="2429815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ptos" panose="02110004020202020204"/>
              </a:rPr>
              <a:t>2</a:t>
            </a: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BAEB738-76F5-8125-68DA-F28D30E60704}"/>
              </a:ext>
            </a:extLst>
          </p:cNvPr>
          <p:cNvSpPr>
            <a:spLocks noChangeAspect="1"/>
          </p:cNvSpPr>
          <p:nvPr/>
        </p:nvSpPr>
        <p:spPr>
          <a:xfrm>
            <a:off x="8356512" y="3394274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ptos" panose="02110004020202020204"/>
              </a:rPr>
              <a:t>3</a:t>
            </a: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EB0117B-8B47-1B0C-CABB-4A52C76FB3DA}"/>
              </a:ext>
            </a:extLst>
          </p:cNvPr>
          <p:cNvSpPr>
            <a:spLocks noChangeAspect="1"/>
          </p:cNvSpPr>
          <p:nvPr/>
        </p:nvSpPr>
        <p:spPr>
          <a:xfrm>
            <a:off x="7280159" y="5193693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ptos" panose="02110004020202020204"/>
              </a:rPr>
              <a:t>5</a:t>
            </a: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06E37FE-8312-DDCE-3102-7276A4D9CBA3}"/>
              </a:ext>
            </a:extLst>
          </p:cNvPr>
          <p:cNvSpPr>
            <a:spLocks noChangeAspect="1"/>
          </p:cNvSpPr>
          <p:nvPr/>
        </p:nvSpPr>
        <p:spPr>
          <a:xfrm>
            <a:off x="8138840" y="4326476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ptos" panose="02110004020202020204"/>
              </a:rPr>
              <a:t>4</a:t>
            </a: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C9A5C158-F1E6-CF5D-9F10-87029058E926}"/>
              </a:ext>
            </a:extLst>
          </p:cNvPr>
          <p:cNvSpPr>
            <a:spLocks noChangeAspect="1"/>
          </p:cNvSpPr>
          <p:nvPr/>
        </p:nvSpPr>
        <p:spPr>
          <a:xfrm>
            <a:off x="7721835" y="3221092"/>
            <a:ext cx="304692" cy="315319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black"/>
                </a:solidFill>
                <a:latin typeface="Aptos" panose="02110004020202020204"/>
              </a:rPr>
              <a:t>6</a:t>
            </a:r>
            <a:endParaRPr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9DD993D-276C-E784-DF7F-BFB24D1EAF2A}"/>
              </a:ext>
            </a:extLst>
          </p:cNvPr>
          <p:cNvSpPr txBox="1"/>
          <p:nvPr/>
        </p:nvSpPr>
        <p:spPr>
          <a:xfrm>
            <a:off x="7583528" y="98127"/>
            <a:ext cx="2743200" cy="2616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100" b="1" dirty="0">
                <a:ea typeface="+mn-lt"/>
                <a:cs typeface="+mn-lt"/>
              </a:rPr>
              <a:t>20250814 E_W 206 RSQ 02</a:t>
            </a:r>
            <a:endParaRPr lang="en-US" sz="11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63CBDDC-B6B8-3136-ECCD-30E0786ABE2C}"/>
              </a:ext>
            </a:extLst>
          </p:cNvPr>
          <p:cNvSpPr txBox="1"/>
          <p:nvPr/>
        </p:nvSpPr>
        <p:spPr>
          <a:xfrm>
            <a:off x="6710087" y="4633221"/>
            <a:ext cx="9275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ighlight>
                  <a:srgbClr val="F5F5F5"/>
                </a:highlight>
                <a:latin typeface="Aptos"/>
              </a:rPr>
              <a:t>8​*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7DEF11-E808-111E-9B99-F0A0F5A97602}"/>
              </a:ext>
            </a:extLst>
          </p:cNvPr>
          <p:cNvSpPr txBox="1"/>
          <p:nvPr/>
        </p:nvSpPr>
        <p:spPr>
          <a:xfrm>
            <a:off x="6848228" y="2556024"/>
            <a:ext cx="11439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ighlight>
                  <a:srgbClr val="F5F5F5"/>
                </a:highlight>
                <a:latin typeface="Aptos"/>
              </a:rPr>
              <a:t>10*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108BFCB-5CEF-0501-A9D7-A577C7A71423}"/>
              </a:ext>
            </a:extLst>
          </p:cNvPr>
          <p:cNvSpPr txBox="1"/>
          <p:nvPr/>
        </p:nvSpPr>
        <p:spPr>
          <a:xfrm>
            <a:off x="7579910" y="3680178"/>
            <a:ext cx="65475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ighlight>
                  <a:srgbClr val="F5F5F5"/>
                </a:highlight>
                <a:latin typeface="Aptos"/>
              </a:rPr>
              <a:t>8*</a:t>
            </a:r>
            <a:endParaRPr lang="en-US" dirty="0">
              <a:ea typeface="Calibri" panose="020F0502020204030204"/>
              <a:cs typeface="Calibri" panose="020F0502020204030204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58BEB9-38DF-A4DD-5685-993C10B2A3F8}"/>
              </a:ext>
            </a:extLst>
          </p:cNvPr>
          <p:cNvSpPr txBox="1"/>
          <p:nvPr/>
        </p:nvSpPr>
        <p:spPr>
          <a:xfrm>
            <a:off x="6250645" y="3680721"/>
            <a:ext cx="92757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dirty="0">
                <a:highlight>
                  <a:srgbClr val="F5F5F5"/>
                </a:highlight>
                <a:latin typeface="Aptos"/>
              </a:rPr>
              <a:t>8​*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3338099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217</Words>
  <Application>Microsoft Office PowerPoint</Application>
  <PresentationFormat>Widescreen</PresentationFormat>
  <Paragraphs>135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Ceniceros, Isaac Daniel</dc:creator>
  <cp:lastModifiedBy>Ceniceros, Isaac Daniel</cp:lastModifiedBy>
  <cp:revision>873</cp:revision>
  <dcterms:created xsi:type="dcterms:W3CDTF">2024-01-19T20:26:44Z</dcterms:created>
  <dcterms:modified xsi:type="dcterms:W3CDTF">2025-09-29T21:46:46Z</dcterms:modified>
</cp:coreProperties>
</file>