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10EF3-8C10-F058-1356-E5B1D7A6D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1114A9-C67B-6AF4-EC8D-1AF47A606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11483-663F-60A7-FE44-678D3FF8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8A48-B5A3-443E-9455-428590ABC3A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34BDC-2CB0-6986-9E4E-F5CA585B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5276-BAC4-5C18-6617-A86F15C0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5D79-3DBC-4D5F-8077-CA9137F21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7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466B0-59C4-413B-02C9-D6DEBBB1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E7B470-1A56-4034-A58B-1A3834178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0094E-2747-A7C7-30B6-0CD4882B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8A48-B5A3-443E-9455-428590ABC3A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F695E-4997-295F-BEBD-E23212E4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3D7D1-155C-B70B-E522-13901DD2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5D79-3DBC-4D5F-8077-CA9137F21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8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932FAD-7006-AA6C-1647-C948AF2D4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8D797A-55B4-FE1B-7DC7-E40B3863C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1BE55-B2E6-CEF8-9539-02ED364C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8A48-B5A3-443E-9455-428590ABC3A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90261-FDE2-D768-8332-E51A6E85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FDC9C0-89ED-DE24-04D0-C108CE8E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5D79-3DBC-4D5F-8077-CA9137F21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09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A41FB-6E5C-7FB3-B452-055CADEB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E47E2-644A-F9EE-F950-B534545E0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A4DB4-E40B-B42E-DC0E-9CCD5D32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8A48-B5A3-443E-9455-428590ABC3A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0E877-8CE9-D743-4B3F-27BA3AA9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46F11-61E7-5586-5D5C-EC380AEB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5D79-3DBC-4D5F-8077-CA9137F21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2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F2E2A-8BD3-7FE2-E687-83408F9D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72006-8270-F092-DAF4-53CFFB099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1F1B8-5411-3865-C723-CAE634D6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8A48-B5A3-443E-9455-428590ABC3A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2EA33-0DBE-E6BB-F6FC-2C1C0E0F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78367-DFA8-12BC-B643-BD1998EA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5D79-3DBC-4D5F-8077-CA9137F21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10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6E0BF-ADEF-FDBE-8A1A-E57C3AFA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C9009-3D1C-977C-5062-BFAEB760F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82DF0-4703-3498-5B89-F40104304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25A075-08EA-9F4B-978B-4E5CA46E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8A48-B5A3-443E-9455-428590ABC3A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EFEDC-1249-8BC4-23A7-A24EB432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356DCC-C9D5-5CA5-D021-FE53B64E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5D79-3DBC-4D5F-8077-CA9137F21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34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18664-6093-419A-0E84-CA6D4D85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7214D-FA1D-602C-8D19-92AFA45F4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82A3F9-AF45-9EDA-A2B1-19749114F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A60636-87BE-1D74-34D3-063B071B1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8AE238-B735-1B7A-F291-29AE9BBB3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0D417E-DB15-89B5-AD90-0B045A53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8A48-B5A3-443E-9455-428590ABC3A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23B193-3495-25C5-2B4E-81D66C2F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18A952-1FB2-FBD3-3DF4-681B0D33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5D79-3DBC-4D5F-8077-CA9137F21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03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41746-597F-4FC3-B5E1-FB092417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BF168D-67BA-F488-CFA5-F1377A7F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8A48-B5A3-443E-9455-428590ABC3A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E589B6-530E-A403-BAC5-0269038A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8E0B8E-7191-C8A0-3C96-B6EF2C0B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5D79-3DBC-4D5F-8077-CA9137F21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8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8EA7A2-D22D-78D9-6D62-7FB24201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8A48-B5A3-443E-9455-428590ABC3A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97C22F-A07D-BCC1-F1F0-ED435F9D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5A5645-6B8C-1694-FE94-22A9AF17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5D79-3DBC-4D5F-8077-CA9137F21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7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67708-E5D0-0676-9A77-81BFFAF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200D5-DBE3-AF01-092B-0AFCC6B1D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15F8AF-4C06-6C02-FF1C-721338DE8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271009-B272-770E-58F1-5B8306DE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8A48-B5A3-443E-9455-428590ABC3A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B2F19F-A12F-1B17-EAF8-2D758916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085F6B-E711-77DC-67EF-E29868A9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5D79-3DBC-4D5F-8077-CA9137F21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09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02EF4-58D5-1571-24C1-FA86537A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A67E38-FC26-5785-5B80-5C1332ACC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FB09F-E384-407E-2F28-9AFC51A3C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33E673-9D9B-0BC0-570F-AD0F3215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8A48-B5A3-443E-9455-428590ABC3A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2B1B90-A9D9-E118-4618-690AE1C8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170D27-7B21-799F-3D33-983575E9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5D79-3DBC-4D5F-8077-CA9137F21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92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D46B1E-4241-3A59-8E5F-FA23D10A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F93102-047B-9AB5-B2FD-DF265FE53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E38C9-EE0E-75DB-5330-33E225E66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F8A48-B5A3-443E-9455-428590ABC3A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9C7FFB-6D1B-257A-B7CC-DE2C42702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CC223-A647-243D-61E7-481F5200F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35D79-3DBC-4D5F-8077-CA9137F21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63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095DB1-FD2B-EAFF-C87E-7CA508A46ECC}"/>
              </a:ext>
            </a:extLst>
          </p:cNvPr>
          <p:cNvSpPr/>
          <p:nvPr/>
        </p:nvSpPr>
        <p:spPr>
          <a:xfrm>
            <a:off x="1857983" y="1916876"/>
            <a:ext cx="856034" cy="749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255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8D6D81-1B17-375E-3302-2B73CC4D916E}"/>
              </a:ext>
            </a:extLst>
          </p:cNvPr>
          <p:cNvSpPr/>
          <p:nvPr/>
        </p:nvSpPr>
        <p:spPr>
          <a:xfrm>
            <a:off x="2714017" y="1916876"/>
            <a:ext cx="856034" cy="749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177A53-DB02-C18C-C841-1BBE28436DDA}"/>
              </a:ext>
            </a:extLst>
          </p:cNvPr>
          <p:cNvSpPr/>
          <p:nvPr/>
        </p:nvSpPr>
        <p:spPr>
          <a:xfrm>
            <a:off x="1857983" y="2665906"/>
            <a:ext cx="856034" cy="749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C708FC-F78E-3250-A415-6197B5903824}"/>
              </a:ext>
            </a:extLst>
          </p:cNvPr>
          <p:cNvSpPr/>
          <p:nvPr/>
        </p:nvSpPr>
        <p:spPr>
          <a:xfrm>
            <a:off x="2714017" y="2665906"/>
            <a:ext cx="856034" cy="749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A1A344-26D2-B8F5-5151-2B167EDBF5E3}"/>
              </a:ext>
            </a:extLst>
          </p:cNvPr>
          <p:cNvSpPr/>
          <p:nvPr/>
        </p:nvSpPr>
        <p:spPr>
          <a:xfrm>
            <a:off x="2714017" y="4822641"/>
            <a:ext cx="856034" cy="749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9318E8-7615-5DAD-24F2-BCDE2F25C34F}"/>
              </a:ext>
            </a:extLst>
          </p:cNvPr>
          <p:cNvSpPr/>
          <p:nvPr/>
        </p:nvSpPr>
        <p:spPr>
          <a:xfrm>
            <a:off x="2714017" y="4073611"/>
            <a:ext cx="856034" cy="749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06F887-6B19-E6F2-FC5E-4ACC281A394C}"/>
              </a:ext>
            </a:extLst>
          </p:cNvPr>
          <p:cNvSpPr/>
          <p:nvPr/>
        </p:nvSpPr>
        <p:spPr>
          <a:xfrm>
            <a:off x="1857983" y="4822641"/>
            <a:ext cx="856034" cy="749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5045D4-D258-0424-C714-F903ED2F8D04}"/>
              </a:ext>
            </a:extLst>
          </p:cNvPr>
          <p:cNvSpPr/>
          <p:nvPr/>
        </p:nvSpPr>
        <p:spPr>
          <a:xfrm>
            <a:off x="1857983" y="4073611"/>
            <a:ext cx="856034" cy="749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EC6CA-45DF-6DE3-81D6-27753A643427}"/>
              </a:ext>
            </a:extLst>
          </p:cNvPr>
          <p:cNvSpPr txBox="1"/>
          <p:nvPr/>
        </p:nvSpPr>
        <p:spPr>
          <a:xfrm>
            <a:off x="5340543" y="288324"/>
            <a:ext cx="67377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퍼셉트론으로</a:t>
            </a:r>
            <a:r>
              <a:rPr lang="ko-KR" altLang="en-US" dirty="0"/>
              <a:t> 두개의 이미지를 구분하기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이미지</a:t>
            </a:r>
            <a:r>
              <a:rPr lang="en-US" altLang="ko-KR" dirty="0"/>
              <a:t> A</a:t>
            </a:r>
            <a:r>
              <a:rPr lang="ko-KR" altLang="en-US" dirty="0"/>
              <a:t>와 이미지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4</a:t>
            </a:r>
            <a:r>
              <a:rPr lang="ko-KR" altLang="en-US" dirty="0"/>
              <a:t>개의 픽셀로 구성된 이미지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입력이 </a:t>
            </a:r>
            <a:r>
              <a:rPr lang="en-US" altLang="ko-KR" dirty="0"/>
              <a:t>4</a:t>
            </a:r>
            <a:r>
              <a:rPr lang="ko-KR" altLang="en-US" dirty="0"/>
              <a:t>개인 </a:t>
            </a:r>
            <a:r>
              <a:rPr lang="ko-KR" altLang="en-US" dirty="0" err="1"/>
              <a:t>퍼셉트론에서</a:t>
            </a:r>
            <a:r>
              <a:rPr lang="ko-KR" altLang="en-US" dirty="0"/>
              <a:t> 이미지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구분하기 위해서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계수 </a:t>
            </a:r>
            <a:r>
              <a:rPr lang="en-US" altLang="ko-KR" dirty="0"/>
              <a:t>W</a:t>
            </a:r>
            <a:r>
              <a:rPr lang="ko-KR" altLang="en-US" dirty="0"/>
              <a:t>를 조정해야 한다</a:t>
            </a:r>
            <a:r>
              <a:rPr lang="en-US" altLang="ko-KR" dirty="0"/>
              <a:t>. W</a:t>
            </a:r>
            <a:r>
              <a:rPr lang="ko-KR" altLang="en-US" dirty="0"/>
              <a:t>를 계산해 </a:t>
            </a:r>
            <a:r>
              <a:rPr lang="ko-KR" altLang="en-US" dirty="0" err="1"/>
              <a:t>보시오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새로운 이미지 </a:t>
            </a:r>
            <a:r>
              <a:rPr lang="en-US" altLang="ko-KR" dirty="0"/>
              <a:t>A </a:t>
            </a:r>
            <a:r>
              <a:rPr lang="ko-KR" altLang="en-US" dirty="0"/>
              <a:t>혹은 </a:t>
            </a:r>
            <a:r>
              <a:rPr lang="en-US" altLang="ko-KR" dirty="0"/>
              <a:t>B</a:t>
            </a:r>
            <a:r>
              <a:rPr lang="ko-KR" altLang="en-US" dirty="0"/>
              <a:t>가 입력되면 예측이 가능한지 생각해 </a:t>
            </a:r>
            <a:endParaRPr lang="en-US" altLang="ko-KR" dirty="0"/>
          </a:p>
          <a:p>
            <a:r>
              <a:rPr lang="ko-KR" altLang="en-US" dirty="0"/>
              <a:t>봅시다</a:t>
            </a:r>
            <a:r>
              <a:rPr lang="en-US" altLang="ko-KR"/>
              <a:t>. </a:t>
            </a:r>
            <a:r>
              <a:rPr lang="ko-KR" altLang="en-US"/>
              <a:t>  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CDF2828-5EF3-FFFA-835C-F5E1D6C39268}"/>
              </a:ext>
            </a:extLst>
          </p:cNvPr>
          <p:cNvSpPr/>
          <p:nvPr/>
        </p:nvSpPr>
        <p:spPr>
          <a:xfrm>
            <a:off x="4885038" y="2406317"/>
            <a:ext cx="238898" cy="2388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FA5F968-2181-F560-AA1A-80FF756AED5B}"/>
              </a:ext>
            </a:extLst>
          </p:cNvPr>
          <p:cNvSpPr/>
          <p:nvPr/>
        </p:nvSpPr>
        <p:spPr>
          <a:xfrm>
            <a:off x="4885038" y="3205863"/>
            <a:ext cx="238898" cy="2388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44978F-CBE8-221C-26F4-6A7D6539D872}"/>
              </a:ext>
            </a:extLst>
          </p:cNvPr>
          <p:cNvSpPr/>
          <p:nvPr/>
        </p:nvSpPr>
        <p:spPr>
          <a:xfrm>
            <a:off x="4885038" y="4073611"/>
            <a:ext cx="238898" cy="2388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FA6529A-1306-7FEB-4114-F81ACC96C5B5}"/>
              </a:ext>
            </a:extLst>
          </p:cNvPr>
          <p:cNvSpPr/>
          <p:nvPr/>
        </p:nvSpPr>
        <p:spPr>
          <a:xfrm>
            <a:off x="4885038" y="4916169"/>
            <a:ext cx="238898" cy="2388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0955F303-A6DB-CA4B-1AA9-D3D500DA89E0}"/>
              </a:ext>
            </a:extLst>
          </p:cNvPr>
          <p:cNvSpPr/>
          <p:nvPr/>
        </p:nvSpPr>
        <p:spPr>
          <a:xfrm>
            <a:off x="2380735" y="1499286"/>
            <a:ext cx="2430162" cy="914400"/>
          </a:xfrm>
          <a:custGeom>
            <a:avLst/>
            <a:gdLst>
              <a:gd name="connsiteX0" fmla="*/ 0 w 2430162"/>
              <a:gd name="connsiteY0" fmla="*/ 535460 h 914400"/>
              <a:gd name="connsiteX1" fmla="*/ 24714 w 2430162"/>
              <a:gd name="connsiteY1" fmla="*/ 494271 h 914400"/>
              <a:gd name="connsiteX2" fmla="*/ 74141 w 2430162"/>
              <a:gd name="connsiteY2" fmla="*/ 387179 h 914400"/>
              <a:gd name="connsiteX3" fmla="*/ 164757 w 2430162"/>
              <a:gd name="connsiteY3" fmla="*/ 255373 h 914400"/>
              <a:gd name="connsiteX4" fmla="*/ 238897 w 2430162"/>
              <a:gd name="connsiteY4" fmla="*/ 189471 h 914400"/>
              <a:gd name="connsiteX5" fmla="*/ 444843 w 2430162"/>
              <a:gd name="connsiteY5" fmla="*/ 16476 h 914400"/>
              <a:gd name="connsiteX6" fmla="*/ 535460 w 2430162"/>
              <a:gd name="connsiteY6" fmla="*/ 0 h 914400"/>
              <a:gd name="connsiteX7" fmla="*/ 1367481 w 2430162"/>
              <a:gd name="connsiteY7" fmla="*/ 140044 h 914400"/>
              <a:gd name="connsiteX8" fmla="*/ 1466335 w 2430162"/>
              <a:gd name="connsiteY8" fmla="*/ 172995 h 914400"/>
              <a:gd name="connsiteX9" fmla="*/ 1565189 w 2430162"/>
              <a:gd name="connsiteY9" fmla="*/ 222422 h 914400"/>
              <a:gd name="connsiteX10" fmla="*/ 1696995 w 2430162"/>
              <a:gd name="connsiteY10" fmla="*/ 337752 h 914400"/>
              <a:gd name="connsiteX11" fmla="*/ 1812324 w 2430162"/>
              <a:gd name="connsiteY11" fmla="*/ 453082 h 914400"/>
              <a:gd name="connsiteX12" fmla="*/ 1861751 w 2430162"/>
              <a:gd name="connsiteY12" fmla="*/ 502509 h 914400"/>
              <a:gd name="connsiteX13" fmla="*/ 2001795 w 2430162"/>
              <a:gd name="connsiteY13" fmla="*/ 626076 h 914400"/>
              <a:gd name="connsiteX14" fmla="*/ 2133600 w 2430162"/>
              <a:gd name="connsiteY14" fmla="*/ 741406 h 914400"/>
              <a:gd name="connsiteX15" fmla="*/ 2207741 w 2430162"/>
              <a:gd name="connsiteY15" fmla="*/ 799071 h 914400"/>
              <a:gd name="connsiteX16" fmla="*/ 2240692 w 2430162"/>
              <a:gd name="connsiteY16" fmla="*/ 832022 h 914400"/>
              <a:gd name="connsiteX17" fmla="*/ 2364260 w 2430162"/>
              <a:gd name="connsiteY17" fmla="*/ 881449 h 914400"/>
              <a:gd name="connsiteX18" fmla="*/ 2421924 w 2430162"/>
              <a:gd name="connsiteY18" fmla="*/ 897925 h 914400"/>
              <a:gd name="connsiteX19" fmla="*/ 2430162 w 2430162"/>
              <a:gd name="connsiteY19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30162" h="914400">
                <a:moveTo>
                  <a:pt x="0" y="535460"/>
                </a:moveTo>
                <a:cubicBezTo>
                  <a:pt x="8238" y="521730"/>
                  <a:pt x="17553" y="508592"/>
                  <a:pt x="24714" y="494271"/>
                </a:cubicBezTo>
                <a:cubicBezTo>
                  <a:pt x="60646" y="422408"/>
                  <a:pt x="36584" y="452903"/>
                  <a:pt x="74141" y="387179"/>
                </a:cubicBezTo>
                <a:cubicBezTo>
                  <a:pt x="93729" y="352900"/>
                  <a:pt x="138111" y="283796"/>
                  <a:pt x="164757" y="255373"/>
                </a:cubicBezTo>
                <a:cubicBezTo>
                  <a:pt x="187372" y="231251"/>
                  <a:pt x="215044" y="212370"/>
                  <a:pt x="238897" y="189471"/>
                </a:cubicBezTo>
                <a:cubicBezTo>
                  <a:pt x="305513" y="125520"/>
                  <a:pt x="355146" y="47870"/>
                  <a:pt x="444843" y="16476"/>
                </a:cubicBezTo>
                <a:cubicBezTo>
                  <a:pt x="473820" y="6334"/>
                  <a:pt x="505254" y="5492"/>
                  <a:pt x="535460" y="0"/>
                </a:cubicBezTo>
                <a:cubicBezTo>
                  <a:pt x="979651" y="26652"/>
                  <a:pt x="933668" y="-4559"/>
                  <a:pt x="1367481" y="140044"/>
                </a:cubicBezTo>
                <a:cubicBezTo>
                  <a:pt x="1400432" y="151028"/>
                  <a:pt x="1434273" y="159636"/>
                  <a:pt x="1466335" y="172995"/>
                </a:cubicBezTo>
                <a:cubicBezTo>
                  <a:pt x="1500342" y="187164"/>
                  <a:pt x="1565189" y="222422"/>
                  <a:pt x="1565189" y="222422"/>
                </a:cubicBezTo>
                <a:cubicBezTo>
                  <a:pt x="1774119" y="431352"/>
                  <a:pt x="1452675" y="114676"/>
                  <a:pt x="1696995" y="337752"/>
                </a:cubicBezTo>
                <a:cubicBezTo>
                  <a:pt x="1737144" y="374410"/>
                  <a:pt x="1773881" y="414639"/>
                  <a:pt x="1812324" y="453082"/>
                </a:cubicBezTo>
                <a:cubicBezTo>
                  <a:pt x="1828800" y="469558"/>
                  <a:pt x="1844280" y="487093"/>
                  <a:pt x="1861751" y="502509"/>
                </a:cubicBezTo>
                <a:lnTo>
                  <a:pt x="2001795" y="626076"/>
                </a:lnTo>
                <a:cubicBezTo>
                  <a:pt x="2001806" y="626086"/>
                  <a:pt x="2133589" y="741397"/>
                  <a:pt x="2133600" y="741406"/>
                </a:cubicBezTo>
                <a:cubicBezTo>
                  <a:pt x="2158314" y="760628"/>
                  <a:pt x="2183840" y="778847"/>
                  <a:pt x="2207741" y="799071"/>
                </a:cubicBezTo>
                <a:cubicBezTo>
                  <a:pt x="2219599" y="809105"/>
                  <a:pt x="2227967" y="823114"/>
                  <a:pt x="2240692" y="832022"/>
                </a:cubicBezTo>
                <a:cubicBezTo>
                  <a:pt x="2269102" y="851909"/>
                  <a:pt x="2335317" y="874213"/>
                  <a:pt x="2364260" y="881449"/>
                </a:cubicBezTo>
                <a:cubicBezTo>
                  <a:pt x="2367114" y="882162"/>
                  <a:pt x="2416014" y="893493"/>
                  <a:pt x="2421924" y="897925"/>
                </a:cubicBezTo>
                <a:cubicBezTo>
                  <a:pt x="2426836" y="901609"/>
                  <a:pt x="2427416" y="908908"/>
                  <a:pt x="2430162" y="9144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C635E77D-3187-EA6F-A0DB-8EBA24558149}"/>
              </a:ext>
            </a:extLst>
          </p:cNvPr>
          <p:cNvSpPr/>
          <p:nvPr/>
        </p:nvSpPr>
        <p:spPr>
          <a:xfrm>
            <a:off x="3196281" y="2183027"/>
            <a:ext cx="1622854" cy="1037968"/>
          </a:xfrm>
          <a:custGeom>
            <a:avLst/>
            <a:gdLst>
              <a:gd name="connsiteX0" fmla="*/ 0 w 1622854"/>
              <a:gd name="connsiteY0" fmla="*/ 0 h 1037968"/>
              <a:gd name="connsiteX1" fmla="*/ 0 w 1622854"/>
              <a:gd name="connsiteY1" fmla="*/ 0 h 1037968"/>
              <a:gd name="connsiteX2" fmla="*/ 140043 w 1622854"/>
              <a:gd name="connsiteY2" fmla="*/ 8238 h 1037968"/>
              <a:gd name="connsiteX3" fmla="*/ 280087 w 1622854"/>
              <a:gd name="connsiteY3" fmla="*/ 57665 h 1037968"/>
              <a:gd name="connsiteX4" fmla="*/ 477795 w 1622854"/>
              <a:gd name="connsiteY4" fmla="*/ 238897 h 1037968"/>
              <a:gd name="connsiteX5" fmla="*/ 551935 w 1622854"/>
              <a:gd name="connsiteY5" fmla="*/ 304800 h 1037968"/>
              <a:gd name="connsiteX6" fmla="*/ 749643 w 1622854"/>
              <a:gd name="connsiteY6" fmla="*/ 510746 h 1037968"/>
              <a:gd name="connsiteX7" fmla="*/ 881449 w 1622854"/>
              <a:gd name="connsiteY7" fmla="*/ 642551 h 1037968"/>
              <a:gd name="connsiteX8" fmla="*/ 939114 w 1622854"/>
              <a:gd name="connsiteY8" fmla="*/ 691978 h 1037968"/>
              <a:gd name="connsiteX9" fmla="*/ 1103870 w 1622854"/>
              <a:gd name="connsiteY9" fmla="*/ 848497 h 1037968"/>
              <a:gd name="connsiteX10" fmla="*/ 1194487 w 1622854"/>
              <a:gd name="connsiteY10" fmla="*/ 906162 h 1037968"/>
              <a:gd name="connsiteX11" fmla="*/ 1367481 w 1622854"/>
              <a:gd name="connsiteY11" fmla="*/ 996778 h 1037968"/>
              <a:gd name="connsiteX12" fmla="*/ 1408670 w 1622854"/>
              <a:gd name="connsiteY12" fmla="*/ 1013254 h 1037968"/>
              <a:gd name="connsiteX13" fmla="*/ 1581665 w 1622854"/>
              <a:gd name="connsiteY13" fmla="*/ 1029730 h 1037968"/>
              <a:gd name="connsiteX14" fmla="*/ 1622854 w 1622854"/>
              <a:gd name="connsiteY14" fmla="*/ 1037968 h 10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22854" h="1037968">
                <a:moveTo>
                  <a:pt x="0" y="0"/>
                </a:moveTo>
                <a:lnTo>
                  <a:pt x="0" y="0"/>
                </a:lnTo>
                <a:cubicBezTo>
                  <a:pt x="46681" y="2746"/>
                  <a:pt x="93825" y="1128"/>
                  <a:pt x="140043" y="8238"/>
                </a:cubicBezTo>
                <a:cubicBezTo>
                  <a:pt x="158211" y="11033"/>
                  <a:pt x="260248" y="50225"/>
                  <a:pt x="280087" y="57665"/>
                </a:cubicBezTo>
                <a:cubicBezTo>
                  <a:pt x="383149" y="160729"/>
                  <a:pt x="314213" y="94191"/>
                  <a:pt x="477795" y="238897"/>
                </a:cubicBezTo>
                <a:cubicBezTo>
                  <a:pt x="502561" y="260805"/>
                  <a:pt x="529967" y="280087"/>
                  <a:pt x="551935" y="304800"/>
                </a:cubicBezTo>
                <a:cubicBezTo>
                  <a:pt x="659117" y="425380"/>
                  <a:pt x="594457" y="355560"/>
                  <a:pt x="749643" y="510746"/>
                </a:cubicBezTo>
                <a:lnTo>
                  <a:pt x="881449" y="642551"/>
                </a:lnTo>
                <a:cubicBezTo>
                  <a:pt x="900671" y="659027"/>
                  <a:pt x="920735" y="674567"/>
                  <a:pt x="939114" y="691978"/>
                </a:cubicBezTo>
                <a:cubicBezTo>
                  <a:pt x="982687" y="733258"/>
                  <a:pt x="1050454" y="809137"/>
                  <a:pt x="1103870" y="848497"/>
                </a:cubicBezTo>
                <a:cubicBezTo>
                  <a:pt x="1132693" y="869735"/>
                  <a:pt x="1163282" y="888609"/>
                  <a:pt x="1194487" y="906162"/>
                </a:cubicBezTo>
                <a:cubicBezTo>
                  <a:pt x="1251224" y="938076"/>
                  <a:pt x="1307040" y="972601"/>
                  <a:pt x="1367481" y="996778"/>
                </a:cubicBezTo>
                <a:cubicBezTo>
                  <a:pt x="1381211" y="1002270"/>
                  <a:pt x="1394506" y="1009005"/>
                  <a:pt x="1408670" y="1013254"/>
                </a:cubicBezTo>
                <a:cubicBezTo>
                  <a:pt x="1457507" y="1027905"/>
                  <a:pt x="1547555" y="1027598"/>
                  <a:pt x="1581665" y="1029730"/>
                </a:cubicBezTo>
                <a:lnTo>
                  <a:pt x="1622854" y="1037968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2DA9B258-15BD-7A2D-FE64-94E95FFF2C03}"/>
              </a:ext>
            </a:extLst>
          </p:cNvPr>
          <p:cNvSpPr/>
          <p:nvPr/>
        </p:nvSpPr>
        <p:spPr>
          <a:xfrm>
            <a:off x="2347784" y="3245708"/>
            <a:ext cx="2405448" cy="848508"/>
          </a:xfrm>
          <a:custGeom>
            <a:avLst/>
            <a:gdLst>
              <a:gd name="connsiteX0" fmla="*/ 0 w 2405448"/>
              <a:gd name="connsiteY0" fmla="*/ 0 h 848508"/>
              <a:gd name="connsiteX1" fmla="*/ 0 w 2405448"/>
              <a:gd name="connsiteY1" fmla="*/ 0 h 848508"/>
              <a:gd name="connsiteX2" fmla="*/ 90616 w 2405448"/>
              <a:gd name="connsiteY2" fmla="*/ 82378 h 848508"/>
              <a:gd name="connsiteX3" fmla="*/ 148281 w 2405448"/>
              <a:gd name="connsiteY3" fmla="*/ 156519 h 848508"/>
              <a:gd name="connsiteX4" fmla="*/ 222421 w 2405448"/>
              <a:gd name="connsiteY4" fmla="*/ 222422 h 848508"/>
              <a:gd name="connsiteX5" fmla="*/ 280086 w 2405448"/>
              <a:gd name="connsiteY5" fmla="*/ 280087 h 848508"/>
              <a:gd name="connsiteX6" fmla="*/ 477794 w 2405448"/>
              <a:gd name="connsiteY6" fmla="*/ 395416 h 848508"/>
              <a:gd name="connsiteX7" fmla="*/ 749643 w 2405448"/>
              <a:gd name="connsiteY7" fmla="*/ 510746 h 848508"/>
              <a:gd name="connsiteX8" fmla="*/ 815546 w 2405448"/>
              <a:gd name="connsiteY8" fmla="*/ 518984 h 848508"/>
              <a:gd name="connsiteX9" fmla="*/ 972065 w 2405448"/>
              <a:gd name="connsiteY9" fmla="*/ 527222 h 848508"/>
              <a:gd name="connsiteX10" fmla="*/ 1375719 w 2405448"/>
              <a:gd name="connsiteY10" fmla="*/ 568411 h 848508"/>
              <a:gd name="connsiteX11" fmla="*/ 1606378 w 2405448"/>
              <a:gd name="connsiteY11" fmla="*/ 617838 h 848508"/>
              <a:gd name="connsiteX12" fmla="*/ 1672281 w 2405448"/>
              <a:gd name="connsiteY12" fmla="*/ 634314 h 848508"/>
              <a:gd name="connsiteX13" fmla="*/ 1853513 w 2405448"/>
              <a:gd name="connsiteY13" fmla="*/ 659027 h 848508"/>
              <a:gd name="connsiteX14" fmla="*/ 1935892 w 2405448"/>
              <a:gd name="connsiteY14" fmla="*/ 683741 h 848508"/>
              <a:gd name="connsiteX15" fmla="*/ 1993557 w 2405448"/>
              <a:gd name="connsiteY15" fmla="*/ 691978 h 848508"/>
              <a:gd name="connsiteX16" fmla="*/ 2042984 w 2405448"/>
              <a:gd name="connsiteY16" fmla="*/ 716692 h 848508"/>
              <a:gd name="connsiteX17" fmla="*/ 2183027 w 2405448"/>
              <a:gd name="connsiteY17" fmla="*/ 774357 h 848508"/>
              <a:gd name="connsiteX18" fmla="*/ 2273643 w 2405448"/>
              <a:gd name="connsiteY18" fmla="*/ 807308 h 848508"/>
              <a:gd name="connsiteX19" fmla="*/ 2364259 w 2405448"/>
              <a:gd name="connsiteY19" fmla="*/ 840260 h 848508"/>
              <a:gd name="connsiteX20" fmla="*/ 2405448 w 2405448"/>
              <a:gd name="connsiteY20" fmla="*/ 848497 h 848508"/>
              <a:gd name="connsiteX21" fmla="*/ 2405448 w 2405448"/>
              <a:gd name="connsiteY21" fmla="*/ 848497 h 84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05448" h="848508">
                <a:moveTo>
                  <a:pt x="0" y="0"/>
                </a:moveTo>
                <a:lnTo>
                  <a:pt x="0" y="0"/>
                </a:lnTo>
                <a:cubicBezTo>
                  <a:pt x="30205" y="27459"/>
                  <a:pt x="62541" y="52744"/>
                  <a:pt x="90616" y="82378"/>
                </a:cubicBezTo>
                <a:cubicBezTo>
                  <a:pt x="112148" y="105107"/>
                  <a:pt x="126823" y="133720"/>
                  <a:pt x="148281" y="156519"/>
                </a:cubicBezTo>
                <a:cubicBezTo>
                  <a:pt x="170943" y="180597"/>
                  <a:pt x="198299" y="199807"/>
                  <a:pt x="222421" y="222422"/>
                </a:cubicBezTo>
                <a:cubicBezTo>
                  <a:pt x="242252" y="241014"/>
                  <a:pt x="258679" y="263334"/>
                  <a:pt x="280086" y="280087"/>
                </a:cubicBezTo>
                <a:cubicBezTo>
                  <a:pt x="459901" y="420811"/>
                  <a:pt x="349352" y="335782"/>
                  <a:pt x="477794" y="395416"/>
                </a:cubicBezTo>
                <a:cubicBezTo>
                  <a:pt x="623392" y="463015"/>
                  <a:pt x="615839" y="478888"/>
                  <a:pt x="749643" y="510746"/>
                </a:cubicBezTo>
                <a:cubicBezTo>
                  <a:pt x="771180" y="515874"/>
                  <a:pt x="793468" y="517349"/>
                  <a:pt x="815546" y="518984"/>
                </a:cubicBezTo>
                <a:cubicBezTo>
                  <a:pt x="867648" y="522844"/>
                  <a:pt x="920022" y="522630"/>
                  <a:pt x="972065" y="527222"/>
                </a:cubicBezTo>
                <a:cubicBezTo>
                  <a:pt x="1106792" y="539110"/>
                  <a:pt x="1375719" y="568411"/>
                  <a:pt x="1375719" y="568411"/>
                </a:cubicBezTo>
                <a:cubicBezTo>
                  <a:pt x="1452605" y="584887"/>
                  <a:pt x="1530094" y="598767"/>
                  <a:pt x="1606378" y="617838"/>
                </a:cubicBezTo>
                <a:cubicBezTo>
                  <a:pt x="1628346" y="623330"/>
                  <a:pt x="1649945" y="630591"/>
                  <a:pt x="1672281" y="634314"/>
                </a:cubicBezTo>
                <a:cubicBezTo>
                  <a:pt x="1732421" y="644337"/>
                  <a:pt x="1793102" y="650789"/>
                  <a:pt x="1853513" y="659027"/>
                </a:cubicBezTo>
                <a:cubicBezTo>
                  <a:pt x="1880973" y="667265"/>
                  <a:pt x="1907985" y="677175"/>
                  <a:pt x="1935892" y="683741"/>
                </a:cubicBezTo>
                <a:cubicBezTo>
                  <a:pt x="1954793" y="688188"/>
                  <a:pt x="1974999" y="686268"/>
                  <a:pt x="1993557" y="691978"/>
                </a:cubicBezTo>
                <a:cubicBezTo>
                  <a:pt x="2011163" y="697395"/>
                  <a:pt x="2026053" y="709436"/>
                  <a:pt x="2042984" y="716692"/>
                </a:cubicBezTo>
                <a:cubicBezTo>
                  <a:pt x="2138139" y="757474"/>
                  <a:pt x="2082916" y="724303"/>
                  <a:pt x="2183027" y="774357"/>
                </a:cubicBezTo>
                <a:cubicBezTo>
                  <a:pt x="2255193" y="810439"/>
                  <a:pt x="2191049" y="793542"/>
                  <a:pt x="2273643" y="807308"/>
                </a:cubicBezTo>
                <a:cubicBezTo>
                  <a:pt x="2300935" y="818225"/>
                  <a:pt x="2336063" y="833212"/>
                  <a:pt x="2364259" y="840260"/>
                </a:cubicBezTo>
                <a:cubicBezTo>
                  <a:pt x="2399875" y="849163"/>
                  <a:pt x="2385889" y="848497"/>
                  <a:pt x="2405448" y="848497"/>
                </a:cubicBezTo>
                <a:lnTo>
                  <a:pt x="2405448" y="848497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038ADAA7-523B-BD99-2D38-E8F843C4CB1C}"/>
              </a:ext>
            </a:extLst>
          </p:cNvPr>
          <p:cNvSpPr/>
          <p:nvPr/>
        </p:nvSpPr>
        <p:spPr>
          <a:xfrm>
            <a:off x="3369276" y="3146854"/>
            <a:ext cx="1461758" cy="1746422"/>
          </a:xfrm>
          <a:custGeom>
            <a:avLst/>
            <a:gdLst>
              <a:gd name="connsiteX0" fmla="*/ 0 w 1461758"/>
              <a:gd name="connsiteY0" fmla="*/ 0 h 1746422"/>
              <a:gd name="connsiteX1" fmla="*/ 0 w 1461758"/>
              <a:gd name="connsiteY1" fmla="*/ 0 h 1746422"/>
              <a:gd name="connsiteX2" fmla="*/ 205946 w 1461758"/>
              <a:gd name="connsiteY2" fmla="*/ 214184 h 1746422"/>
              <a:gd name="connsiteX3" fmla="*/ 288324 w 1461758"/>
              <a:gd name="connsiteY3" fmla="*/ 288324 h 1746422"/>
              <a:gd name="connsiteX4" fmla="*/ 461319 w 1461758"/>
              <a:gd name="connsiteY4" fmla="*/ 518984 h 1746422"/>
              <a:gd name="connsiteX5" fmla="*/ 716692 w 1461758"/>
              <a:gd name="connsiteY5" fmla="*/ 832022 h 1746422"/>
              <a:gd name="connsiteX6" fmla="*/ 774356 w 1461758"/>
              <a:gd name="connsiteY6" fmla="*/ 897924 h 1746422"/>
              <a:gd name="connsiteX7" fmla="*/ 848497 w 1461758"/>
              <a:gd name="connsiteY7" fmla="*/ 996778 h 1746422"/>
              <a:gd name="connsiteX8" fmla="*/ 914400 w 1461758"/>
              <a:gd name="connsiteY8" fmla="*/ 1070919 h 1746422"/>
              <a:gd name="connsiteX9" fmla="*/ 988540 w 1461758"/>
              <a:gd name="connsiteY9" fmla="*/ 1169773 h 1746422"/>
              <a:gd name="connsiteX10" fmla="*/ 1054443 w 1461758"/>
              <a:gd name="connsiteY10" fmla="*/ 1235676 h 1746422"/>
              <a:gd name="connsiteX11" fmla="*/ 1120346 w 1461758"/>
              <a:gd name="connsiteY11" fmla="*/ 1309816 h 1746422"/>
              <a:gd name="connsiteX12" fmla="*/ 1186248 w 1461758"/>
              <a:gd name="connsiteY12" fmla="*/ 1375719 h 1746422"/>
              <a:gd name="connsiteX13" fmla="*/ 1252151 w 1461758"/>
              <a:gd name="connsiteY13" fmla="*/ 1466335 h 1746422"/>
              <a:gd name="connsiteX14" fmla="*/ 1342767 w 1461758"/>
              <a:gd name="connsiteY14" fmla="*/ 1565189 h 1746422"/>
              <a:gd name="connsiteX15" fmla="*/ 1359243 w 1461758"/>
              <a:gd name="connsiteY15" fmla="*/ 1598141 h 1746422"/>
              <a:gd name="connsiteX16" fmla="*/ 1425146 w 1461758"/>
              <a:gd name="connsiteY16" fmla="*/ 1680519 h 1746422"/>
              <a:gd name="connsiteX17" fmla="*/ 1449859 w 1461758"/>
              <a:gd name="connsiteY17" fmla="*/ 1721708 h 1746422"/>
              <a:gd name="connsiteX18" fmla="*/ 1458097 w 1461758"/>
              <a:gd name="connsiteY18" fmla="*/ 1746422 h 1746422"/>
              <a:gd name="connsiteX19" fmla="*/ 1458097 w 1461758"/>
              <a:gd name="connsiteY19" fmla="*/ 1721708 h 1746422"/>
              <a:gd name="connsiteX20" fmla="*/ 1458097 w 1461758"/>
              <a:gd name="connsiteY20" fmla="*/ 1705232 h 1746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61758" h="1746422">
                <a:moveTo>
                  <a:pt x="0" y="0"/>
                </a:moveTo>
                <a:lnTo>
                  <a:pt x="0" y="0"/>
                </a:lnTo>
                <a:cubicBezTo>
                  <a:pt x="268287" y="247649"/>
                  <a:pt x="-53751" y="-57318"/>
                  <a:pt x="205946" y="214184"/>
                </a:cubicBezTo>
                <a:cubicBezTo>
                  <a:pt x="231482" y="240880"/>
                  <a:pt x="264599" y="260007"/>
                  <a:pt x="288324" y="288324"/>
                </a:cubicBezTo>
                <a:cubicBezTo>
                  <a:pt x="350047" y="361993"/>
                  <a:pt x="398773" y="446013"/>
                  <a:pt x="461319" y="518984"/>
                </a:cubicBezTo>
                <a:cubicBezTo>
                  <a:pt x="672077" y="764869"/>
                  <a:pt x="433785" y="483828"/>
                  <a:pt x="716692" y="832022"/>
                </a:cubicBezTo>
                <a:cubicBezTo>
                  <a:pt x="735099" y="854676"/>
                  <a:pt x="756842" y="874573"/>
                  <a:pt x="774356" y="897924"/>
                </a:cubicBezTo>
                <a:cubicBezTo>
                  <a:pt x="799070" y="930875"/>
                  <a:pt x="822581" y="964764"/>
                  <a:pt x="848497" y="996778"/>
                </a:cubicBezTo>
                <a:cubicBezTo>
                  <a:pt x="869302" y="1022478"/>
                  <a:pt x="893595" y="1045219"/>
                  <a:pt x="914400" y="1070919"/>
                </a:cubicBezTo>
                <a:cubicBezTo>
                  <a:pt x="940316" y="1102933"/>
                  <a:pt x="961864" y="1138389"/>
                  <a:pt x="988540" y="1169773"/>
                </a:cubicBezTo>
                <a:cubicBezTo>
                  <a:pt x="1008660" y="1193444"/>
                  <a:pt x="1033151" y="1213053"/>
                  <a:pt x="1054443" y="1235676"/>
                </a:cubicBezTo>
                <a:cubicBezTo>
                  <a:pt x="1077105" y="1259754"/>
                  <a:pt x="1097684" y="1285738"/>
                  <a:pt x="1120346" y="1309816"/>
                </a:cubicBezTo>
                <a:cubicBezTo>
                  <a:pt x="1141638" y="1332439"/>
                  <a:pt x="1165109" y="1352953"/>
                  <a:pt x="1186248" y="1375719"/>
                </a:cubicBezTo>
                <a:cubicBezTo>
                  <a:pt x="1340591" y="1541935"/>
                  <a:pt x="1139580" y="1328748"/>
                  <a:pt x="1252151" y="1466335"/>
                </a:cubicBezTo>
                <a:cubicBezTo>
                  <a:pt x="1318786" y="1547778"/>
                  <a:pt x="1284781" y="1482352"/>
                  <a:pt x="1342767" y="1565189"/>
                </a:cubicBezTo>
                <a:cubicBezTo>
                  <a:pt x="1349809" y="1575250"/>
                  <a:pt x="1352105" y="1588148"/>
                  <a:pt x="1359243" y="1598141"/>
                </a:cubicBezTo>
                <a:cubicBezTo>
                  <a:pt x="1379682" y="1626756"/>
                  <a:pt x="1407054" y="1650365"/>
                  <a:pt x="1425146" y="1680519"/>
                </a:cubicBezTo>
                <a:cubicBezTo>
                  <a:pt x="1433384" y="1694249"/>
                  <a:pt x="1442699" y="1707387"/>
                  <a:pt x="1449859" y="1721708"/>
                </a:cubicBezTo>
                <a:cubicBezTo>
                  <a:pt x="1453742" y="1729475"/>
                  <a:pt x="1449413" y="1746422"/>
                  <a:pt x="1458097" y="1746422"/>
                </a:cubicBezTo>
                <a:cubicBezTo>
                  <a:pt x="1466335" y="1746422"/>
                  <a:pt x="1458097" y="1729946"/>
                  <a:pt x="1458097" y="1721708"/>
                </a:cubicBezTo>
                <a:lnTo>
                  <a:pt x="1458097" y="1705232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C256A0B6-ED1B-50DE-E84B-C5ABB56E1FBC}"/>
              </a:ext>
            </a:extLst>
          </p:cNvPr>
          <p:cNvSpPr/>
          <p:nvPr/>
        </p:nvSpPr>
        <p:spPr>
          <a:xfrm>
            <a:off x="2331308" y="2512541"/>
            <a:ext cx="2454876" cy="1787610"/>
          </a:xfrm>
          <a:custGeom>
            <a:avLst/>
            <a:gdLst>
              <a:gd name="connsiteX0" fmla="*/ 0 w 2454876"/>
              <a:gd name="connsiteY0" fmla="*/ 1787610 h 1787610"/>
              <a:gd name="connsiteX1" fmla="*/ 0 w 2454876"/>
              <a:gd name="connsiteY1" fmla="*/ 1787610 h 1787610"/>
              <a:gd name="connsiteX2" fmla="*/ 222422 w 2454876"/>
              <a:gd name="connsiteY2" fmla="*/ 1606378 h 1787610"/>
              <a:gd name="connsiteX3" fmla="*/ 345989 w 2454876"/>
              <a:gd name="connsiteY3" fmla="*/ 1482810 h 1787610"/>
              <a:gd name="connsiteX4" fmla="*/ 420130 w 2454876"/>
              <a:gd name="connsiteY4" fmla="*/ 1416908 h 1787610"/>
              <a:gd name="connsiteX5" fmla="*/ 486033 w 2454876"/>
              <a:gd name="connsiteY5" fmla="*/ 1342767 h 1787610"/>
              <a:gd name="connsiteX6" fmla="*/ 667265 w 2454876"/>
              <a:gd name="connsiteY6" fmla="*/ 1202724 h 1787610"/>
              <a:gd name="connsiteX7" fmla="*/ 897924 w 2454876"/>
              <a:gd name="connsiteY7" fmla="*/ 1087394 h 1787610"/>
              <a:gd name="connsiteX8" fmla="*/ 1005016 w 2454876"/>
              <a:gd name="connsiteY8" fmla="*/ 1029729 h 1787610"/>
              <a:gd name="connsiteX9" fmla="*/ 1079157 w 2454876"/>
              <a:gd name="connsiteY9" fmla="*/ 972064 h 1787610"/>
              <a:gd name="connsiteX10" fmla="*/ 1145060 w 2454876"/>
              <a:gd name="connsiteY10" fmla="*/ 939113 h 1787610"/>
              <a:gd name="connsiteX11" fmla="*/ 1186249 w 2454876"/>
              <a:gd name="connsiteY11" fmla="*/ 922637 h 1787610"/>
              <a:gd name="connsiteX12" fmla="*/ 1252151 w 2454876"/>
              <a:gd name="connsiteY12" fmla="*/ 873210 h 1787610"/>
              <a:gd name="connsiteX13" fmla="*/ 1301578 w 2454876"/>
              <a:gd name="connsiteY13" fmla="*/ 856735 h 1787610"/>
              <a:gd name="connsiteX14" fmla="*/ 1359243 w 2454876"/>
              <a:gd name="connsiteY14" fmla="*/ 832021 h 1787610"/>
              <a:gd name="connsiteX15" fmla="*/ 1425146 w 2454876"/>
              <a:gd name="connsiteY15" fmla="*/ 774356 h 1787610"/>
              <a:gd name="connsiteX16" fmla="*/ 1499287 w 2454876"/>
              <a:gd name="connsiteY16" fmla="*/ 716691 h 1787610"/>
              <a:gd name="connsiteX17" fmla="*/ 1631092 w 2454876"/>
              <a:gd name="connsiteY17" fmla="*/ 584886 h 1787610"/>
              <a:gd name="connsiteX18" fmla="*/ 1779373 w 2454876"/>
              <a:gd name="connsiteY18" fmla="*/ 428367 h 1787610"/>
              <a:gd name="connsiteX19" fmla="*/ 1837038 w 2454876"/>
              <a:gd name="connsiteY19" fmla="*/ 378940 h 1787610"/>
              <a:gd name="connsiteX20" fmla="*/ 1968843 w 2454876"/>
              <a:gd name="connsiteY20" fmla="*/ 238897 h 1787610"/>
              <a:gd name="connsiteX21" fmla="*/ 2051222 w 2454876"/>
              <a:gd name="connsiteY21" fmla="*/ 172994 h 1787610"/>
              <a:gd name="connsiteX22" fmla="*/ 2092411 w 2454876"/>
              <a:gd name="connsiteY22" fmla="*/ 140043 h 1787610"/>
              <a:gd name="connsiteX23" fmla="*/ 2125362 w 2454876"/>
              <a:gd name="connsiteY23" fmla="*/ 115329 h 1787610"/>
              <a:gd name="connsiteX24" fmla="*/ 2174789 w 2454876"/>
              <a:gd name="connsiteY24" fmla="*/ 98854 h 1787610"/>
              <a:gd name="connsiteX25" fmla="*/ 2232454 w 2454876"/>
              <a:gd name="connsiteY25" fmla="*/ 74140 h 1787610"/>
              <a:gd name="connsiteX26" fmla="*/ 2290119 w 2454876"/>
              <a:gd name="connsiteY26" fmla="*/ 57664 h 1787610"/>
              <a:gd name="connsiteX27" fmla="*/ 2356022 w 2454876"/>
              <a:gd name="connsiteY27" fmla="*/ 41189 h 1787610"/>
              <a:gd name="connsiteX28" fmla="*/ 2405449 w 2454876"/>
              <a:gd name="connsiteY28" fmla="*/ 24713 h 1787610"/>
              <a:gd name="connsiteX29" fmla="*/ 2446638 w 2454876"/>
              <a:gd name="connsiteY29" fmla="*/ 24713 h 1787610"/>
              <a:gd name="connsiteX30" fmla="*/ 2454876 w 2454876"/>
              <a:gd name="connsiteY30" fmla="*/ 0 h 178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54876" h="1787610">
                <a:moveTo>
                  <a:pt x="0" y="1787610"/>
                </a:moveTo>
                <a:lnTo>
                  <a:pt x="0" y="1787610"/>
                </a:lnTo>
                <a:cubicBezTo>
                  <a:pt x="90939" y="1721473"/>
                  <a:pt x="135804" y="1692997"/>
                  <a:pt x="222422" y="1606378"/>
                </a:cubicBezTo>
                <a:cubicBezTo>
                  <a:pt x="263611" y="1565189"/>
                  <a:pt x="302452" y="1521509"/>
                  <a:pt x="345989" y="1482810"/>
                </a:cubicBezTo>
                <a:cubicBezTo>
                  <a:pt x="370703" y="1460843"/>
                  <a:pt x="396749" y="1440289"/>
                  <a:pt x="420130" y="1416908"/>
                </a:cubicBezTo>
                <a:cubicBezTo>
                  <a:pt x="443511" y="1393527"/>
                  <a:pt x="461046" y="1364423"/>
                  <a:pt x="486033" y="1342767"/>
                </a:cubicBezTo>
                <a:cubicBezTo>
                  <a:pt x="543726" y="1292766"/>
                  <a:pt x="598980" y="1236867"/>
                  <a:pt x="667265" y="1202724"/>
                </a:cubicBezTo>
                <a:lnTo>
                  <a:pt x="897924" y="1087394"/>
                </a:lnTo>
                <a:cubicBezTo>
                  <a:pt x="934009" y="1068911"/>
                  <a:pt x="973013" y="1054620"/>
                  <a:pt x="1005016" y="1029729"/>
                </a:cubicBezTo>
                <a:cubicBezTo>
                  <a:pt x="1029730" y="1010507"/>
                  <a:pt x="1052871" y="989072"/>
                  <a:pt x="1079157" y="972064"/>
                </a:cubicBezTo>
                <a:cubicBezTo>
                  <a:pt x="1099777" y="958722"/>
                  <a:pt x="1122760" y="949405"/>
                  <a:pt x="1145060" y="939113"/>
                </a:cubicBezTo>
                <a:cubicBezTo>
                  <a:pt x="1158486" y="932916"/>
                  <a:pt x="1173655" y="930387"/>
                  <a:pt x="1186249" y="922637"/>
                </a:cubicBezTo>
                <a:cubicBezTo>
                  <a:pt x="1209635" y="908246"/>
                  <a:pt x="1228310" y="886834"/>
                  <a:pt x="1252151" y="873210"/>
                </a:cubicBezTo>
                <a:cubicBezTo>
                  <a:pt x="1267230" y="864594"/>
                  <a:pt x="1285369" y="862969"/>
                  <a:pt x="1301578" y="856735"/>
                </a:cubicBezTo>
                <a:cubicBezTo>
                  <a:pt x="1321097" y="849228"/>
                  <a:pt x="1340021" y="840259"/>
                  <a:pt x="1359243" y="832021"/>
                </a:cubicBezTo>
                <a:cubicBezTo>
                  <a:pt x="1381211" y="812799"/>
                  <a:pt x="1402613" y="792912"/>
                  <a:pt x="1425146" y="774356"/>
                </a:cubicBezTo>
                <a:cubicBezTo>
                  <a:pt x="1449314" y="754453"/>
                  <a:pt x="1476246" y="737889"/>
                  <a:pt x="1499287" y="716691"/>
                </a:cubicBezTo>
                <a:cubicBezTo>
                  <a:pt x="1545013" y="674623"/>
                  <a:pt x="1588360" y="629992"/>
                  <a:pt x="1631092" y="584886"/>
                </a:cubicBezTo>
                <a:cubicBezTo>
                  <a:pt x="1680519" y="532713"/>
                  <a:pt x="1724806" y="475138"/>
                  <a:pt x="1779373" y="428367"/>
                </a:cubicBezTo>
                <a:cubicBezTo>
                  <a:pt x="1798595" y="411891"/>
                  <a:pt x="1819137" y="396841"/>
                  <a:pt x="1837038" y="378940"/>
                </a:cubicBezTo>
                <a:cubicBezTo>
                  <a:pt x="1925902" y="290077"/>
                  <a:pt x="1877380" y="320198"/>
                  <a:pt x="1968843" y="238897"/>
                </a:cubicBezTo>
                <a:cubicBezTo>
                  <a:pt x="1995126" y="215534"/>
                  <a:pt x="2023762" y="194962"/>
                  <a:pt x="2051222" y="172994"/>
                </a:cubicBezTo>
                <a:cubicBezTo>
                  <a:pt x="2064952" y="162010"/>
                  <a:pt x="2078532" y="150838"/>
                  <a:pt x="2092411" y="140043"/>
                </a:cubicBezTo>
                <a:cubicBezTo>
                  <a:pt x="2103249" y="131614"/>
                  <a:pt x="2112337" y="119671"/>
                  <a:pt x="2125362" y="115329"/>
                </a:cubicBezTo>
                <a:cubicBezTo>
                  <a:pt x="2141838" y="109837"/>
                  <a:pt x="2158580" y="105088"/>
                  <a:pt x="2174789" y="98854"/>
                </a:cubicBezTo>
                <a:cubicBezTo>
                  <a:pt x="2194308" y="91347"/>
                  <a:pt x="2212760" y="81174"/>
                  <a:pt x="2232454" y="74140"/>
                </a:cubicBezTo>
                <a:cubicBezTo>
                  <a:pt x="2251280" y="67416"/>
                  <a:pt x="2270803" y="62815"/>
                  <a:pt x="2290119" y="57664"/>
                </a:cubicBezTo>
                <a:cubicBezTo>
                  <a:pt x="2311998" y="51830"/>
                  <a:pt x="2334250" y="47410"/>
                  <a:pt x="2356022" y="41189"/>
                </a:cubicBezTo>
                <a:cubicBezTo>
                  <a:pt x="2372721" y="36418"/>
                  <a:pt x="2388362" y="27820"/>
                  <a:pt x="2405449" y="24713"/>
                </a:cubicBezTo>
                <a:cubicBezTo>
                  <a:pt x="2418957" y="22257"/>
                  <a:pt x="2432908" y="24713"/>
                  <a:pt x="2446638" y="24713"/>
                </a:cubicBezTo>
                <a:lnTo>
                  <a:pt x="2454876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1731637-77FE-D4EE-8336-56483B58CD6F}"/>
              </a:ext>
            </a:extLst>
          </p:cNvPr>
          <p:cNvSpPr/>
          <p:nvPr/>
        </p:nvSpPr>
        <p:spPr>
          <a:xfrm>
            <a:off x="3245708" y="3352751"/>
            <a:ext cx="1532238" cy="980352"/>
          </a:xfrm>
          <a:custGeom>
            <a:avLst/>
            <a:gdLst>
              <a:gd name="connsiteX0" fmla="*/ 0 w 1532238"/>
              <a:gd name="connsiteY0" fmla="*/ 980352 h 980352"/>
              <a:gd name="connsiteX1" fmla="*/ 0 w 1532238"/>
              <a:gd name="connsiteY1" fmla="*/ 980352 h 980352"/>
              <a:gd name="connsiteX2" fmla="*/ 115330 w 1532238"/>
              <a:gd name="connsiteY2" fmla="*/ 881498 h 980352"/>
              <a:gd name="connsiteX3" fmla="*/ 247135 w 1532238"/>
              <a:gd name="connsiteY3" fmla="*/ 733217 h 980352"/>
              <a:gd name="connsiteX4" fmla="*/ 378941 w 1532238"/>
              <a:gd name="connsiteY4" fmla="*/ 593173 h 980352"/>
              <a:gd name="connsiteX5" fmla="*/ 436606 w 1532238"/>
              <a:gd name="connsiteY5" fmla="*/ 527271 h 980352"/>
              <a:gd name="connsiteX6" fmla="*/ 510746 w 1532238"/>
              <a:gd name="connsiteY6" fmla="*/ 469606 h 980352"/>
              <a:gd name="connsiteX7" fmla="*/ 650789 w 1532238"/>
              <a:gd name="connsiteY7" fmla="*/ 354276 h 980352"/>
              <a:gd name="connsiteX8" fmla="*/ 741406 w 1532238"/>
              <a:gd name="connsiteY8" fmla="*/ 296611 h 980352"/>
              <a:gd name="connsiteX9" fmla="*/ 799070 w 1532238"/>
              <a:gd name="connsiteY9" fmla="*/ 255422 h 980352"/>
              <a:gd name="connsiteX10" fmla="*/ 947351 w 1532238"/>
              <a:gd name="connsiteY10" fmla="*/ 173044 h 980352"/>
              <a:gd name="connsiteX11" fmla="*/ 1005016 w 1532238"/>
              <a:gd name="connsiteY11" fmla="*/ 140092 h 980352"/>
              <a:gd name="connsiteX12" fmla="*/ 1070919 w 1532238"/>
              <a:gd name="connsiteY12" fmla="*/ 115379 h 980352"/>
              <a:gd name="connsiteX13" fmla="*/ 1202724 w 1532238"/>
              <a:gd name="connsiteY13" fmla="*/ 49476 h 980352"/>
              <a:gd name="connsiteX14" fmla="*/ 1342768 w 1532238"/>
              <a:gd name="connsiteY14" fmla="*/ 8287 h 980352"/>
              <a:gd name="connsiteX15" fmla="*/ 1532238 w 1532238"/>
              <a:gd name="connsiteY15" fmla="*/ 49 h 980352"/>
              <a:gd name="connsiteX16" fmla="*/ 1532238 w 1532238"/>
              <a:gd name="connsiteY16" fmla="*/ 49 h 980352"/>
              <a:gd name="connsiteX17" fmla="*/ 1532238 w 1532238"/>
              <a:gd name="connsiteY17" fmla="*/ 49 h 98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32238" h="980352">
                <a:moveTo>
                  <a:pt x="0" y="980352"/>
                </a:moveTo>
                <a:lnTo>
                  <a:pt x="0" y="980352"/>
                </a:lnTo>
                <a:cubicBezTo>
                  <a:pt x="38443" y="947401"/>
                  <a:pt x="79527" y="917301"/>
                  <a:pt x="115330" y="881498"/>
                </a:cubicBezTo>
                <a:cubicBezTo>
                  <a:pt x="162092" y="834736"/>
                  <a:pt x="203091" y="782547"/>
                  <a:pt x="247135" y="733217"/>
                </a:cubicBezTo>
                <a:cubicBezTo>
                  <a:pt x="489971" y="461240"/>
                  <a:pt x="184405" y="801603"/>
                  <a:pt x="378941" y="593173"/>
                </a:cubicBezTo>
                <a:cubicBezTo>
                  <a:pt x="398858" y="571834"/>
                  <a:pt x="415311" y="547235"/>
                  <a:pt x="436606" y="527271"/>
                </a:cubicBezTo>
                <a:cubicBezTo>
                  <a:pt x="459447" y="505858"/>
                  <a:pt x="486390" y="489278"/>
                  <a:pt x="510746" y="469606"/>
                </a:cubicBezTo>
                <a:cubicBezTo>
                  <a:pt x="557790" y="431608"/>
                  <a:pt x="599770" y="386742"/>
                  <a:pt x="650789" y="354276"/>
                </a:cubicBezTo>
                <a:cubicBezTo>
                  <a:pt x="680995" y="335054"/>
                  <a:pt x="711616" y="316471"/>
                  <a:pt x="741406" y="296611"/>
                </a:cubicBezTo>
                <a:cubicBezTo>
                  <a:pt x="761060" y="283508"/>
                  <a:pt x="778815" y="267575"/>
                  <a:pt x="799070" y="255422"/>
                </a:cubicBezTo>
                <a:cubicBezTo>
                  <a:pt x="847555" y="226331"/>
                  <a:pt x="898017" y="200671"/>
                  <a:pt x="947351" y="173044"/>
                </a:cubicBezTo>
                <a:cubicBezTo>
                  <a:pt x="966667" y="162227"/>
                  <a:pt x="984287" y="147865"/>
                  <a:pt x="1005016" y="140092"/>
                </a:cubicBezTo>
                <a:cubicBezTo>
                  <a:pt x="1026984" y="131854"/>
                  <a:pt x="1049591" y="125154"/>
                  <a:pt x="1070919" y="115379"/>
                </a:cubicBezTo>
                <a:cubicBezTo>
                  <a:pt x="1115573" y="94913"/>
                  <a:pt x="1156124" y="65010"/>
                  <a:pt x="1202724" y="49476"/>
                </a:cubicBezTo>
                <a:cubicBezTo>
                  <a:pt x="1241790" y="36454"/>
                  <a:pt x="1307621" y="13494"/>
                  <a:pt x="1342768" y="8287"/>
                </a:cubicBezTo>
                <a:cubicBezTo>
                  <a:pt x="1406469" y="-1150"/>
                  <a:pt x="1468667" y="49"/>
                  <a:pt x="1532238" y="49"/>
                </a:cubicBezTo>
                <a:lnTo>
                  <a:pt x="1532238" y="49"/>
                </a:lnTo>
                <a:lnTo>
                  <a:pt x="1532238" y="49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EEBC2889-B018-27BF-65EA-C3C1BCB9F4E9}"/>
              </a:ext>
            </a:extLst>
          </p:cNvPr>
          <p:cNvSpPr/>
          <p:nvPr/>
        </p:nvSpPr>
        <p:spPr>
          <a:xfrm>
            <a:off x="2257168" y="4234249"/>
            <a:ext cx="2488918" cy="980302"/>
          </a:xfrm>
          <a:custGeom>
            <a:avLst/>
            <a:gdLst>
              <a:gd name="connsiteX0" fmla="*/ 0 w 2488918"/>
              <a:gd name="connsiteY0" fmla="*/ 980302 h 980302"/>
              <a:gd name="connsiteX1" fmla="*/ 0 w 2488918"/>
              <a:gd name="connsiteY1" fmla="*/ 980302 h 980302"/>
              <a:gd name="connsiteX2" fmla="*/ 181232 w 2488918"/>
              <a:gd name="connsiteY2" fmla="*/ 947351 h 980302"/>
              <a:gd name="connsiteX3" fmla="*/ 436605 w 2488918"/>
              <a:gd name="connsiteY3" fmla="*/ 930875 h 980302"/>
              <a:gd name="connsiteX4" fmla="*/ 790832 w 2488918"/>
              <a:gd name="connsiteY4" fmla="*/ 799070 h 980302"/>
              <a:gd name="connsiteX5" fmla="*/ 864973 w 2488918"/>
              <a:gd name="connsiteY5" fmla="*/ 724929 h 980302"/>
              <a:gd name="connsiteX6" fmla="*/ 1186248 w 2488918"/>
              <a:gd name="connsiteY6" fmla="*/ 527221 h 980302"/>
              <a:gd name="connsiteX7" fmla="*/ 1285102 w 2488918"/>
              <a:gd name="connsiteY7" fmla="*/ 453081 h 980302"/>
              <a:gd name="connsiteX8" fmla="*/ 1515762 w 2488918"/>
              <a:gd name="connsiteY8" fmla="*/ 313037 h 980302"/>
              <a:gd name="connsiteX9" fmla="*/ 1647567 w 2488918"/>
              <a:gd name="connsiteY9" fmla="*/ 255373 h 980302"/>
              <a:gd name="connsiteX10" fmla="*/ 1795848 w 2488918"/>
              <a:gd name="connsiteY10" fmla="*/ 205946 h 980302"/>
              <a:gd name="connsiteX11" fmla="*/ 1968843 w 2488918"/>
              <a:gd name="connsiteY11" fmla="*/ 164756 h 980302"/>
              <a:gd name="connsiteX12" fmla="*/ 2042983 w 2488918"/>
              <a:gd name="connsiteY12" fmla="*/ 148281 h 980302"/>
              <a:gd name="connsiteX13" fmla="*/ 2100648 w 2488918"/>
              <a:gd name="connsiteY13" fmla="*/ 131805 h 980302"/>
              <a:gd name="connsiteX14" fmla="*/ 2158313 w 2488918"/>
              <a:gd name="connsiteY14" fmla="*/ 123567 h 980302"/>
              <a:gd name="connsiteX15" fmla="*/ 2207740 w 2488918"/>
              <a:gd name="connsiteY15" fmla="*/ 115329 h 980302"/>
              <a:gd name="connsiteX16" fmla="*/ 2248929 w 2488918"/>
              <a:gd name="connsiteY16" fmla="*/ 90616 h 980302"/>
              <a:gd name="connsiteX17" fmla="*/ 2372497 w 2488918"/>
              <a:gd name="connsiteY17" fmla="*/ 41189 h 980302"/>
              <a:gd name="connsiteX18" fmla="*/ 2421924 w 2488918"/>
              <a:gd name="connsiteY18" fmla="*/ 32951 h 980302"/>
              <a:gd name="connsiteX19" fmla="*/ 2454875 w 2488918"/>
              <a:gd name="connsiteY19" fmla="*/ 16475 h 980302"/>
              <a:gd name="connsiteX20" fmla="*/ 2487827 w 2488918"/>
              <a:gd name="connsiteY20" fmla="*/ 8237 h 980302"/>
              <a:gd name="connsiteX21" fmla="*/ 2487827 w 2488918"/>
              <a:gd name="connsiteY21" fmla="*/ 0 h 980302"/>
              <a:gd name="connsiteX22" fmla="*/ 2487827 w 2488918"/>
              <a:gd name="connsiteY22" fmla="*/ 0 h 98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88918" h="980302">
                <a:moveTo>
                  <a:pt x="0" y="980302"/>
                </a:moveTo>
                <a:lnTo>
                  <a:pt x="0" y="980302"/>
                </a:lnTo>
                <a:cubicBezTo>
                  <a:pt x="60411" y="969318"/>
                  <a:pt x="120221" y="954258"/>
                  <a:pt x="181232" y="947351"/>
                </a:cubicBezTo>
                <a:cubicBezTo>
                  <a:pt x="265992" y="937756"/>
                  <a:pt x="352503" y="945130"/>
                  <a:pt x="436605" y="930875"/>
                </a:cubicBezTo>
                <a:cubicBezTo>
                  <a:pt x="544724" y="912550"/>
                  <a:pt x="694449" y="867341"/>
                  <a:pt x="790832" y="799070"/>
                </a:cubicBezTo>
                <a:cubicBezTo>
                  <a:pt x="819352" y="778868"/>
                  <a:pt x="837491" y="746522"/>
                  <a:pt x="864973" y="724929"/>
                </a:cubicBezTo>
                <a:cubicBezTo>
                  <a:pt x="1045315" y="583231"/>
                  <a:pt x="993767" y="647521"/>
                  <a:pt x="1186248" y="527221"/>
                </a:cubicBezTo>
                <a:cubicBezTo>
                  <a:pt x="1221176" y="505391"/>
                  <a:pt x="1250567" y="475529"/>
                  <a:pt x="1285102" y="453081"/>
                </a:cubicBezTo>
                <a:cubicBezTo>
                  <a:pt x="1360519" y="404060"/>
                  <a:pt x="1433355" y="349090"/>
                  <a:pt x="1515762" y="313037"/>
                </a:cubicBezTo>
                <a:cubicBezTo>
                  <a:pt x="1559697" y="293816"/>
                  <a:pt x="1603156" y="273467"/>
                  <a:pt x="1647567" y="255373"/>
                </a:cubicBezTo>
                <a:cubicBezTo>
                  <a:pt x="1844849" y="174999"/>
                  <a:pt x="1652620" y="256497"/>
                  <a:pt x="1795848" y="205946"/>
                </a:cubicBezTo>
                <a:cubicBezTo>
                  <a:pt x="1926243" y="159925"/>
                  <a:pt x="1828411" y="177523"/>
                  <a:pt x="1968843" y="164756"/>
                </a:cubicBezTo>
                <a:cubicBezTo>
                  <a:pt x="1993556" y="159264"/>
                  <a:pt x="2018423" y="154421"/>
                  <a:pt x="2042983" y="148281"/>
                </a:cubicBezTo>
                <a:cubicBezTo>
                  <a:pt x="2062377" y="143433"/>
                  <a:pt x="2081101" y="135994"/>
                  <a:pt x="2100648" y="131805"/>
                </a:cubicBezTo>
                <a:cubicBezTo>
                  <a:pt x="2119634" y="127737"/>
                  <a:pt x="2139122" y="126520"/>
                  <a:pt x="2158313" y="123567"/>
                </a:cubicBezTo>
                <a:cubicBezTo>
                  <a:pt x="2174822" y="121027"/>
                  <a:pt x="2191264" y="118075"/>
                  <a:pt x="2207740" y="115329"/>
                </a:cubicBezTo>
                <a:cubicBezTo>
                  <a:pt x="2221470" y="107091"/>
                  <a:pt x="2234608" y="97776"/>
                  <a:pt x="2248929" y="90616"/>
                </a:cubicBezTo>
                <a:cubicBezTo>
                  <a:pt x="2270006" y="80078"/>
                  <a:pt x="2352253" y="46973"/>
                  <a:pt x="2372497" y="41189"/>
                </a:cubicBezTo>
                <a:cubicBezTo>
                  <a:pt x="2388557" y="36600"/>
                  <a:pt x="2405448" y="35697"/>
                  <a:pt x="2421924" y="32951"/>
                </a:cubicBezTo>
                <a:cubicBezTo>
                  <a:pt x="2432908" y="27459"/>
                  <a:pt x="2443377" y="20787"/>
                  <a:pt x="2454875" y="16475"/>
                </a:cubicBezTo>
                <a:cubicBezTo>
                  <a:pt x="2465476" y="12500"/>
                  <a:pt x="2477700" y="13300"/>
                  <a:pt x="2487827" y="8237"/>
                </a:cubicBezTo>
                <a:cubicBezTo>
                  <a:pt x="2490283" y="7009"/>
                  <a:pt x="2487827" y="2746"/>
                  <a:pt x="2487827" y="0"/>
                </a:cubicBezTo>
                <a:lnTo>
                  <a:pt x="2487827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AF2F3C6E-03D0-594E-B0AC-B417D43DE831}"/>
              </a:ext>
            </a:extLst>
          </p:cNvPr>
          <p:cNvSpPr/>
          <p:nvPr/>
        </p:nvSpPr>
        <p:spPr>
          <a:xfrm>
            <a:off x="3328086" y="5033308"/>
            <a:ext cx="1449860" cy="329615"/>
          </a:xfrm>
          <a:custGeom>
            <a:avLst/>
            <a:gdLst>
              <a:gd name="connsiteX0" fmla="*/ 0 w 1449860"/>
              <a:gd name="connsiteY0" fmla="*/ 313049 h 329615"/>
              <a:gd name="connsiteX1" fmla="*/ 0 w 1449860"/>
              <a:gd name="connsiteY1" fmla="*/ 313049 h 329615"/>
              <a:gd name="connsiteX2" fmla="*/ 189471 w 1449860"/>
              <a:gd name="connsiteY2" fmla="*/ 329524 h 329615"/>
              <a:gd name="connsiteX3" fmla="*/ 584887 w 1449860"/>
              <a:gd name="connsiteY3" fmla="*/ 263622 h 329615"/>
              <a:gd name="connsiteX4" fmla="*/ 766119 w 1449860"/>
              <a:gd name="connsiteY4" fmla="*/ 205957 h 329615"/>
              <a:gd name="connsiteX5" fmla="*/ 848498 w 1449860"/>
              <a:gd name="connsiteY5" fmla="*/ 156530 h 329615"/>
              <a:gd name="connsiteX6" fmla="*/ 1079157 w 1449860"/>
              <a:gd name="connsiteY6" fmla="*/ 82389 h 329615"/>
              <a:gd name="connsiteX7" fmla="*/ 1219200 w 1449860"/>
              <a:gd name="connsiteY7" fmla="*/ 41200 h 329615"/>
              <a:gd name="connsiteX8" fmla="*/ 1318055 w 1449860"/>
              <a:gd name="connsiteY8" fmla="*/ 24724 h 329615"/>
              <a:gd name="connsiteX9" fmla="*/ 1367482 w 1449860"/>
              <a:gd name="connsiteY9" fmla="*/ 8249 h 329615"/>
              <a:gd name="connsiteX10" fmla="*/ 1449860 w 1449860"/>
              <a:gd name="connsiteY10" fmla="*/ 11 h 329615"/>
              <a:gd name="connsiteX11" fmla="*/ 1449860 w 1449860"/>
              <a:gd name="connsiteY11" fmla="*/ 11 h 329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9860" h="329615">
                <a:moveTo>
                  <a:pt x="0" y="313049"/>
                </a:moveTo>
                <a:lnTo>
                  <a:pt x="0" y="313049"/>
                </a:lnTo>
                <a:cubicBezTo>
                  <a:pt x="63157" y="318541"/>
                  <a:pt x="126088" y="330792"/>
                  <a:pt x="189471" y="329524"/>
                </a:cubicBezTo>
                <a:cubicBezTo>
                  <a:pt x="322990" y="326854"/>
                  <a:pt x="456784" y="299372"/>
                  <a:pt x="584887" y="263622"/>
                </a:cubicBezTo>
                <a:cubicBezTo>
                  <a:pt x="645949" y="246582"/>
                  <a:pt x="707386" y="229817"/>
                  <a:pt x="766119" y="205957"/>
                </a:cubicBezTo>
                <a:cubicBezTo>
                  <a:pt x="795787" y="193904"/>
                  <a:pt x="818712" y="168288"/>
                  <a:pt x="848498" y="156530"/>
                </a:cubicBezTo>
                <a:cubicBezTo>
                  <a:pt x="923618" y="126877"/>
                  <a:pt x="1002336" y="107304"/>
                  <a:pt x="1079157" y="82389"/>
                </a:cubicBezTo>
                <a:cubicBezTo>
                  <a:pt x="1139512" y="62814"/>
                  <a:pt x="1158680" y="53304"/>
                  <a:pt x="1219200" y="41200"/>
                </a:cubicBezTo>
                <a:cubicBezTo>
                  <a:pt x="1251957" y="34648"/>
                  <a:pt x="1285444" y="31971"/>
                  <a:pt x="1318055" y="24724"/>
                </a:cubicBezTo>
                <a:cubicBezTo>
                  <a:pt x="1335008" y="20957"/>
                  <a:pt x="1350501" y="11888"/>
                  <a:pt x="1367482" y="8249"/>
                </a:cubicBezTo>
                <a:cubicBezTo>
                  <a:pt x="1409106" y="-670"/>
                  <a:pt x="1418621" y="11"/>
                  <a:pt x="1449860" y="11"/>
                </a:cubicBezTo>
                <a:lnTo>
                  <a:pt x="1449860" y="11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Sigma Vector SVG Icon - SVG Repo">
            <a:extLst>
              <a:ext uri="{FF2B5EF4-FFF2-40B4-BE49-F238E27FC236}">
                <a16:creationId xmlns:a16="http://schemas.microsoft.com/office/drawing/2014/main" id="{7DE372A7-BFC8-8F75-B2D5-C9FED964A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428" y="3354811"/>
            <a:ext cx="791476" cy="79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0BDEC68-C548-F386-F3E2-49AF6B1CA113}"/>
              </a:ext>
            </a:extLst>
          </p:cNvPr>
          <p:cNvCxnSpPr/>
          <p:nvPr/>
        </p:nvCxnSpPr>
        <p:spPr>
          <a:xfrm>
            <a:off x="5259509" y="2525766"/>
            <a:ext cx="1437853" cy="8269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F0FEE6A-7E1F-4389-5B4D-DAB940C54BC0}"/>
              </a:ext>
            </a:extLst>
          </p:cNvPr>
          <p:cNvCxnSpPr>
            <a:cxnSpLocks/>
          </p:cNvCxnSpPr>
          <p:nvPr/>
        </p:nvCxnSpPr>
        <p:spPr>
          <a:xfrm>
            <a:off x="5205992" y="3352751"/>
            <a:ext cx="1491370" cy="2471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3E90BAB-9E4E-B6ED-1B9A-120202B393C0}"/>
              </a:ext>
            </a:extLst>
          </p:cNvPr>
          <p:cNvCxnSpPr/>
          <p:nvPr/>
        </p:nvCxnSpPr>
        <p:spPr>
          <a:xfrm flipV="1">
            <a:off x="5259509" y="3842927"/>
            <a:ext cx="1437853" cy="3501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1F6F3B3-BBFC-81D1-3BDC-AF62EF1D06D9}"/>
              </a:ext>
            </a:extLst>
          </p:cNvPr>
          <p:cNvCxnSpPr/>
          <p:nvPr/>
        </p:nvCxnSpPr>
        <p:spPr>
          <a:xfrm flipV="1">
            <a:off x="5340543" y="4094216"/>
            <a:ext cx="1356819" cy="9390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7F74BAA-353A-5DC3-ECFA-AF77D9D60359}"/>
              </a:ext>
            </a:extLst>
          </p:cNvPr>
          <p:cNvSpPr txBox="1"/>
          <p:nvPr/>
        </p:nvSpPr>
        <p:spPr>
          <a:xfrm>
            <a:off x="4813940" y="19360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FB0FD7-B731-E503-E28B-0B3D93EE002F}"/>
              </a:ext>
            </a:extLst>
          </p:cNvPr>
          <p:cNvSpPr txBox="1"/>
          <p:nvPr/>
        </p:nvSpPr>
        <p:spPr>
          <a:xfrm>
            <a:off x="4808745" y="283076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360B02-CC96-99FB-C27E-D2719DA75209}"/>
              </a:ext>
            </a:extLst>
          </p:cNvPr>
          <p:cNvSpPr txBox="1"/>
          <p:nvPr/>
        </p:nvSpPr>
        <p:spPr>
          <a:xfrm>
            <a:off x="4819135" y="369344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X3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9E7353-117F-C92C-D6B4-77ED6B0BC70F}"/>
              </a:ext>
            </a:extLst>
          </p:cNvPr>
          <p:cNvSpPr txBox="1"/>
          <p:nvPr/>
        </p:nvSpPr>
        <p:spPr>
          <a:xfrm>
            <a:off x="4825085" y="453973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X4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2B4FC9-870F-C003-8CD1-3A5E6AC62C37}"/>
              </a:ext>
            </a:extLst>
          </p:cNvPr>
          <p:cNvSpPr txBox="1"/>
          <p:nvPr/>
        </p:nvSpPr>
        <p:spPr>
          <a:xfrm>
            <a:off x="5837305" y="253466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A1478B-80E5-807D-EBB7-25CAA6D34557}"/>
              </a:ext>
            </a:extLst>
          </p:cNvPr>
          <p:cNvSpPr txBox="1"/>
          <p:nvPr/>
        </p:nvSpPr>
        <p:spPr>
          <a:xfrm>
            <a:off x="5625579" y="307457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W2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8AD91A-F022-091C-7264-0621DF9835B2}"/>
              </a:ext>
            </a:extLst>
          </p:cNvPr>
          <p:cNvSpPr txBox="1"/>
          <p:nvPr/>
        </p:nvSpPr>
        <p:spPr>
          <a:xfrm>
            <a:off x="5651156" y="366720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W3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0350EF-E425-CE37-DE63-1F1464858788}"/>
              </a:ext>
            </a:extLst>
          </p:cNvPr>
          <p:cNvSpPr txBox="1"/>
          <p:nvPr/>
        </p:nvSpPr>
        <p:spPr>
          <a:xfrm>
            <a:off x="5679563" y="421226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W4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6EC32A1-92D1-40B6-B929-7EAA42D8696C}"/>
              </a:ext>
            </a:extLst>
          </p:cNvPr>
          <p:cNvCxnSpPr>
            <a:stCxn id="1026" idx="3"/>
          </p:cNvCxnSpPr>
          <p:nvPr/>
        </p:nvCxnSpPr>
        <p:spPr>
          <a:xfrm>
            <a:off x="7685904" y="3750549"/>
            <a:ext cx="72492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CA81F33-CDE9-9B6B-1685-C32B423C3508}"/>
              </a:ext>
            </a:extLst>
          </p:cNvPr>
          <p:cNvSpPr txBox="1"/>
          <p:nvPr/>
        </p:nvSpPr>
        <p:spPr>
          <a:xfrm>
            <a:off x="8549656" y="3219082"/>
            <a:ext cx="3624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정해진 결과값 </a:t>
            </a:r>
            <a:endParaRPr lang="en-US" altLang="ko-KR" dirty="0"/>
          </a:p>
          <a:p>
            <a:r>
              <a:rPr lang="ko-KR" altLang="en-US" dirty="0"/>
              <a:t>계산</a:t>
            </a:r>
            <a:r>
              <a:rPr lang="en-US" altLang="ko-KR" dirty="0"/>
              <a:t> </a:t>
            </a:r>
            <a:r>
              <a:rPr lang="ko-KR" altLang="en-US" dirty="0"/>
              <a:t>총합이 </a:t>
            </a:r>
            <a:r>
              <a:rPr lang="en-US" altLang="ko-KR" dirty="0"/>
              <a:t>0</a:t>
            </a:r>
            <a:r>
              <a:rPr lang="ko-KR" altLang="en-US" dirty="0"/>
              <a:t>이상이면 이미지 </a:t>
            </a:r>
            <a:r>
              <a:rPr lang="en-US" altLang="ko-KR" dirty="0"/>
              <a:t>A</a:t>
            </a:r>
          </a:p>
          <a:p>
            <a:r>
              <a:rPr lang="ko-KR" altLang="en-US" dirty="0"/>
              <a:t>계산</a:t>
            </a:r>
            <a:r>
              <a:rPr lang="en-US" altLang="ko-KR" dirty="0"/>
              <a:t> </a:t>
            </a:r>
            <a:r>
              <a:rPr lang="ko-KR" altLang="en-US" dirty="0"/>
              <a:t>총합이 </a:t>
            </a:r>
            <a:r>
              <a:rPr lang="en-US" altLang="ko-KR" dirty="0"/>
              <a:t>0</a:t>
            </a:r>
            <a:r>
              <a:rPr lang="ko-KR" altLang="en-US" dirty="0"/>
              <a:t>이하이면 이미지 </a:t>
            </a:r>
            <a:r>
              <a:rPr lang="en-US" altLang="ko-KR" dirty="0"/>
              <a:t>B</a:t>
            </a:r>
            <a:r>
              <a:rPr lang="ko-KR" altLang="en-US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F39DC9-475E-2D0F-E7F1-7DAB18DF2097}"/>
              </a:ext>
            </a:extLst>
          </p:cNvPr>
          <p:cNvSpPr txBox="1"/>
          <p:nvPr/>
        </p:nvSpPr>
        <p:spPr>
          <a:xfrm>
            <a:off x="526594" y="2525766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D0E09C-7331-8BC3-808A-56C75332895E}"/>
              </a:ext>
            </a:extLst>
          </p:cNvPr>
          <p:cNvSpPr txBox="1"/>
          <p:nvPr/>
        </p:nvSpPr>
        <p:spPr>
          <a:xfrm>
            <a:off x="530592" y="463797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 </a:t>
            </a:r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42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87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준용 정</dc:creator>
  <cp:lastModifiedBy>준용 정</cp:lastModifiedBy>
  <cp:revision>1</cp:revision>
  <cp:lastPrinted>2023-09-14T14:32:05Z</cp:lastPrinted>
  <dcterms:created xsi:type="dcterms:W3CDTF">2023-09-14T14:06:58Z</dcterms:created>
  <dcterms:modified xsi:type="dcterms:W3CDTF">2023-09-14T14:34:20Z</dcterms:modified>
</cp:coreProperties>
</file>