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9144000" cy="5143500"/>
  <p:embeddedFontLst>
    <p:embeddedFont>
      <p:font typeface="Abel" panose="02000506030000020004" pitchFamily="2" charset="0"/>
      <p:regular r:id="rId39"/>
      <p:bold r:id="rId40"/>
    </p:embeddedFont>
    <p:embeddedFont>
      <p:font typeface="Alegreya" panose="020B0604020202020204" charset="0"/>
      <p:regular r:id="rId41"/>
      <p:bold r:id="rId42"/>
    </p:embeddedFont>
    <p:embeddedFont>
      <p:font typeface="Alegreya-medium" panose="020B0604020202020204" charset="0"/>
      <p:regular r:id="rId43"/>
    </p:embeddedFont>
    <p:embeddedFont>
      <p:font typeface="Dosis" pitchFamily="2" charset="0"/>
      <p:regular r:id="rId44"/>
      <p:bold r:id="rId45"/>
    </p:embeddedFont>
    <p:embeddedFont>
      <p:font typeface="Dosis-medium" panose="020B0604020202020204" charset="0"/>
      <p:regular r:id="rId46"/>
    </p:embeddedFont>
    <p:embeddedFont>
      <p:font typeface="Lato" panose="020F0502020204030203" pitchFamily="34" charset="0"/>
      <p:regular r:id="rId47"/>
      <p:bold r:id="rId48"/>
    </p:embeddedFont>
    <p:embeddedFont>
      <p:font typeface="Tenorite" panose="00000500000000000000" pitchFamily="2" charset="0"/>
      <p:regular r:id="rId49"/>
      <p:bold r:id="rId50"/>
    </p:embeddedFont>
  </p:embeddedFontLst>
  <p:custDataLst>
    <p:tags r:id="rId51"/>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8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pPr/>
              <a:t>7/13/2022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pPr/>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52A026E5-CCB7-4BF7-9146-52E179B90B3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58EC3F9-3574-4B33-99DE-E8A5BD46BEBA}"/>
              </a:ext>
            </a:extLst>
          </p:cNvPr>
          <p:cNvSpPr>
            <a:spLocks noGrp="1"/>
          </p:cNvSpPr>
          <p:nvPr>
            <p:ph type="title"/>
          </p:nvPr>
        </p:nvSpPr>
        <p:spPr>
          <a:xfrm>
            <a:off x="885825" y="1560361"/>
            <a:ext cx="7362415" cy="1093813"/>
          </a:xfrm>
          <a:prstGeom prst="rect">
            <a:avLst/>
          </a:prstGeom>
        </p:spPr>
        <p:txBody>
          <a:bodyPr vert="horz" rtlCol="0" anchor="b"/>
          <a:lstStyle>
            <a:lvl1pPr lvl="0" algn="ctr">
              <a:lnSpc>
                <a:spcPct val="100000"/>
              </a:lnSpc>
              <a:defRPr lang="en-US" sz="4400" b="1" i="0" cap="all" spc="150" baseline="0" dirty="0">
                <a:solidFill>
                  <a:schemeClr val="tx2"/>
                </a:solidFill>
                <a:latin typeface="+mj-lt"/>
              </a:defRPr>
            </a:lvl1pPr>
          </a:lstStyle>
          <a:p>
            <a:r>
              <a:rPr lang="en-US" dirty="0"/>
              <a:t>Click to edit Master title style</a:t>
            </a:r>
          </a:p>
        </p:txBody>
      </p:sp>
      <p:sp>
        <p:nvSpPr>
          <p:cNvPr id="3" name="Subtitle 2">
            <a:extLst>
              <a:ext uri="{448B118C-6257-4FAD-B232-A6B4CA37F33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FE3383B-6C22-46D4-9F12-45AFED2FF8D1}"/>
              </a:ext>
            </a:extLst>
          </p:cNvPr>
          <p:cNvSpPr>
            <a:spLocks noGrp="1"/>
          </p:cNvSpPr>
          <p:nvPr>
            <p:ph type="subTitle" idx="1"/>
          </p:nvPr>
        </p:nvSpPr>
        <p:spPr>
          <a:xfrm>
            <a:off x="885825" y="2654174"/>
            <a:ext cx="7362415" cy="431925"/>
          </a:xfrm>
          <a:prstGeom prst="rect">
            <a:avLst/>
          </a:prstGeom>
        </p:spPr>
        <p:txBody>
          <a:bodyPr vert="horz" lIns="91440" rtlCol="0" anchor="t">
            <a:noAutofit/>
          </a:bodyPr>
          <a:lstStyle>
            <a:lvl1pPr marL="0" lvl="0" indent="0" algn="ctr">
              <a:lnSpc>
                <a:spcPct val="100000"/>
              </a:lnSpc>
              <a:spcBef>
                <a:spcPts val="0"/>
              </a:spcBef>
              <a:buNone/>
              <a:defRPr lang="en-US" sz="1600" i="0" cap="all" baseline="0" dirty="0">
                <a:solidFill>
                  <a:schemeClr val="accent1"/>
                </a:solidFill>
                <a:latin typeface="Dosis-medium"/>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4" name="Slide Number Placeholder 5">
            <a:extLst>
              <a:ext uri="{A550DDFD-B063-416F-BD53-2464E921F1F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B5BA9C1-40E6-435F-8D82-2117574C15C6}"/>
              </a:ext>
            </a:extLst>
          </p:cNvPr>
          <p:cNvSpPr>
            <a:spLocks noGrp="1"/>
          </p:cNvSpPr>
          <p:nvPr>
            <p:ph type="sldNum" sz="quarter" idx="12"/>
          </p:nvPr>
        </p:nvSpPr>
        <p:spPr/>
        <p:txBody>
          <a:bodyPr rtlCol="0"/>
          <a:lstStyle>
            <a:lvl1pPr lvl="0"/>
          </a:lstStyle>
          <a:p>
            <a:r>
              <a:rPr lang="en-US" dirty="0"/>
              <a:t>&lt;#&gt;</a:t>
            </a:r>
          </a:p>
        </p:txBody>
      </p:sp>
      <p:sp>
        <p:nvSpPr>
          <p:cNvPr id="5" name="Footer Placeholder 4">
            <a:extLst>
              <a:ext uri="{7AD726C4-4819-4DB3-9FF0-BE27D76949E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4CE97DA-F2E8-48B2-945A-657F21036DA7}"/>
              </a:ext>
            </a:extLst>
          </p:cNvPr>
          <p:cNvSpPr>
            <a:spLocks noGrp="1"/>
          </p:cNvSpPr>
          <p:nvPr>
            <p:ph type="ftr" sz="quarter" idx="11"/>
          </p:nvPr>
        </p:nvSpPr>
        <p:spPr/>
        <p:txBody>
          <a:bodyPr rtlCol="0"/>
          <a:lstStyle>
            <a:lvl1pPr lvl="0"/>
          </a:lstStyle>
          <a:p>
            <a:r>
              <a:rPr lang="en-US" dirty="0"/>
              <a:t>Footer</a:t>
            </a:r>
          </a:p>
        </p:txBody>
      </p:sp>
      <p:sp>
        <p:nvSpPr>
          <p:cNvPr id="6" name="Date Placeholder 3">
            <a:extLst>
              <a:ext uri="{E9C1AC68-7013-4EF1-8EE9-C96DAA185C5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593E8E0-4B6D-4E9C-8DAC-CF48737C0CC6}"/>
              </a:ext>
            </a:extLst>
          </p:cNvPr>
          <p:cNvSpPr>
            <a:spLocks noGrp="1"/>
          </p:cNvSpPr>
          <p:nvPr>
            <p:ph type="dt" sz="half" idx="10"/>
          </p:nvPr>
        </p:nvSpPr>
        <p:spPr/>
        <p:txBody>
          <a:bodyPr rtlCol="0"/>
          <a:lstStyle>
            <a:lvl1pPr lvl="0"/>
          </a:lstStyle>
          <a:p>
            <a:r>
              <a:rPr lang="en-US" dirty="0"/>
              <a:t>Date</a:t>
            </a:r>
          </a:p>
        </p:txBody>
      </p:sp>
      <p:pic>
        <p:nvPicPr>
          <p:cNvPr id="7" name="Picture 6">
            <a:extLst>
              <a:ext uri="{65D9B478-D9C0-49D9-B469-E0C80B81EEB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9861164-796E-41A4-ACD6-9B2F1F8FBFBB}"/>
              </a:ext>
            </a:extLst>
          </p:cNvPr>
          <p:cNvPicPr>
            <a:picLocks noChangeAspect="1"/>
          </p:cNvPicPr>
          <p:nvPr/>
        </p:nvPicPr>
        <p:blipFill>
          <a:blip r:embed="rId3"/>
          <a:srcRect l="410"/>
          <a:stretch>
            <a:fillRect/>
          </a:stretch>
        </p:blipFill>
        <p:spPr>
          <a:xfrm>
            <a:off x="2812066" y="403571"/>
            <a:ext cx="6331933" cy="1173506"/>
          </a:xfrm>
          <a:prstGeom prst="rect">
            <a:avLst/>
          </a:prstGeom>
          <a:noFill/>
        </p:spPr>
      </p:pic>
      <p:pic>
        <p:nvPicPr>
          <p:cNvPr id="8" name="Picture 7">
            <a:extLst>
              <a:ext uri="{806DCB18-6B54-4999-AE7D-9758C7BC161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3BCEEED-E488-4E0E-B1E6-8AAD41D277DF}"/>
              </a:ext>
            </a:extLst>
          </p:cNvPr>
          <p:cNvPicPr>
            <a:picLocks noChangeAspect="1"/>
          </p:cNvPicPr>
          <p:nvPr/>
        </p:nvPicPr>
        <p:blipFill>
          <a:blip r:embed="rId3"/>
          <a:srcRect l="410"/>
          <a:stretch>
            <a:fillRect/>
          </a:stretch>
        </p:blipFill>
        <p:spPr>
          <a:xfrm flipH="1" flipV="1">
            <a:off x="0" y="3724275"/>
            <a:ext cx="6331933" cy="1173506"/>
          </a:xfrm>
          <a:prstGeom prst="rect">
            <a:avLst/>
          </a:prstGeom>
          <a:noFill/>
        </p:spPr>
      </p:pic>
    </p:spTree>
    <p:custDataLst>
      <p:tags r:id="rId1"/>
    </p:custDataLst>
    <p:extLst>
      <p:ext uri="{D2A940D9-453E-4F9A-A5EB-9F3C53113F1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sp>
        <p:nvSpPr>
          <p:cNvPr id="2" name="Title 1">
            <a:extLst>
              <a:ext uri="{CD679070-7472-4BDC-9B06-86BADA05B8B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41BE533-F37F-4CB7-9D20-A4D6C62FF8D2}"/>
              </a:ext>
            </a:extLst>
          </p:cNvPr>
          <p:cNvSpPr>
            <a:spLocks noGrp="1"/>
          </p:cNvSpPr>
          <p:nvPr>
            <p:ph type="title"/>
          </p:nvPr>
        </p:nvSpPr>
        <p:spPr>
          <a:xfrm>
            <a:off x="571500" y="571500"/>
            <a:ext cx="8001000" cy="571500"/>
          </a:xfrm>
          <a:prstGeom prst="rect">
            <a:avLst/>
          </a:prstGeom>
          <a:noFill/>
          <a:ln w="9525" cap="flat">
            <a:noFill/>
            <a:prstDash val="solid"/>
            <a:round/>
          </a:ln>
        </p:spPr>
        <p:txBody>
          <a:bodyPr rtlCol="0"/>
          <a:lstStyle>
            <a:lvl1pPr lvl="0" algn="ctr"/>
          </a:lstStyle>
          <a:p>
            <a:r>
              <a:rPr lang="en-US" dirty="0"/>
              <a:t>Click to edit Master title style</a:t>
            </a:r>
          </a:p>
        </p:txBody>
      </p:sp>
      <p:sp>
        <p:nvSpPr>
          <p:cNvPr id="3" name="Picture Placeholder 2">
            <a:extLst>
              <a:ext uri="{C2A6BD44-7477-4A18-974A-2E8C4C9CFFE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AF87ACB-3BF1-4E2F-A0C0-91AA29E12F1F}"/>
              </a:ext>
            </a:extLst>
          </p:cNvPr>
          <p:cNvSpPr>
            <a:spLocks noGrp="1"/>
          </p:cNvSpPr>
          <p:nvPr>
            <p:ph type="pic" idx="1"/>
          </p:nvPr>
        </p:nvSpPr>
        <p:spPr>
          <a:xfrm>
            <a:off x="704850" y="1439533"/>
            <a:ext cx="2381250" cy="2381250"/>
          </a:xfrm>
          <a:prstGeom prst="rect">
            <a:avLst/>
          </a:prstGeom>
        </p:spPr>
        <p:txBody>
          <a:bodyPr rtlCol="0"/>
          <a:lstStyle/>
          <a:p>
            <a:pPr lvl="0"/>
            <a:r>
              <a:rPr lang="en-US" dirty="0"/>
              <a:t>Click to edit Master text styles</a:t>
            </a:r>
          </a:p>
        </p:txBody>
      </p:sp>
      <p:sp>
        <p:nvSpPr>
          <p:cNvPr id="4" name="Content Placeholder 2">
            <a:extLst>
              <a:ext uri="{A7570C80-420C-4ED6-A839-12FF3A920A8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1270B1-B61A-4E75-B62E-3A0F2E56499A}"/>
              </a:ext>
            </a:extLst>
          </p:cNvPr>
          <p:cNvSpPr>
            <a:spLocks noGrp="1"/>
          </p:cNvSpPr>
          <p:nvPr>
            <p:ph type="body" idx="2"/>
          </p:nvPr>
        </p:nvSpPr>
        <p:spPr>
          <a:xfrm>
            <a:off x="600075" y="3924300"/>
            <a:ext cx="2571750" cy="666750"/>
          </a:xfrm>
          <a:prstGeom prst="rect">
            <a:avLst/>
          </a:prstGeom>
          <a:solidFill>
            <a:schemeClr val="accent1"/>
          </a:solidFill>
        </p:spPr>
        <p:txBody>
          <a:bodyPr vert="horz" rtlCol="0" anchor="ctr">
            <a:normAutofit/>
          </a:bodyPr>
          <a:lstStyle>
            <a:lvl1pPr marL="0" lvl="0" indent="0" algn="ctr">
              <a:lnSpc>
                <a:spcPct val="100000"/>
              </a:lnSpc>
              <a:buFont typeface="Arial"/>
              <a:buNone/>
              <a:defRPr lang="en-US" sz="1400" dirty="0">
                <a:solidFill>
                  <a:srgbClr val="FFFFFF"/>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5" name="Content Placeholder 2">
            <a:extLst>
              <a:ext uri="{0193D241-BCA5-4BD2-9026-866A6359843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55F4D57-381A-4463-9E43-4DD0A30470D8}"/>
              </a:ext>
            </a:extLst>
          </p:cNvPr>
          <p:cNvSpPr>
            <a:spLocks noGrp="1"/>
          </p:cNvSpPr>
          <p:nvPr>
            <p:ph type="body" idx="3"/>
          </p:nvPr>
        </p:nvSpPr>
        <p:spPr>
          <a:xfrm>
            <a:off x="3295650" y="1352550"/>
            <a:ext cx="2571750" cy="666750"/>
          </a:xfrm>
          <a:prstGeom prst="rect">
            <a:avLst/>
          </a:prstGeom>
          <a:solidFill>
            <a:schemeClr val="accent1"/>
          </a:solidFill>
        </p:spPr>
        <p:txBody>
          <a:bodyPr vert="horz" rtlCol="0" anchor="ctr">
            <a:normAutofit/>
          </a:bodyPr>
          <a:lstStyle>
            <a:lvl1pPr marL="0" lvl="0" indent="0" algn="ctr">
              <a:lnSpc>
                <a:spcPct val="100000"/>
              </a:lnSpc>
              <a:buFont typeface="Arial"/>
              <a:buNone/>
              <a:defRPr lang="en-US" sz="1400" b="0" dirty="0">
                <a:solidFill>
                  <a:srgbClr val="FFFFFF"/>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6" name="Picture Placeholder 2">
            <a:extLst>
              <a:ext uri="{333F997D-DD24-4604-AEBC-D4D9136DA05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D4E6C4E-929D-405F-BC70-F05E3C125B3A}"/>
              </a:ext>
            </a:extLst>
          </p:cNvPr>
          <p:cNvSpPr>
            <a:spLocks noGrp="1"/>
          </p:cNvSpPr>
          <p:nvPr>
            <p:ph type="pic" idx="4"/>
          </p:nvPr>
        </p:nvSpPr>
        <p:spPr>
          <a:xfrm>
            <a:off x="3400425" y="2114550"/>
            <a:ext cx="2381250" cy="2381250"/>
          </a:xfrm>
          <a:ln w="38100">
            <a:noFill/>
            <a:miter lim="800000"/>
          </a:ln>
        </p:spPr>
        <p:txBody>
          <a:bodyPr rtlCol="0"/>
          <a:lstStyle/>
          <a:p>
            <a:r>
              <a:rPr lang="en-US" dirty="0"/>
              <a:t>Click icon to add picture</a:t>
            </a:r>
          </a:p>
        </p:txBody>
      </p:sp>
      <p:sp>
        <p:nvSpPr>
          <p:cNvPr id="7" name="Picture Placeholder 2">
            <a:extLst>
              <a:ext uri="{7730A531-E972-4F46-B21B-6818598C544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743C948-CC57-4339-B387-9FDE31C1196A}"/>
              </a:ext>
            </a:extLst>
          </p:cNvPr>
          <p:cNvSpPr>
            <a:spLocks noGrp="1"/>
          </p:cNvSpPr>
          <p:nvPr>
            <p:ph type="pic" idx="5"/>
          </p:nvPr>
        </p:nvSpPr>
        <p:spPr>
          <a:xfrm>
            <a:off x="6038850" y="1447800"/>
            <a:ext cx="2381250" cy="2381250"/>
          </a:xfrm>
          <a:ln w="38100">
            <a:noFill/>
            <a:miter lim="800000"/>
          </a:ln>
        </p:spPr>
        <p:txBody>
          <a:bodyPr rtlCol="0"/>
          <a:lstStyle/>
          <a:p>
            <a:r>
              <a:rPr lang="en-US" dirty="0"/>
              <a:t>Click icon to add picture</a:t>
            </a:r>
          </a:p>
        </p:txBody>
      </p:sp>
      <p:sp>
        <p:nvSpPr>
          <p:cNvPr id="8" name="Content Placeholder 2">
            <a:extLst>
              <a:ext uri="{2ABB3FA0-E75F-43C5-BF53-5046ED1E9B0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9C5A493-7EE0-4529-9966-5C497769509F}"/>
              </a:ext>
            </a:extLst>
          </p:cNvPr>
          <p:cNvSpPr>
            <a:spLocks noGrp="1"/>
          </p:cNvSpPr>
          <p:nvPr>
            <p:ph type="body" idx="6"/>
          </p:nvPr>
        </p:nvSpPr>
        <p:spPr>
          <a:xfrm>
            <a:off x="5953125" y="3924300"/>
            <a:ext cx="2560032" cy="666750"/>
          </a:xfrm>
          <a:prstGeom prst="rect">
            <a:avLst/>
          </a:prstGeom>
          <a:solidFill>
            <a:schemeClr val="accent1"/>
          </a:solidFill>
        </p:spPr>
        <p:txBody>
          <a:bodyPr vert="horz" rtlCol="0" anchor="ctr">
            <a:normAutofit/>
          </a:bodyPr>
          <a:lstStyle>
            <a:lvl1pPr marL="0" lvl="0" indent="0" algn="ctr">
              <a:lnSpc>
                <a:spcPct val="100000"/>
              </a:lnSpc>
              <a:buFont typeface="Arial"/>
              <a:buNone/>
              <a:defRPr lang="en-US" sz="1400" b="0" dirty="0">
                <a:solidFill>
                  <a:srgbClr val="FFFFFF"/>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9" name="Date Placeholder 1">
            <a:extLst>
              <a:ext uri="{C63EAFF5-5608-4A2D-8100-7D4D7AE9A2D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20C19BA-BAFB-4675-9982-91AEACF513DD}"/>
              </a:ext>
            </a:extLst>
          </p:cNvPr>
          <p:cNvSpPr>
            <a:spLocks noGrp="1"/>
          </p:cNvSpPr>
          <p:nvPr>
            <p:ph type="dt" sz="half" idx="10"/>
          </p:nvPr>
        </p:nvSpPr>
        <p:spPr/>
        <p:txBody>
          <a:bodyPr rtlCol="0"/>
          <a:lstStyle>
            <a:lvl1pPr lvl="0"/>
          </a:lstStyle>
          <a:p>
            <a:r>
              <a:rPr lang="en-US" dirty="0"/>
              <a:t>Date</a:t>
            </a:r>
          </a:p>
        </p:txBody>
      </p:sp>
      <p:sp>
        <p:nvSpPr>
          <p:cNvPr id="10" name="Footer Placeholder 3">
            <a:extLst>
              <a:ext uri="{127F0147-2ACC-4119-947C-99F7058291C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3827510-C9B5-4BE7-BD99-243CDAA99F5B}"/>
              </a:ext>
            </a:extLst>
          </p:cNvPr>
          <p:cNvSpPr>
            <a:spLocks noGrp="1"/>
          </p:cNvSpPr>
          <p:nvPr>
            <p:ph type="ftr" sz="quarter" idx="11"/>
          </p:nvPr>
        </p:nvSpPr>
        <p:spPr/>
        <p:txBody>
          <a:bodyPr rtlCol="0"/>
          <a:lstStyle>
            <a:lvl1pPr lvl="0"/>
          </a:lstStyle>
          <a:p>
            <a:r>
              <a:rPr lang="en-US" dirty="0"/>
              <a:t>Footer</a:t>
            </a:r>
          </a:p>
        </p:txBody>
      </p:sp>
      <p:sp>
        <p:nvSpPr>
          <p:cNvPr id="11" name="Slide Number Placeholder 4">
            <a:extLst>
              <a:ext uri="{B884ECE4-D119-47DE-BD66-B36744F8D4F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A845254-892F-484B-8F4B-15285430AA96}"/>
              </a:ext>
            </a:extLst>
          </p:cNvPr>
          <p:cNvSpPr>
            <a:spLocks noGrp="1"/>
          </p:cNvSpPr>
          <p:nvPr>
            <p:ph type="sldNum" sz="quarter" idx="12"/>
          </p:nvPr>
        </p:nvSpPr>
        <p:spPr/>
        <p:txBody>
          <a:bodyPr rtlCol="0"/>
          <a:lstStyle>
            <a:lvl1pPr lvl="0"/>
          </a:lstStyle>
          <a:p>
            <a:r>
              <a:rPr lang="en-US" dirty="0"/>
              <a:t>&lt;#&gt;</a:t>
            </a:r>
          </a:p>
        </p:txBody>
      </p:sp>
      <p:pic>
        <p:nvPicPr>
          <p:cNvPr id="12" name="Picture 11">
            <a:extLst>
              <a:ext uri="{DFB4937D-5362-4AAF-8913-F8C5B5C3814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E10E277-8829-4CBE-9FF3-94222831C901}"/>
              </a:ext>
            </a:extLst>
          </p:cNvPr>
          <p:cNvPicPr>
            <a:picLocks noChangeAspect="1"/>
          </p:cNvPicPr>
          <p:nvPr/>
        </p:nvPicPr>
        <p:blipFill>
          <a:blip r:embed="rId3"/>
          <a:srcRect l="750"/>
          <a:stretch>
            <a:fillRect/>
          </a:stretch>
        </p:blipFill>
        <p:spPr>
          <a:xfrm flipH="1" flipV="1">
            <a:off x="0" y="4473814"/>
            <a:ext cx="3290309" cy="660991"/>
          </a:xfrm>
          <a:prstGeom prst="rect">
            <a:avLst/>
          </a:prstGeom>
          <a:noFill/>
        </p:spPr>
      </p:pic>
      <p:pic>
        <p:nvPicPr>
          <p:cNvPr id="13" name="Picture 12">
            <a:extLst>
              <a:ext uri="{8DAEC154-3BE0-4608-9BE5-D95EEDC76CA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66D3A1C-EB33-4B34-AAA2-8A3AEE919409}"/>
              </a:ext>
            </a:extLst>
          </p:cNvPr>
          <p:cNvPicPr>
            <a:picLocks noChangeAspect="1"/>
          </p:cNvPicPr>
          <p:nvPr/>
        </p:nvPicPr>
        <p:blipFill>
          <a:blip r:embed="rId3"/>
          <a:srcRect l="750"/>
          <a:stretch>
            <a:fillRect/>
          </a:stretch>
        </p:blipFill>
        <p:spPr>
          <a:xfrm>
            <a:off x="5853690" y="0"/>
            <a:ext cx="3290309" cy="660991"/>
          </a:xfrm>
          <a:prstGeom prst="rect">
            <a:avLst/>
          </a:prstGeom>
          <a:noFill/>
        </p:spPr>
      </p:pic>
      <p:sp>
        <p:nvSpPr>
          <p:cNvPr id="14" name="Rectangle 13">
            <a:extLst>
              <a:ext uri="{9C01D6EE-1497-478A-B91F-9A6FB675E3D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4A2408E-1DE8-4D60-8275-6F2D4739A7E3}"/>
              </a:ext>
            </a:extLst>
          </p:cNvPr>
          <p:cNvSpPr/>
          <p:nvPr/>
        </p:nvSpPr>
        <p:spPr>
          <a:xfrm>
            <a:off x="5934074" y="1352550"/>
            <a:ext cx="2581314" cy="2572036"/>
          </a:xfrm>
          <a:prstGeom prst="rect">
            <a:avLst/>
          </a:prstGeom>
          <a:solidFill>
            <a:schemeClr val="bg1"/>
          </a:solidFill>
          <a:ln>
            <a:noFill/>
          </a:ln>
          <a:effectLst>
            <a:outerShdw blurRad="152400" dist="9525">
              <a:srgbClr val="3F3F3F">
                <a:alpha val="8999"/>
              </a:srgbClr>
            </a:outerShdw>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Rectangle 14">
            <a:extLst>
              <a:ext uri="{974DC879-5C92-4D9A-8C40-8357A5F1460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67E0C59-7E22-4F12-A408-6975ACFADDFA}"/>
              </a:ext>
            </a:extLst>
          </p:cNvPr>
          <p:cNvSpPr/>
          <p:nvPr/>
        </p:nvSpPr>
        <p:spPr>
          <a:xfrm>
            <a:off x="3286125" y="2019300"/>
            <a:ext cx="2581314" cy="2572036"/>
          </a:xfrm>
          <a:prstGeom prst="rect">
            <a:avLst/>
          </a:prstGeom>
          <a:solidFill>
            <a:schemeClr val="bg1"/>
          </a:solidFill>
          <a:ln>
            <a:noFill/>
          </a:ln>
          <a:effectLst>
            <a:outerShdw blurRad="152400" dist="9525">
              <a:srgbClr val="3F3F3F">
                <a:alpha val="8999"/>
              </a:srgbClr>
            </a:outerShdw>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Rectangle 15">
            <a:extLst>
              <a:ext uri="{F8FADE38-2D43-4012-80D5-0162FF5D095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DB98C1B-45DE-4366-80A5-57423CEDB1D8}"/>
              </a:ext>
            </a:extLst>
          </p:cNvPr>
          <p:cNvSpPr/>
          <p:nvPr/>
        </p:nvSpPr>
        <p:spPr>
          <a:xfrm>
            <a:off x="600075" y="1352550"/>
            <a:ext cx="2581314" cy="2572036"/>
          </a:xfrm>
          <a:prstGeom prst="rect">
            <a:avLst/>
          </a:prstGeom>
          <a:solidFill>
            <a:schemeClr val="bg1"/>
          </a:solidFill>
          <a:ln>
            <a:noFill/>
          </a:ln>
          <a:effectLst>
            <a:outerShdw blurRad="152400" dist="9525">
              <a:srgbClr val="3F3F3F">
                <a:alpha val="8999"/>
              </a:srgbClr>
            </a:outerShdw>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Tree>
    <p:custDataLst>
      <p:tags r:id="rId1"/>
    </p:custDataLst>
    <p:extLst>
      <p:ext uri="{9112E92E-65EF-42CE-9EC9-21E310C533D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pic>
        <p:nvPicPr>
          <p:cNvPr id="2" name="Picture 1">
            <a:extLst>
              <a:ext uri="{344A591C-7072-48FA-BE0F-EA41A08A66C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39F31DB-0FCA-4FCC-8191-3974211C44FF}"/>
              </a:ext>
            </a:extLst>
          </p:cNvPr>
          <p:cNvPicPr>
            <a:picLocks noChangeAspect="1"/>
          </p:cNvPicPr>
          <p:nvPr/>
        </p:nvPicPr>
        <p:blipFill>
          <a:blip r:embed="rId3"/>
          <a:srcRect l="750"/>
          <a:stretch>
            <a:fillRect/>
          </a:stretch>
        </p:blipFill>
        <p:spPr>
          <a:xfrm>
            <a:off x="5853690" y="0"/>
            <a:ext cx="3290309" cy="660991"/>
          </a:xfrm>
          <a:prstGeom prst="rect">
            <a:avLst/>
          </a:prstGeom>
          <a:noFill/>
        </p:spPr>
      </p:pic>
      <p:pic>
        <p:nvPicPr>
          <p:cNvPr id="3" name="Picture 2">
            <a:extLst>
              <a:ext uri="{62944FF8-A290-4243-BC66-14668B92F3F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B8EEF25-B78A-419B-AD11-974AAB12A46E}"/>
              </a:ext>
            </a:extLst>
          </p:cNvPr>
          <p:cNvPicPr>
            <a:picLocks noChangeAspect="1"/>
          </p:cNvPicPr>
          <p:nvPr/>
        </p:nvPicPr>
        <p:blipFill>
          <a:blip r:embed="rId3"/>
          <a:srcRect l="750"/>
          <a:stretch>
            <a:fillRect/>
          </a:stretch>
        </p:blipFill>
        <p:spPr>
          <a:xfrm flipH="1" flipV="1">
            <a:off x="0" y="4473814"/>
            <a:ext cx="3290309" cy="660991"/>
          </a:xfrm>
          <a:prstGeom prst="rect">
            <a:avLst/>
          </a:prstGeom>
          <a:noFill/>
        </p:spPr>
      </p:pic>
      <p:sp>
        <p:nvSpPr>
          <p:cNvPr id="4" name="Title 1">
            <a:extLst>
              <a:ext uri="{FDB1C6CE-7D0E-4B7D-8E2D-7F36C09223B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EAFD923-59DB-4D43-9DB7-615BE2CE5909}"/>
              </a:ext>
            </a:extLst>
          </p:cNvPr>
          <p:cNvSpPr>
            <a:spLocks noGrp="1"/>
          </p:cNvSpPr>
          <p:nvPr>
            <p:ph type="title"/>
          </p:nvPr>
        </p:nvSpPr>
        <p:spPr>
          <a:xfrm>
            <a:off x="571500" y="572099"/>
            <a:ext cx="8001000" cy="571500"/>
          </a:xfrm>
          <a:prstGeom prst="rect">
            <a:avLst/>
          </a:prstGeom>
        </p:spPr>
        <p:txBody>
          <a:bodyPr rtlCol="0"/>
          <a:lstStyle>
            <a:lvl1pPr lvl="0" algn="ctr"/>
          </a:lstStyle>
          <a:p>
            <a:r>
              <a:rPr lang="en-US" dirty="0"/>
              <a:t>Click to edit Master title style</a:t>
            </a:r>
          </a:p>
        </p:txBody>
      </p:sp>
      <p:sp>
        <p:nvSpPr>
          <p:cNvPr id="5" name="Picture Placeholder 2">
            <a:extLst>
              <a:ext uri="{40055799-2591-4FDA-8FEF-BAD5A7A8B48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3359A8F-B66D-4C16-9CC7-620559B28C51}"/>
              </a:ext>
            </a:extLst>
          </p:cNvPr>
          <p:cNvSpPr>
            <a:spLocks noGrp="1"/>
          </p:cNvSpPr>
          <p:nvPr>
            <p:ph type="pic" idx="1"/>
          </p:nvPr>
        </p:nvSpPr>
        <p:spPr>
          <a:xfrm>
            <a:off x="631280" y="1276350"/>
            <a:ext cx="1905000" cy="3286125"/>
          </a:xfrm>
          <a:ln w="38100">
            <a:noFill/>
            <a:miter lim="800000"/>
          </a:ln>
        </p:spPr>
        <p:txBody>
          <a:bodyPr rtlCol="0"/>
          <a:lstStyle/>
          <a:p>
            <a:r>
              <a:rPr lang="en-US" dirty="0"/>
              <a:t>Click icon to add picture</a:t>
            </a:r>
          </a:p>
        </p:txBody>
      </p:sp>
      <p:sp>
        <p:nvSpPr>
          <p:cNvPr id="6" name="Picture Placeholder 2">
            <a:extLst>
              <a:ext uri="{F9A03380-13FA-453F-A702-45EDA6EF404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085C405-8FAC-4FF7-8E75-3ED46E2C89CF}"/>
              </a:ext>
            </a:extLst>
          </p:cNvPr>
          <p:cNvSpPr>
            <a:spLocks noGrp="1"/>
          </p:cNvSpPr>
          <p:nvPr>
            <p:ph type="pic" idx="2"/>
          </p:nvPr>
        </p:nvSpPr>
        <p:spPr>
          <a:xfrm>
            <a:off x="2607379" y="1276350"/>
            <a:ext cx="1905000" cy="3286125"/>
          </a:xfrm>
          <a:ln w="38100">
            <a:noFill/>
            <a:miter lim="800000"/>
          </a:ln>
        </p:spPr>
        <p:txBody>
          <a:bodyPr rtlCol="0"/>
          <a:lstStyle/>
          <a:p>
            <a:r>
              <a:rPr lang="en-US" dirty="0"/>
              <a:t>Click icon to add picture</a:t>
            </a:r>
          </a:p>
        </p:txBody>
      </p:sp>
      <p:sp>
        <p:nvSpPr>
          <p:cNvPr id="7" name="Picture Placeholder 2">
            <a:extLst>
              <a:ext uri="{63340255-B0B2-4728-B2BF-4EB0E05E5D8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11D82DF-D8B7-44BF-8440-A3729E215E4B}"/>
              </a:ext>
            </a:extLst>
          </p:cNvPr>
          <p:cNvSpPr>
            <a:spLocks noGrp="1"/>
          </p:cNvSpPr>
          <p:nvPr>
            <p:ph type="pic" idx="3"/>
          </p:nvPr>
        </p:nvSpPr>
        <p:spPr>
          <a:xfrm>
            <a:off x="4610259" y="1276350"/>
            <a:ext cx="1905000" cy="3286125"/>
          </a:xfrm>
          <a:ln w="38100">
            <a:noFill/>
            <a:miter lim="800000"/>
          </a:ln>
        </p:spPr>
        <p:txBody>
          <a:bodyPr rtlCol="0"/>
          <a:lstStyle/>
          <a:p>
            <a:r>
              <a:rPr lang="en-US" dirty="0"/>
              <a:t>Click icon to add picture</a:t>
            </a:r>
          </a:p>
        </p:txBody>
      </p:sp>
      <p:sp>
        <p:nvSpPr>
          <p:cNvPr id="8" name="Picture Placeholder 2">
            <a:extLst>
              <a:ext uri="{D99B1D6E-97DB-46B4-B5E0-10FF3562CDF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5974825-E8BF-480C-AAC4-E7A5D64B72BC}"/>
              </a:ext>
            </a:extLst>
          </p:cNvPr>
          <p:cNvSpPr>
            <a:spLocks noGrp="1"/>
          </p:cNvSpPr>
          <p:nvPr>
            <p:ph type="pic" idx="4"/>
          </p:nvPr>
        </p:nvSpPr>
        <p:spPr>
          <a:xfrm>
            <a:off x="6629081" y="1276350"/>
            <a:ext cx="1905000" cy="3286125"/>
          </a:xfrm>
          <a:ln w="38100">
            <a:noFill/>
            <a:miter lim="800000"/>
          </a:ln>
        </p:spPr>
        <p:txBody>
          <a:bodyPr rtlCol="0"/>
          <a:lstStyle/>
          <a:p>
            <a:r>
              <a:rPr lang="en-US" dirty="0"/>
              <a:t>Click icon to add picture</a:t>
            </a:r>
          </a:p>
        </p:txBody>
      </p:sp>
      <p:sp>
        <p:nvSpPr>
          <p:cNvPr id="9" name="Slide Number Placeholder 4">
            <a:extLst>
              <a:ext uri="{4F487F93-6C98-4374-9D4C-E51CD144193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87DB7F0-8054-4E00-B0AA-679E4BBF7166}"/>
              </a:ext>
            </a:extLst>
          </p:cNvPr>
          <p:cNvSpPr>
            <a:spLocks noGrp="1"/>
          </p:cNvSpPr>
          <p:nvPr>
            <p:ph type="sldNum" sz="quarter" idx="12"/>
          </p:nvPr>
        </p:nvSpPr>
        <p:spPr/>
        <p:txBody>
          <a:bodyPr rtlCol="0"/>
          <a:lstStyle>
            <a:lvl1pPr lvl="0"/>
          </a:lstStyle>
          <a:p>
            <a:r>
              <a:rPr lang="en-US" dirty="0"/>
              <a:t>&lt;#&gt;</a:t>
            </a:r>
          </a:p>
        </p:txBody>
      </p:sp>
      <p:sp>
        <p:nvSpPr>
          <p:cNvPr id="10" name="Footer Placeholder 3">
            <a:extLst>
              <a:ext uri="{C8A65F8E-9C89-45B3-9738-0FCE7B5827A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28EF0BC-6DDD-4A38-9DC7-EF64033ABCE7}"/>
              </a:ext>
            </a:extLst>
          </p:cNvPr>
          <p:cNvSpPr>
            <a:spLocks noGrp="1"/>
          </p:cNvSpPr>
          <p:nvPr>
            <p:ph type="ftr" sz="quarter" idx="11"/>
          </p:nvPr>
        </p:nvSpPr>
        <p:spPr/>
        <p:txBody>
          <a:bodyPr rtlCol="0"/>
          <a:lstStyle>
            <a:lvl1pPr lvl="0"/>
          </a:lstStyle>
          <a:p>
            <a:r>
              <a:rPr lang="en-US" dirty="0"/>
              <a:t>Footer</a:t>
            </a:r>
          </a:p>
        </p:txBody>
      </p:sp>
      <p:sp>
        <p:nvSpPr>
          <p:cNvPr id="11" name="Date Placeholder 1">
            <a:extLst>
              <a:ext uri="{F95D1C53-4182-493D-9E63-414DAE8E7DA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87C4BC6-3AA4-40EB-ABB6-2C95F9EAE167}"/>
              </a:ext>
            </a:extLst>
          </p:cNvPr>
          <p:cNvSpPr>
            <a:spLocks noGrp="1"/>
          </p:cNvSpPr>
          <p:nvPr>
            <p:ph type="dt" sz="half" idx="10"/>
          </p:nvPr>
        </p:nvSpPr>
        <p:spPr/>
        <p:txBody>
          <a:bodyPr rtlCol="0"/>
          <a:lstStyle>
            <a:lvl1pPr lvl="0"/>
          </a:lstStyle>
          <a:p>
            <a:r>
              <a:rPr lang="en-US" dirty="0"/>
              <a:t>Date</a:t>
            </a:r>
          </a:p>
        </p:txBody>
      </p:sp>
    </p:spTree>
    <p:custDataLst>
      <p:tags r:id="rId1"/>
    </p:custDataLst>
    <p:extLst>
      <p:ext uri="{CCC47E61-0D32-4622-879A-EA4739B4872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Content Placeholder 2">
            <a:extLst>
              <a:ext uri="{A6B78D16-43E5-43B2-A98D-4B69B140497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F750866-EC9A-4FF6-8531-2C1A129C6543}"/>
              </a:ext>
            </a:extLst>
          </p:cNvPr>
          <p:cNvSpPr>
            <a:spLocks noGrp="1"/>
          </p:cNvSpPr>
          <p:nvPr>
            <p:ph/>
          </p:nvPr>
        </p:nvSpPr>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7">
            <a:extLst>
              <a:ext uri="{893BB532-14BA-45FE-A0A4-4D41C86B090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D59387C-3958-4695-99A5-CC2D95510037}"/>
              </a:ext>
            </a:extLst>
          </p:cNvPr>
          <p:cNvSpPr>
            <a:spLocks noGrp="1"/>
          </p:cNvSpPr>
          <p:nvPr>
            <p:ph type="title" idx="1"/>
          </p:nvPr>
        </p:nvSpPr>
        <p:spPr/>
        <p:txBody>
          <a:bodyPr rtlCol="0"/>
          <a:lstStyle>
            <a:lvl1pPr lvl="0"/>
          </a:lstStyle>
          <a:p>
            <a:r>
              <a:rPr lang="en-US" dirty="0"/>
              <a:t>Click to edit Master title style</a:t>
            </a:r>
          </a:p>
        </p:txBody>
      </p:sp>
      <p:pic>
        <p:nvPicPr>
          <p:cNvPr id="4" name="Picture 3">
            <a:extLst>
              <a:ext uri="{945F3009-D0A6-431E-91E3-AC5B45481EE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65C7E5A-563A-46BA-8D83-AB3B6BADBEBB}"/>
              </a:ext>
            </a:extLst>
          </p:cNvPr>
          <p:cNvPicPr>
            <a:picLocks noChangeAspect="1"/>
          </p:cNvPicPr>
          <p:nvPr/>
        </p:nvPicPr>
        <p:blipFill>
          <a:blip r:embed="rId2"/>
          <a:srcRect l="750"/>
          <a:stretch>
            <a:fillRect/>
          </a:stretch>
        </p:blipFill>
        <p:spPr>
          <a:xfrm flipH="1" flipV="1">
            <a:off x="0" y="4473814"/>
            <a:ext cx="3290309" cy="660991"/>
          </a:xfrm>
          <a:prstGeom prst="rect">
            <a:avLst/>
          </a:prstGeom>
          <a:noFill/>
        </p:spPr>
      </p:pic>
      <p:pic>
        <p:nvPicPr>
          <p:cNvPr id="5" name="Picture 4">
            <a:extLst>
              <a:ext uri="{46D001CE-A124-4D2A-900E-9F22EA2369D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A1E7263-DDC1-42D8-9F71-BC381B58DC02}"/>
              </a:ext>
            </a:extLst>
          </p:cNvPr>
          <p:cNvPicPr>
            <a:picLocks noChangeAspect="1"/>
          </p:cNvPicPr>
          <p:nvPr/>
        </p:nvPicPr>
        <p:blipFill>
          <a:blip r:embed="rId2"/>
          <a:srcRect l="750"/>
          <a:stretch>
            <a:fillRect/>
          </a:stretch>
        </p:blipFill>
        <p:spPr>
          <a:xfrm>
            <a:off x="5853690" y="0"/>
            <a:ext cx="3290309" cy="660991"/>
          </a:xfrm>
          <a:prstGeom prst="rect">
            <a:avLst/>
          </a:prstGeom>
          <a:noFill/>
        </p:spPr>
      </p:pic>
      <p:cxnSp>
        <p:nvCxnSpPr>
          <p:cNvPr id="6" name="Straight Connector 4">
            <a:extLst>
              <a:ext uri="{6901C541-2594-4421-936E-3007C18F106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8F61CDC-60A9-40F4-A54E-787DD155DA84}"/>
              </a:ext>
            </a:extLst>
          </p:cNvPr>
          <p:cNvCxnSpPr/>
          <p:nvPr/>
        </p:nvCxnSpPr>
        <p:spPr>
          <a:xfrm>
            <a:off x="564928" y="1200150"/>
            <a:ext cx="7362092" cy="0"/>
          </a:xfrm>
          <a:prstGeom prst="line">
            <a:avLst/>
          </a:prstGeom>
          <a:ln w="6350">
            <a:solidFill>
              <a:schemeClr val="accent1">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7" name="Slide Number Placeholder 4">
            <a:extLst>
              <a:ext uri="{61EA9746-CD42-4D27-9BD0-0C2D81BA482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6590EFE-B7A8-400A-B134-1AA072172FDD}"/>
              </a:ext>
            </a:extLst>
          </p:cNvPr>
          <p:cNvSpPr>
            <a:spLocks noGrp="1"/>
          </p:cNvSpPr>
          <p:nvPr>
            <p:ph type="sldNum" sz="quarter" idx="12"/>
          </p:nvPr>
        </p:nvSpPr>
        <p:spPr/>
        <p:txBody>
          <a:bodyPr rtlCol="0"/>
          <a:lstStyle>
            <a:lvl1pPr lvl="0"/>
          </a:lstStyle>
          <a:p>
            <a:r>
              <a:rPr lang="en-US" dirty="0"/>
              <a:t>&lt;#&gt;</a:t>
            </a:r>
          </a:p>
        </p:txBody>
      </p:sp>
      <p:sp>
        <p:nvSpPr>
          <p:cNvPr id="8" name="Footer Placeholder 3">
            <a:extLst>
              <a:ext uri="{A6E2CB6E-804D-4182-837D-B02C0EC7C55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5C9FF3-A000-4F53-87FC-D3465175A075}"/>
              </a:ext>
            </a:extLst>
          </p:cNvPr>
          <p:cNvSpPr>
            <a:spLocks noGrp="1"/>
          </p:cNvSpPr>
          <p:nvPr>
            <p:ph type="ftr" sz="quarter" idx="11"/>
          </p:nvPr>
        </p:nvSpPr>
        <p:spPr/>
        <p:txBody>
          <a:bodyPr rtlCol="0"/>
          <a:lstStyle>
            <a:lvl1pPr lvl="0"/>
          </a:lstStyle>
          <a:p>
            <a:r>
              <a:rPr lang="en-US" dirty="0"/>
              <a:t>Footer</a:t>
            </a:r>
          </a:p>
        </p:txBody>
      </p:sp>
      <p:sp>
        <p:nvSpPr>
          <p:cNvPr id="9" name="Date Placeholder 1">
            <a:extLst>
              <a:ext uri="{DF13BCAD-53BB-41AB-9844-A58561C023E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35215B3-465C-46F4-AE4C-DBA9B61FFDA5}"/>
              </a:ext>
            </a:extLst>
          </p:cNvPr>
          <p:cNvSpPr>
            <a:spLocks noGrp="1"/>
          </p:cNvSpPr>
          <p:nvPr>
            <p:ph type="dt" sz="half" idx="10"/>
          </p:nvPr>
        </p:nvSpPr>
        <p:spPr/>
        <p:txBody>
          <a:bodyPr rtlCol="0"/>
          <a:lstStyle>
            <a:lvl1pPr lvl="0"/>
          </a:lstStyle>
          <a:p>
            <a:r>
              <a:rPr lang="en-US" dirty="0"/>
              <a:t>Date</a:t>
            </a:r>
          </a:p>
        </p:txBody>
      </p:sp>
    </p:spTree>
    <p:extLst>
      <p:ext uri="{4AAB1B71-9B63-42FB-B181-5A857AD61BA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2" name="Straight Connector 9">
            <a:extLst>
              <a:ext uri="{2770FA2D-195A-4DBA-8876-C2CD9518FDE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FDD8FAF-3123-47F8-BFEA-308F61FCDA88}"/>
              </a:ext>
            </a:extLst>
          </p:cNvPr>
          <p:cNvCxnSpPr/>
          <p:nvPr/>
        </p:nvCxnSpPr>
        <p:spPr>
          <a:xfrm>
            <a:off x="781053" y="2726329"/>
            <a:ext cx="6436178"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3" name="Title 1">
            <a:extLst>
              <a:ext uri="{F14E695D-D897-42DE-A15A-D39B14D04A4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A9CBD69-9C44-4D1F-9409-6F3F7C7C65A4}"/>
              </a:ext>
            </a:extLst>
          </p:cNvPr>
          <p:cNvSpPr>
            <a:spLocks noGrp="1"/>
          </p:cNvSpPr>
          <p:nvPr>
            <p:ph type="title"/>
          </p:nvPr>
        </p:nvSpPr>
        <p:spPr>
          <a:xfrm>
            <a:off x="828675" y="2773762"/>
            <a:ext cx="7480300" cy="626002"/>
          </a:xfrm>
          <a:prstGeom prst="rect">
            <a:avLst/>
          </a:prstGeom>
        </p:spPr>
        <p:txBody>
          <a:bodyPr vert="horz" rtlCol="0" anchor="t"/>
          <a:lstStyle>
            <a:lvl1pPr lvl="0" algn="l">
              <a:lnSpc>
                <a:spcPct val="100000"/>
              </a:lnSpc>
              <a:spcBef>
                <a:spcPts val="0"/>
              </a:spcBef>
              <a:defRPr lang="en-US" sz="4000" b="1" i="0" cap="all" spc="150" dirty="0">
                <a:solidFill>
                  <a:schemeClr val="tx2"/>
                </a:solidFill>
                <a:latin typeface="+mj-lt"/>
              </a:defRPr>
            </a:lvl1pPr>
          </a:lstStyle>
          <a:p>
            <a:r>
              <a:rPr lang="en-US" dirty="0"/>
              <a:t>Click to edit Master title style</a:t>
            </a:r>
          </a:p>
        </p:txBody>
      </p:sp>
      <p:sp>
        <p:nvSpPr>
          <p:cNvPr id="4" name="Text Placeholder 2">
            <a:extLst>
              <a:ext uri="{CF9BDD0F-F0DD-4AE5-946E-FEEB81B4481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DD0DEAF-E1AE-4500-BB9C-1272CECE588B}"/>
              </a:ext>
            </a:extLst>
          </p:cNvPr>
          <p:cNvSpPr>
            <a:spLocks noGrp="1"/>
          </p:cNvSpPr>
          <p:nvPr>
            <p:ph type="body" idx="1"/>
          </p:nvPr>
        </p:nvSpPr>
        <p:spPr>
          <a:xfrm>
            <a:off x="838200" y="2192059"/>
            <a:ext cx="7472264" cy="511812"/>
          </a:xfrm>
          <a:prstGeom prst="rect">
            <a:avLst/>
          </a:prstGeom>
        </p:spPr>
        <p:txBody>
          <a:bodyPr vert="horz" rtlCol="0" anchor="b">
            <a:normAutofit/>
          </a:bodyPr>
          <a:lstStyle>
            <a:lvl1pPr marL="0" lvl="0" indent="0">
              <a:lnSpc>
                <a:spcPct val="100000"/>
              </a:lnSpc>
              <a:buNone/>
              <a:defRPr lang="en-US" sz="1600" i="0" cap="all" dirty="0">
                <a:solidFill>
                  <a:schemeClr val="accent1"/>
                </a:solidFill>
                <a:latin typeface="Dosis-medium"/>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p>
        </p:txBody>
      </p:sp>
      <p:sp>
        <p:nvSpPr>
          <p:cNvPr id="5" name="Slide Number Placeholder 5">
            <a:extLst>
              <a:ext uri="{64764251-E6F3-4E7D-9E1F-0F6C9AD3053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6338B63-2EFD-449A-9478-93CB1BF76148}"/>
              </a:ext>
            </a:extLst>
          </p:cNvPr>
          <p:cNvSpPr>
            <a:spLocks noGrp="1"/>
          </p:cNvSpPr>
          <p:nvPr>
            <p:ph type="sldNum" sz="quarter" idx="12"/>
          </p:nvPr>
        </p:nvSpPr>
        <p:spPr/>
        <p:txBody>
          <a:bodyPr rtlCol="0"/>
          <a:lstStyle>
            <a:lvl1pPr lvl="0"/>
          </a:lstStyle>
          <a:p>
            <a:r>
              <a:rPr lang="en-US" dirty="0"/>
              <a:t>&lt;#&gt;</a:t>
            </a:r>
          </a:p>
        </p:txBody>
      </p:sp>
      <p:sp>
        <p:nvSpPr>
          <p:cNvPr id="6" name="Footer Placeholder 4">
            <a:extLst>
              <a:ext uri="{655C7022-F7E1-47E0-A8F8-822910F1B4D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76F704B-311E-485A-8E44-1E0D29AC9334}"/>
              </a:ext>
            </a:extLst>
          </p:cNvPr>
          <p:cNvSpPr>
            <a:spLocks noGrp="1"/>
          </p:cNvSpPr>
          <p:nvPr>
            <p:ph type="ftr" sz="quarter" idx="11"/>
          </p:nvPr>
        </p:nvSpPr>
        <p:spPr/>
        <p:txBody>
          <a:bodyPr rtlCol="0"/>
          <a:lstStyle>
            <a:lvl1pPr lvl="0"/>
          </a:lstStyle>
          <a:p>
            <a:r>
              <a:rPr lang="en-US" dirty="0"/>
              <a:t>Footer</a:t>
            </a:r>
          </a:p>
        </p:txBody>
      </p:sp>
      <p:sp>
        <p:nvSpPr>
          <p:cNvPr id="7" name="Date Placeholder 3">
            <a:extLst>
              <a:ext uri="{13E7FD10-8757-44F8-8236-80B36A75AFF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9F2A690-B689-4EE8-83F9-AA20480D3A07}"/>
              </a:ext>
            </a:extLst>
          </p:cNvPr>
          <p:cNvSpPr>
            <a:spLocks noGrp="1"/>
          </p:cNvSpPr>
          <p:nvPr>
            <p:ph type="dt" sz="half" idx="10"/>
          </p:nvPr>
        </p:nvSpPr>
        <p:spPr/>
        <p:txBody>
          <a:bodyPr rtlCol="0"/>
          <a:lstStyle>
            <a:lvl1pPr lvl="0"/>
          </a:lstStyle>
          <a:p>
            <a:r>
              <a:rPr lang="en-US" dirty="0"/>
              <a:t>Date</a:t>
            </a:r>
          </a:p>
        </p:txBody>
      </p:sp>
      <p:pic>
        <p:nvPicPr>
          <p:cNvPr id="8" name="Picture 7">
            <a:extLst>
              <a:ext uri="{7C852390-F141-4487-A6F9-68EB531BC24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25283A1-8859-4FC4-AF65-87B99FFDA120}"/>
              </a:ext>
            </a:extLst>
          </p:cNvPr>
          <p:cNvPicPr>
            <a:picLocks noChangeAspect="1"/>
          </p:cNvPicPr>
          <p:nvPr/>
        </p:nvPicPr>
        <p:blipFill>
          <a:blip r:embed="rId3"/>
          <a:srcRect l="410"/>
          <a:stretch>
            <a:fillRect/>
          </a:stretch>
        </p:blipFill>
        <p:spPr>
          <a:xfrm>
            <a:off x="2812066" y="403571"/>
            <a:ext cx="6331933" cy="1173506"/>
          </a:xfrm>
          <a:prstGeom prst="rect">
            <a:avLst/>
          </a:prstGeom>
          <a:noFill/>
        </p:spPr>
      </p:pic>
    </p:spTree>
    <p:custDataLst>
      <p:tags r:id="rId1"/>
    </p:custDataLst>
    <p:extLst>
      <p:ext uri="{DD1D76CC-1CFE-4CF6-9A6E-31D79F9557D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Content Placeholder 2">
            <a:extLst>
              <a:ext uri="{87908EEE-8408-4F52-BE3C-A5CF19F213D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E6CCCDF-A706-4C1C-9D53-CABC3F993BD1}"/>
              </a:ext>
            </a:extLst>
          </p:cNvPr>
          <p:cNvSpPr>
            <a:spLocks noGrp="1"/>
          </p:cNvSpPr>
          <p:nvPr>
            <p:ph/>
          </p:nvPr>
        </p:nvSpPr>
        <p:spPr>
          <a:xfrm>
            <a:off x="5805404" y="571500"/>
            <a:ext cx="2971800" cy="4002424"/>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a:extLst>
              <a:ext uri="{F92AE8EE-40D6-4326-839D-EE51BCAE7A2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81A80CB-EC09-4535-B268-2888E15F8641}"/>
              </a:ext>
            </a:extLst>
          </p:cNvPr>
          <p:cNvSpPr>
            <a:spLocks noGrp="1"/>
          </p:cNvSpPr>
          <p:nvPr>
            <p:ph type="title" idx="1"/>
          </p:nvPr>
        </p:nvSpPr>
        <p:spPr>
          <a:xfrm flipV="1">
            <a:off x="3552825" y="571500"/>
            <a:ext cx="2032045" cy="4002424"/>
          </a:xfrm>
          <a:prstGeom prst="rect">
            <a:avLst/>
          </a:prstGeom>
          <a:solidFill>
            <a:schemeClr val="accent1"/>
          </a:solidFill>
          <a:ln w="9525" cap="flat">
            <a:solidFill>
              <a:schemeClr val="bg1"/>
            </a:solidFill>
            <a:prstDash val="solid"/>
            <a:round/>
          </a:ln>
        </p:spPr>
        <p:txBody>
          <a:bodyPr rot="10800000" vert="horz" rtlCol="0" anchor="ctr"/>
          <a:lstStyle>
            <a:lvl1pPr lvl="0" algn="ctr">
              <a:lnSpc>
                <a:spcPct val="125000"/>
              </a:lnSpc>
              <a:defRPr lang="en-US" sz="2400" b="1" cap="all" spc="150" dirty="0">
                <a:solidFill>
                  <a:schemeClr val="bg1"/>
                </a:solidFill>
                <a:latin typeface="+mj-lt"/>
              </a:defRPr>
            </a:lvl1pPr>
          </a:lstStyle>
          <a:p>
            <a:r>
              <a:rPr lang="en-US" dirty="0"/>
              <a:t>Click to edit Master title style</a:t>
            </a:r>
          </a:p>
        </p:txBody>
      </p:sp>
      <p:sp>
        <p:nvSpPr>
          <p:cNvPr id="4" name="Content Placeholder 2">
            <a:extLst>
              <a:ext uri="{7474673F-EAC9-4898-9B39-F0114D84A58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9009971-F393-4295-BD6E-2C96EBE5A40C}"/>
              </a:ext>
            </a:extLst>
          </p:cNvPr>
          <p:cNvSpPr>
            <a:spLocks noGrp="1"/>
          </p:cNvSpPr>
          <p:nvPr>
            <p:ph idx="2"/>
          </p:nvPr>
        </p:nvSpPr>
        <p:spPr>
          <a:xfrm>
            <a:off x="352425" y="571500"/>
            <a:ext cx="2971800" cy="4002424"/>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1DBC962A-D970-43DB-8415-2900771513F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41B3656-5B7D-41C5-ABCA-56798AE199BF}"/>
              </a:ext>
            </a:extLst>
          </p:cNvPr>
          <p:cNvPicPr>
            <a:picLocks noChangeAspect="1"/>
          </p:cNvPicPr>
          <p:nvPr/>
        </p:nvPicPr>
        <p:blipFill>
          <a:blip r:embed="rId2"/>
          <a:srcRect l="750"/>
          <a:stretch>
            <a:fillRect/>
          </a:stretch>
        </p:blipFill>
        <p:spPr>
          <a:xfrm>
            <a:off x="5853690" y="0"/>
            <a:ext cx="3290309" cy="660991"/>
          </a:xfrm>
          <a:prstGeom prst="rect">
            <a:avLst/>
          </a:prstGeom>
          <a:noFill/>
        </p:spPr>
      </p:pic>
      <p:pic>
        <p:nvPicPr>
          <p:cNvPr id="6" name="Picture 5">
            <a:extLst>
              <a:ext uri="{0A0E1DD0-75C0-4AA1-96E8-A6916D33D8B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CC5BC9E-F466-441D-B686-F7D83B10D041}"/>
              </a:ext>
            </a:extLst>
          </p:cNvPr>
          <p:cNvPicPr>
            <a:picLocks noChangeAspect="1"/>
          </p:cNvPicPr>
          <p:nvPr/>
        </p:nvPicPr>
        <p:blipFill>
          <a:blip r:embed="rId2"/>
          <a:srcRect l="750"/>
          <a:stretch>
            <a:fillRect/>
          </a:stretch>
        </p:blipFill>
        <p:spPr>
          <a:xfrm flipH="1" flipV="1">
            <a:off x="0" y="4473814"/>
            <a:ext cx="3290309" cy="660991"/>
          </a:xfrm>
          <a:prstGeom prst="rect">
            <a:avLst/>
          </a:prstGeom>
          <a:noFill/>
        </p:spPr>
      </p:pic>
      <p:sp>
        <p:nvSpPr>
          <p:cNvPr id="7" name="Rectangle 6">
            <a:extLst>
              <a:ext uri="{1F9A7CBE-BEE0-4E09-A67B-C3C4F283441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23B4EC4-FE58-4301-80D7-DA12870E31AF}"/>
              </a:ext>
            </a:extLst>
          </p:cNvPr>
          <p:cNvSpPr/>
          <p:nvPr/>
        </p:nvSpPr>
        <p:spPr>
          <a:xfrm>
            <a:off x="3438525" y="0"/>
            <a:ext cx="2263330" cy="5142900"/>
          </a:xfrm>
          <a:prstGeom prst="rect">
            <a:avLst/>
          </a:prstGeom>
          <a:solidFill>
            <a:schemeClr val="accent1"/>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Slide Number Placeholder 6">
            <a:extLst>
              <a:ext uri="{08B13587-111C-46CF-9A4B-157FEF93989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91E8C99-8DBC-4F6B-A94F-B283F31787BB}"/>
              </a:ext>
            </a:extLst>
          </p:cNvPr>
          <p:cNvSpPr>
            <a:spLocks noGrp="1"/>
          </p:cNvSpPr>
          <p:nvPr>
            <p:ph type="sldNum" sz="quarter" idx="12"/>
          </p:nvPr>
        </p:nvSpPr>
        <p:spPr/>
        <p:txBody>
          <a:bodyPr rtlCol="0"/>
          <a:lstStyle>
            <a:lvl1pPr lvl="0"/>
          </a:lstStyle>
          <a:p>
            <a:r>
              <a:rPr lang="en-US" dirty="0"/>
              <a:t>&lt;#&gt;</a:t>
            </a:r>
          </a:p>
        </p:txBody>
      </p:sp>
      <p:sp>
        <p:nvSpPr>
          <p:cNvPr id="9" name="Footer Placeholder 5">
            <a:extLst>
              <a:ext uri="{961CD6FC-4646-48A5-ACE1-0D40605A147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454BF15-33F3-48E3-89BB-F33965BDDAF9}"/>
              </a:ext>
            </a:extLst>
          </p:cNvPr>
          <p:cNvSpPr>
            <a:spLocks noGrp="1"/>
          </p:cNvSpPr>
          <p:nvPr>
            <p:ph type="ftr" sz="quarter" idx="11"/>
          </p:nvPr>
        </p:nvSpPr>
        <p:spPr/>
        <p:txBody>
          <a:bodyPr rtlCol="0"/>
          <a:lstStyle>
            <a:lvl1pPr lvl="0"/>
          </a:lstStyle>
          <a:p>
            <a:r>
              <a:rPr lang="en-US" dirty="0"/>
              <a:t>Footer</a:t>
            </a:r>
          </a:p>
        </p:txBody>
      </p:sp>
      <p:sp>
        <p:nvSpPr>
          <p:cNvPr id="10" name="Date Placeholder 4">
            <a:extLst>
              <a:ext uri="{E5993146-1AA0-420B-9280-09E9A2E9DED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773CB2E-DFB9-4B5D-ACD2-BCC34BD186E3}"/>
              </a:ext>
            </a:extLst>
          </p:cNvPr>
          <p:cNvSpPr>
            <a:spLocks noGrp="1"/>
          </p:cNvSpPr>
          <p:nvPr>
            <p:ph type="dt" sz="half" idx="10"/>
          </p:nvPr>
        </p:nvSpPr>
        <p:spPr/>
        <p:txBody>
          <a:bodyPr rtlCol="0"/>
          <a:lstStyle>
            <a:lvl1pPr lvl="0"/>
          </a:lstStyle>
          <a:p>
            <a:r>
              <a:rPr lang="en-US" dirty="0"/>
              <a:t>Date</a:t>
            </a:r>
          </a:p>
        </p:txBody>
      </p:sp>
    </p:spTree>
    <p:extLst>
      <p:ext uri="{E2033DB7-B805-4689-B0CD-5E065F8EF92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 name="Picture 1">
            <a:extLst>
              <a:ext uri="{434B6426-7D3B-455B-976C-A6A3149DCBF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66F340E-21B0-491E-BC2A-FE32CF84012D}"/>
              </a:ext>
            </a:extLst>
          </p:cNvPr>
          <p:cNvPicPr>
            <a:picLocks noChangeAspect="1"/>
          </p:cNvPicPr>
          <p:nvPr/>
        </p:nvPicPr>
        <p:blipFill>
          <a:blip r:embed="rId2"/>
          <a:srcRect l="750"/>
          <a:stretch>
            <a:fillRect/>
          </a:stretch>
        </p:blipFill>
        <p:spPr>
          <a:xfrm>
            <a:off x="5853690" y="0"/>
            <a:ext cx="3290309" cy="660991"/>
          </a:xfrm>
          <a:prstGeom prst="rect">
            <a:avLst/>
          </a:prstGeom>
          <a:noFill/>
        </p:spPr>
      </p:pic>
      <p:pic>
        <p:nvPicPr>
          <p:cNvPr id="3" name="Picture 2">
            <a:extLst>
              <a:ext uri="{2B8528E5-96E6-4ED1-AEB3-06CEE4BEADB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F86D81A-6332-4578-B85F-11D02C8EAAB7}"/>
              </a:ext>
            </a:extLst>
          </p:cNvPr>
          <p:cNvPicPr>
            <a:picLocks noChangeAspect="1"/>
          </p:cNvPicPr>
          <p:nvPr/>
        </p:nvPicPr>
        <p:blipFill>
          <a:blip r:embed="rId2"/>
          <a:srcRect l="750"/>
          <a:stretch>
            <a:fillRect/>
          </a:stretch>
        </p:blipFill>
        <p:spPr>
          <a:xfrm flipH="1" flipV="1">
            <a:off x="0" y="4473814"/>
            <a:ext cx="3290309" cy="660991"/>
          </a:xfrm>
          <a:prstGeom prst="rect">
            <a:avLst/>
          </a:prstGeom>
          <a:noFill/>
        </p:spPr>
      </p:pic>
      <p:sp>
        <p:nvSpPr>
          <p:cNvPr id="4" name="Title 1">
            <a:extLst>
              <a:ext uri="{6E188A83-F9C2-4BAA-A7EA-90F3D118540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E8EC4A1-7D10-4C60-9C6D-C25031B4F3D8}"/>
              </a:ext>
            </a:extLst>
          </p:cNvPr>
          <p:cNvSpPr>
            <a:spLocks noGrp="1"/>
          </p:cNvSpPr>
          <p:nvPr>
            <p:ph type="title"/>
          </p:nvPr>
        </p:nvSpPr>
        <p:spPr>
          <a:xfrm>
            <a:off x="3552825" y="568924"/>
            <a:ext cx="2038789" cy="3925290"/>
          </a:xfrm>
          <a:prstGeom prst="rect">
            <a:avLst/>
          </a:prstGeom>
          <a:ln w="9525" cap="flat">
            <a:solidFill>
              <a:schemeClr val="accent1"/>
            </a:solidFill>
            <a:prstDash val="solid"/>
            <a:round/>
          </a:ln>
        </p:spPr>
        <p:txBody>
          <a:bodyPr vert="horz" rtlCol="0" anchor="ctr"/>
          <a:lstStyle>
            <a:lvl1pPr lvl="0" algn="ctr">
              <a:lnSpc>
                <a:spcPct val="125000"/>
              </a:lnSpc>
              <a:defRPr lang="en-US" sz="2400" cap="all" spc="150" dirty="0">
                <a:solidFill>
                  <a:schemeClr val="accent1"/>
                </a:solidFill>
                <a:latin typeface="+mj-lt"/>
              </a:defRPr>
            </a:lvl1pPr>
          </a:lstStyle>
          <a:p>
            <a:r>
              <a:rPr lang="en-US" dirty="0"/>
              <a:t>Click to edit Master title style</a:t>
            </a:r>
          </a:p>
        </p:txBody>
      </p:sp>
      <p:sp>
        <p:nvSpPr>
          <p:cNvPr id="5" name="Text Placeholder 2">
            <a:extLst>
              <a:ext uri="{CA237C6C-9D45-47FA-9F4A-90D8D006187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1B5671F-A809-4E43-B8D8-A65D54AD852C}"/>
              </a:ext>
            </a:extLst>
          </p:cNvPr>
          <p:cNvSpPr>
            <a:spLocks noGrp="1"/>
          </p:cNvSpPr>
          <p:nvPr>
            <p:ph type="body" idx="1"/>
          </p:nvPr>
        </p:nvSpPr>
        <p:spPr>
          <a:xfrm>
            <a:off x="542925" y="568924"/>
            <a:ext cx="2861039" cy="622747"/>
          </a:xfrm>
          <a:prstGeom prst="rect">
            <a:avLst/>
          </a:prstGeom>
          <a:solidFill>
            <a:schemeClr val="accent1"/>
          </a:solidFill>
        </p:spPr>
        <p:txBody>
          <a:bodyPr vert="horz" rtlCol="0" anchor="ctr">
            <a:normAutofit/>
          </a:bodyPr>
          <a:lstStyle>
            <a:lvl1pPr marL="0" lvl="0" indent="0">
              <a:buNone/>
              <a:defRPr lang="en-US" sz="1800" b="0" i="0" cap="none" dirty="0">
                <a:solidFill>
                  <a:schemeClr val="bg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6" name="Content Placeholder 2">
            <a:extLst>
              <a:ext uri="{E9262925-7A7A-4151-8D51-B11FD0CE0A5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D579E5F-683F-41F9-952E-7ACA11FE8096}"/>
              </a:ext>
            </a:extLst>
          </p:cNvPr>
          <p:cNvSpPr>
            <a:spLocks noGrp="1"/>
          </p:cNvSpPr>
          <p:nvPr>
            <p:ph idx="2"/>
          </p:nvPr>
        </p:nvSpPr>
        <p:spPr>
          <a:xfrm>
            <a:off x="542925" y="1234290"/>
            <a:ext cx="2857500" cy="3259923"/>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0A7E4EF9-909B-43D5-B9B4-688FCB76389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9F6606F-ACED-4E15-9563-489F99EAD184}"/>
              </a:ext>
            </a:extLst>
          </p:cNvPr>
          <p:cNvSpPr>
            <a:spLocks noGrp="1"/>
          </p:cNvSpPr>
          <p:nvPr>
            <p:ph type="body" idx="3"/>
          </p:nvPr>
        </p:nvSpPr>
        <p:spPr>
          <a:xfrm>
            <a:off x="5762625" y="568924"/>
            <a:ext cx="2857500" cy="622747"/>
          </a:xfrm>
          <a:prstGeom prst="rect">
            <a:avLst/>
          </a:prstGeom>
          <a:solidFill>
            <a:schemeClr val="accent1"/>
          </a:solidFill>
        </p:spPr>
        <p:txBody>
          <a:bodyPr vert="horz" rtlCol="0" anchor="ctr">
            <a:normAutofit/>
          </a:bodyPr>
          <a:lstStyle>
            <a:lvl1pPr marL="0" lvl="0" indent="0">
              <a:buNone/>
              <a:defRPr lang="en-US" sz="1800" b="0" i="0" cap="none" dirty="0">
                <a:solidFill>
                  <a:schemeClr val="bg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8" name="Content Placeholder 2">
            <a:extLst>
              <a:ext uri="{8A5540AE-869B-427A-8475-CECDF0726FB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A4DD1A5-85B0-4368-9056-0124AB55A620}"/>
              </a:ext>
            </a:extLst>
          </p:cNvPr>
          <p:cNvSpPr>
            <a:spLocks noGrp="1"/>
          </p:cNvSpPr>
          <p:nvPr>
            <p:ph idx="4"/>
          </p:nvPr>
        </p:nvSpPr>
        <p:spPr>
          <a:xfrm>
            <a:off x="5762625" y="1233866"/>
            <a:ext cx="2862083" cy="3257550"/>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6">
            <a:extLst>
              <a:ext uri="{002A46B0-6C17-40F2-A0B3-AE6366DC113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78CE34F-6717-43A2-BA75-923FF721F04C}"/>
              </a:ext>
            </a:extLst>
          </p:cNvPr>
          <p:cNvSpPr>
            <a:spLocks noGrp="1"/>
          </p:cNvSpPr>
          <p:nvPr>
            <p:ph type="sldNum" sz="quarter" idx="12"/>
          </p:nvPr>
        </p:nvSpPr>
        <p:spPr/>
        <p:txBody>
          <a:bodyPr rtlCol="0"/>
          <a:lstStyle>
            <a:lvl1pPr lvl="0"/>
          </a:lstStyle>
          <a:p>
            <a:r>
              <a:rPr lang="en-US" dirty="0"/>
              <a:t>&lt;#&gt;</a:t>
            </a:r>
          </a:p>
        </p:txBody>
      </p:sp>
      <p:sp>
        <p:nvSpPr>
          <p:cNvPr id="10" name="Footer Placeholder 5">
            <a:extLst>
              <a:ext uri="{0D8A19C9-4543-4D0F-B5D8-C7D86BA372A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531F8BF-050A-4489-B2B0-10695950BCD4}"/>
              </a:ext>
            </a:extLst>
          </p:cNvPr>
          <p:cNvSpPr>
            <a:spLocks noGrp="1"/>
          </p:cNvSpPr>
          <p:nvPr>
            <p:ph type="ftr" sz="quarter" idx="11"/>
          </p:nvPr>
        </p:nvSpPr>
        <p:spPr/>
        <p:txBody>
          <a:bodyPr rtlCol="0"/>
          <a:lstStyle>
            <a:lvl1pPr lvl="0"/>
          </a:lstStyle>
          <a:p>
            <a:r>
              <a:rPr lang="en-US" dirty="0"/>
              <a:t>Footer</a:t>
            </a:r>
          </a:p>
        </p:txBody>
      </p:sp>
      <p:sp>
        <p:nvSpPr>
          <p:cNvPr id="11" name="Date Placeholder 4">
            <a:extLst>
              <a:ext uri="{7E539CD6-CBFD-4BAF-A7C9-73F9F4A900B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471AD6A-8770-47D6-9A81-C7695C7E67F1}"/>
              </a:ext>
            </a:extLst>
          </p:cNvPr>
          <p:cNvSpPr>
            <a:spLocks noGrp="1"/>
          </p:cNvSpPr>
          <p:nvPr>
            <p:ph type="dt" sz="half" idx="10"/>
          </p:nvPr>
        </p:nvSpPr>
        <p:spPr/>
        <p:txBody>
          <a:bodyPr rtlCol="0"/>
          <a:lstStyle>
            <a:lvl1pPr lvl="0"/>
          </a:lstStyle>
          <a:p>
            <a:r>
              <a:rPr lang="en-US" dirty="0"/>
              <a:t>Date</a:t>
            </a:r>
          </a:p>
        </p:txBody>
      </p:sp>
    </p:spTree>
    <p:extLst>
      <p:ext uri="{573F3591-48B8-4153-9861-C563C847632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3B9C5B6A-1551-4C41-97D3-92688BF3951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7EE7CA4-B65A-4AE2-9F41-C7EDEC695307}"/>
              </a:ext>
            </a:extLst>
          </p:cNvPr>
          <p:cNvSpPr>
            <a:spLocks noGrp="1"/>
          </p:cNvSpPr>
          <p:nvPr>
            <p:ph type="title"/>
          </p:nvPr>
        </p:nvSpPr>
        <p:spPr>
          <a:xfrm>
            <a:off x="904875" y="2219325"/>
            <a:ext cx="7330866" cy="704850"/>
          </a:xfrm>
          <a:prstGeom prst="rect">
            <a:avLst/>
          </a:prstGeom>
        </p:spPr>
        <p:txBody>
          <a:bodyPr vert="horz" rtlCol="0" anchor="ctr"/>
          <a:lstStyle>
            <a:lvl1pPr lvl="0" algn="ctr">
              <a:lnSpc>
                <a:spcPct val="100000"/>
              </a:lnSpc>
              <a:defRPr lang="en-US" sz="4000" cap="all" spc="150" dirty="0">
                <a:solidFill>
                  <a:schemeClr val="tx2"/>
                </a:solidFill>
                <a:latin typeface="+mj-lt"/>
              </a:defRPr>
            </a:lvl1pPr>
          </a:lstStyle>
          <a:p>
            <a:r>
              <a:rPr lang="en-US" dirty="0"/>
              <a:t>Click to edit Master title style</a:t>
            </a:r>
          </a:p>
        </p:txBody>
      </p:sp>
      <p:sp>
        <p:nvSpPr>
          <p:cNvPr id="3" name="Slide Number Placeholder 3">
            <a:extLst>
              <a:ext uri="{BD382632-ACEB-4CA1-9099-0B12A58E919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ADE7929-0285-449D-BAA0-650F05385891}"/>
              </a:ext>
            </a:extLst>
          </p:cNvPr>
          <p:cNvSpPr>
            <a:spLocks noGrp="1"/>
          </p:cNvSpPr>
          <p:nvPr>
            <p:ph type="sldNum" sz="quarter" idx="12"/>
          </p:nvPr>
        </p:nvSpPr>
        <p:spPr/>
        <p:txBody>
          <a:bodyPr rtlCol="0"/>
          <a:lstStyle>
            <a:lvl1pPr lvl="0"/>
          </a:lstStyle>
          <a:p>
            <a:r>
              <a:rPr lang="en-US" dirty="0"/>
              <a:t>&lt;#&gt;</a:t>
            </a:r>
          </a:p>
        </p:txBody>
      </p:sp>
      <p:sp>
        <p:nvSpPr>
          <p:cNvPr id="4" name="Footer Placeholder 2">
            <a:extLst>
              <a:ext uri="{38B1A6E8-EF95-4250-945B-9F892E5B75C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8738DB1-0CCC-45DF-BB52-012093BAB160}"/>
              </a:ext>
            </a:extLst>
          </p:cNvPr>
          <p:cNvSpPr>
            <a:spLocks noGrp="1"/>
          </p:cNvSpPr>
          <p:nvPr>
            <p:ph type="ftr" sz="quarter" idx="11"/>
          </p:nvPr>
        </p:nvSpPr>
        <p:spPr/>
        <p:txBody>
          <a:bodyPr rtlCol="0"/>
          <a:lstStyle>
            <a:lvl1pPr lvl="0"/>
          </a:lstStyle>
          <a:p>
            <a:r>
              <a:rPr lang="en-US" dirty="0"/>
              <a:t>Footer</a:t>
            </a:r>
          </a:p>
        </p:txBody>
      </p:sp>
      <p:sp>
        <p:nvSpPr>
          <p:cNvPr id="5" name="Date Placeholder 1">
            <a:extLst>
              <a:ext uri="{D66EBAAF-323F-4816-84BC-4E2E150245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647AB4D-8CC9-4138-98C6-CE0BA80DBB1B}"/>
              </a:ext>
            </a:extLst>
          </p:cNvPr>
          <p:cNvSpPr>
            <a:spLocks noGrp="1"/>
          </p:cNvSpPr>
          <p:nvPr>
            <p:ph type="dt" sz="half" idx="10"/>
          </p:nvPr>
        </p:nvSpPr>
        <p:spPr/>
        <p:txBody>
          <a:bodyPr rtlCol="0"/>
          <a:lstStyle>
            <a:lvl1pPr lvl="0"/>
          </a:lstStyle>
          <a:p>
            <a:r>
              <a:rPr lang="en-US" dirty="0"/>
              <a:t>Date</a:t>
            </a:r>
          </a:p>
        </p:txBody>
      </p:sp>
      <p:pic>
        <p:nvPicPr>
          <p:cNvPr id="6" name="Picture 5">
            <a:extLst>
              <a:ext uri="{857B80AF-BC7F-4BC3-B9BB-C1BF360C2A9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43E420F-814C-40DA-9A42-5363650781DE}"/>
              </a:ext>
            </a:extLst>
          </p:cNvPr>
          <p:cNvPicPr>
            <a:picLocks noChangeAspect="1"/>
          </p:cNvPicPr>
          <p:nvPr/>
        </p:nvPicPr>
        <p:blipFill>
          <a:blip r:embed="rId2"/>
          <a:srcRect l="410"/>
          <a:stretch>
            <a:fillRect/>
          </a:stretch>
        </p:blipFill>
        <p:spPr>
          <a:xfrm flipV="1">
            <a:off x="2812066" y="3724275"/>
            <a:ext cx="6331933" cy="1173506"/>
          </a:xfrm>
          <a:prstGeom prst="rect">
            <a:avLst/>
          </a:prstGeom>
          <a:noFill/>
        </p:spPr>
      </p:pic>
      <p:pic>
        <p:nvPicPr>
          <p:cNvPr id="7" name="Picture 6">
            <a:extLst>
              <a:ext uri="{CE9E93EF-9669-4CAB-9DC6-2EEB1D87BA1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99805DA-1122-422B-AE42-4CE3835036BB}"/>
              </a:ext>
            </a:extLst>
          </p:cNvPr>
          <p:cNvPicPr>
            <a:picLocks noChangeAspect="1"/>
          </p:cNvPicPr>
          <p:nvPr/>
        </p:nvPicPr>
        <p:blipFill>
          <a:blip r:embed="rId2"/>
          <a:srcRect l="410"/>
          <a:stretch>
            <a:fillRect/>
          </a:stretch>
        </p:blipFill>
        <p:spPr>
          <a:xfrm flipH="1">
            <a:off x="0" y="219075"/>
            <a:ext cx="6331933" cy="1173506"/>
          </a:xfrm>
          <a:prstGeom prst="rect">
            <a:avLst/>
          </a:prstGeom>
          <a:noFill/>
        </p:spPr>
      </p:pic>
    </p:spTree>
    <p:extLst>
      <p:ext uri="{D1ADB68D-312B-4FE8-9FF2-BC56AFFCAC9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a:extLst>
              <a:ext uri="{C731539C-FA47-4C73-9B4A-5D597B99555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9645C02-9821-4A3F-BF93-38A45480E97D}"/>
              </a:ext>
            </a:extLst>
          </p:cNvPr>
          <p:cNvSpPr>
            <a:spLocks noGrp="1"/>
          </p:cNvSpPr>
          <p:nvPr>
            <p:ph type="sldNum" sz="quarter" idx="12"/>
          </p:nvPr>
        </p:nvSpPr>
        <p:spPr/>
        <p:txBody>
          <a:bodyPr rtlCol="0"/>
          <a:lstStyle>
            <a:lvl1pPr lvl="0"/>
          </a:lstStyle>
          <a:p>
            <a:r>
              <a:rPr lang="en-US" dirty="0"/>
              <a:t>&lt;#&gt;</a:t>
            </a:r>
          </a:p>
        </p:txBody>
      </p:sp>
      <p:sp>
        <p:nvSpPr>
          <p:cNvPr id="3" name="Footer Placeholder 2">
            <a:extLst>
              <a:ext uri="{4CC714FE-89E4-4B1A-9AC3-9F5250C93DE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ECA61A7-7726-405E-83C5-C7EF852AEC55}"/>
              </a:ext>
            </a:extLst>
          </p:cNvPr>
          <p:cNvSpPr>
            <a:spLocks noGrp="1"/>
          </p:cNvSpPr>
          <p:nvPr>
            <p:ph type="ftr" sz="quarter" idx="11"/>
          </p:nvPr>
        </p:nvSpPr>
        <p:spPr/>
        <p:txBody>
          <a:bodyPr rtlCol="0"/>
          <a:lstStyle>
            <a:lvl1pPr lvl="0"/>
          </a:lstStyle>
          <a:p>
            <a:r>
              <a:rPr lang="en-US" dirty="0"/>
              <a:t>Footer</a:t>
            </a:r>
          </a:p>
        </p:txBody>
      </p:sp>
      <p:sp>
        <p:nvSpPr>
          <p:cNvPr id="4" name="Date Placeholder 1">
            <a:extLst>
              <a:ext uri="{F65E0D13-1393-4563-8AAC-B52019FB5CE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BFC84D3-E86C-4636-BCB8-DCB6AF8DD323}"/>
              </a:ext>
            </a:extLst>
          </p:cNvPr>
          <p:cNvSpPr>
            <a:spLocks noGrp="1"/>
          </p:cNvSpPr>
          <p:nvPr>
            <p:ph type="dt" sz="half" idx="10"/>
          </p:nvPr>
        </p:nvSpPr>
        <p:spPr/>
        <p:txBody>
          <a:bodyPr rtlCol="0"/>
          <a:lstStyle>
            <a:lvl1pPr lvl="0"/>
          </a:lstStyle>
          <a:p>
            <a:r>
              <a:rPr lang="en-US" dirty="0"/>
              <a:t>Date</a:t>
            </a:r>
          </a:p>
        </p:txBody>
      </p:sp>
      <p:pic>
        <p:nvPicPr>
          <p:cNvPr id="5" name="Picture 4">
            <a:extLst>
              <a:ext uri="{704E5307-8CDD-4F95-88DE-2580EB5F7E1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18BCA6A-4584-461C-A997-A772C139A47F}"/>
              </a:ext>
            </a:extLst>
          </p:cNvPr>
          <p:cNvPicPr>
            <a:picLocks noChangeAspect="1"/>
          </p:cNvPicPr>
          <p:nvPr/>
        </p:nvPicPr>
        <p:blipFill>
          <a:blip r:embed="rId2"/>
          <a:srcRect l="750"/>
          <a:stretch>
            <a:fillRect/>
          </a:stretch>
        </p:blipFill>
        <p:spPr>
          <a:xfrm>
            <a:off x="5853690" y="0"/>
            <a:ext cx="3290309" cy="660991"/>
          </a:xfrm>
          <a:prstGeom prst="rect">
            <a:avLst/>
          </a:prstGeom>
          <a:noFill/>
        </p:spPr>
      </p:pic>
      <p:pic>
        <p:nvPicPr>
          <p:cNvPr id="6" name="Picture 5">
            <a:extLst>
              <a:ext uri="{09BDFCB3-A320-4E7D-B6A5-C57075E4AC6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8E2EB82-FEED-4471-8610-39131F2421EE}"/>
              </a:ext>
            </a:extLst>
          </p:cNvPr>
          <p:cNvPicPr>
            <a:picLocks noChangeAspect="1"/>
          </p:cNvPicPr>
          <p:nvPr/>
        </p:nvPicPr>
        <p:blipFill>
          <a:blip r:embed="rId2"/>
          <a:srcRect l="750"/>
          <a:stretch>
            <a:fillRect/>
          </a:stretch>
        </p:blipFill>
        <p:spPr>
          <a:xfrm flipH="1" flipV="1">
            <a:off x="0" y="4473814"/>
            <a:ext cx="3290309" cy="660991"/>
          </a:xfrm>
          <a:prstGeom prst="rect">
            <a:avLst/>
          </a:prstGeom>
          <a:noFill/>
        </p:spPr>
      </p:pic>
    </p:spTree>
    <p:extLst>
      <p:ext uri="{F7CA81C2-1713-4F72-9378-A472ADD8FAAE}">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a:extLst>
              <a:ext uri="{7DAAF2E0-9795-4D8D-8D3F-3CB7AD06B4A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947F19F-53ED-49E4-BCBF-C501C528A690}"/>
              </a:ext>
            </a:extLst>
          </p:cNvPr>
          <p:cNvSpPr/>
          <p:nvPr/>
        </p:nvSpPr>
        <p:spPr>
          <a:xfrm>
            <a:off x="571500" y="0"/>
            <a:ext cx="2552700" cy="5142900"/>
          </a:xfrm>
          <a:prstGeom prst="rect">
            <a:avLst/>
          </a:prstGeom>
          <a:solidFill>
            <a:schemeClr val="accent1"/>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cxnSp>
        <p:nvCxnSpPr>
          <p:cNvPr id="3" name="Straight Connector 9">
            <a:extLst>
              <a:ext uri="{1EBE395A-65EA-4A18-BFAE-7B3B636ED56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A28020F-5E58-4A86-A64E-D532746A7706}"/>
              </a:ext>
            </a:extLst>
          </p:cNvPr>
          <p:cNvCxnSpPr/>
          <p:nvPr/>
        </p:nvCxnSpPr>
        <p:spPr>
          <a:xfrm rot="10800000" flipH="1">
            <a:off x="3463781" y="1343025"/>
            <a:ext cx="5124450"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4" name="Title 1">
            <a:extLst>
              <a:ext uri="{F1D6819F-DC9A-4363-BF5D-FDFFB233231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3AEB4A6-8894-421A-B735-52A0EAE20370}"/>
              </a:ext>
            </a:extLst>
          </p:cNvPr>
          <p:cNvSpPr>
            <a:spLocks noGrp="1"/>
          </p:cNvSpPr>
          <p:nvPr>
            <p:ph type="title"/>
          </p:nvPr>
        </p:nvSpPr>
        <p:spPr>
          <a:xfrm>
            <a:off x="3445407" y="314325"/>
            <a:ext cx="5127093" cy="1000125"/>
          </a:xfrm>
          <a:prstGeom prst="rect">
            <a:avLst/>
          </a:prstGeom>
        </p:spPr>
        <p:txBody>
          <a:bodyPr rtlCol="0"/>
          <a:lstStyle>
            <a:lvl1pPr lvl="0"/>
          </a:lstStyle>
          <a:p>
            <a:r>
              <a:rPr lang="en-US" dirty="0"/>
              <a:t>Click to edit Master title style</a:t>
            </a:r>
          </a:p>
        </p:txBody>
      </p:sp>
      <p:sp>
        <p:nvSpPr>
          <p:cNvPr id="5" name="Content Placeholder 2">
            <a:extLst>
              <a:ext uri="{4890C71C-071E-4621-B95E-C93E848D89E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CD03436-B982-47FA-BAE4-37EF1F92ABAA}"/>
              </a:ext>
            </a:extLst>
          </p:cNvPr>
          <p:cNvSpPr>
            <a:spLocks noGrp="1"/>
          </p:cNvSpPr>
          <p:nvPr>
            <p:ph idx="1"/>
          </p:nvPr>
        </p:nvSpPr>
        <p:spPr>
          <a:xfrm>
            <a:off x="3444591" y="1380137"/>
            <a:ext cx="5127908" cy="3181668"/>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76F71DF7-3F7E-41CD-903E-5617F76614E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AEC0D14-683A-4F35-AD82-95FC259F382F}"/>
              </a:ext>
            </a:extLst>
          </p:cNvPr>
          <p:cNvSpPr>
            <a:spLocks noGrp="1"/>
          </p:cNvSpPr>
          <p:nvPr>
            <p:ph type="body" idx="2"/>
          </p:nvPr>
        </p:nvSpPr>
        <p:spPr>
          <a:xfrm>
            <a:off x="737532" y="374676"/>
            <a:ext cx="2220634" cy="4196724"/>
          </a:xfrm>
          <a:ln w="9525" cap="flat">
            <a:solidFill>
              <a:schemeClr val="bg1"/>
            </a:solidFill>
            <a:prstDash val="solid"/>
            <a:round/>
          </a:ln>
        </p:spPr>
        <p:txBody>
          <a:bodyPr vert="horz" lIns="91440" tIns="93600" rIns="91440" bIns="45720" rtlCol="0" anchor="t">
            <a:normAutofit/>
          </a:bodyPr>
          <a:lstStyle>
            <a:lvl1pPr marL="0" lvl="0" indent="0">
              <a:lnSpc>
                <a:spcPct val="125000"/>
              </a:lnSpc>
              <a:buNone/>
              <a:defRPr lang="en-US" cap="all" dirty="0">
                <a:solidFill>
                  <a:srgbClr val="FFFFFF"/>
                </a:solidFill>
                <a:latin typeface="+mn-lt"/>
              </a:defRPr>
            </a:lvl1pPr>
          </a:lstStyle>
          <a:p>
            <a:r>
              <a:rPr lang="en-US" dirty="0"/>
              <a:t>Click to edit Master text styles</a:t>
            </a:r>
          </a:p>
        </p:txBody>
      </p:sp>
      <p:sp>
        <p:nvSpPr>
          <p:cNvPr id="7" name="Slide Number Placeholder 3">
            <a:extLst>
              <a:ext uri="{FBF0669B-4A6A-4AB3-BBC0-D7A00CA5639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8F1F8EF-DB2F-4985-936C-74EED8ECB089}"/>
              </a:ext>
            </a:extLst>
          </p:cNvPr>
          <p:cNvSpPr>
            <a:spLocks noGrp="1"/>
          </p:cNvSpPr>
          <p:nvPr>
            <p:ph type="sldNum" sz="quarter" idx="12"/>
          </p:nvPr>
        </p:nvSpPr>
        <p:spPr/>
        <p:txBody>
          <a:bodyPr rtlCol="0"/>
          <a:lstStyle>
            <a:lvl1pPr lvl="0"/>
          </a:lstStyle>
          <a:p>
            <a:r>
              <a:rPr lang="en-US" dirty="0"/>
              <a:t>&lt;#&gt;</a:t>
            </a:r>
          </a:p>
        </p:txBody>
      </p:sp>
      <p:sp>
        <p:nvSpPr>
          <p:cNvPr id="8" name="Footer Placeholder 2">
            <a:extLst>
              <a:ext uri="{014D8974-31E5-4A6F-A439-E132B696DEE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BB09C32-2D39-4B0D-8952-47DE0BFDA514}"/>
              </a:ext>
            </a:extLst>
          </p:cNvPr>
          <p:cNvSpPr>
            <a:spLocks noGrp="1"/>
          </p:cNvSpPr>
          <p:nvPr>
            <p:ph type="ftr" sz="quarter" idx="11"/>
          </p:nvPr>
        </p:nvSpPr>
        <p:spPr/>
        <p:txBody>
          <a:bodyPr rtlCol="0"/>
          <a:lstStyle>
            <a:lvl1pPr lvl="0"/>
          </a:lstStyle>
          <a:p>
            <a:r>
              <a:rPr lang="en-US" dirty="0"/>
              <a:t>Footer</a:t>
            </a:r>
          </a:p>
        </p:txBody>
      </p:sp>
      <p:sp>
        <p:nvSpPr>
          <p:cNvPr id="9" name="Date Placeholder 1">
            <a:extLst>
              <a:ext uri="{867ACAF2-7326-4625-9519-9A2D38E65DD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6EB6567-43A2-450D-B019-8358FA30C3BB}"/>
              </a:ext>
            </a:extLst>
          </p:cNvPr>
          <p:cNvSpPr>
            <a:spLocks noGrp="1"/>
          </p:cNvSpPr>
          <p:nvPr>
            <p:ph type="dt" sz="half" idx="10"/>
          </p:nvPr>
        </p:nvSpPr>
        <p:spPr/>
        <p:txBody>
          <a:bodyPr rtlCol="0"/>
          <a:lstStyle>
            <a:lvl1pPr lvl="0"/>
          </a:lstStyle>
          <a:p>
            <a:r>
              <a:rPr lang="en-US" dirty="0"/>
              <a:t>Date</a:t>
            </a:r>
          </a:p>
        </p:txBody>
      </p:sp>
      <p:pic>
        <p:nvPicPr>
          <p:cNvPr id="10" name="Picture 9">
            <a:extLst>
              <a:ext uri="{F7595107-9E67-4A9F-A8F3-527660D7A7B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F91592D-5CD5-414A-9DE7-7C3C42637ED7}"/>
              </a:ext>
            </a:extLst>
          </p:cNvPr>
          <p:cNvPicPr>
            <a:picLocks noChangeAspect="1"/>
          </p:cNvPicPr>
          <p:nvPr/>
        </p:nvPicPr>
        <p:blipFill>
          <a:blip r:embed="rId2"/>
          <a:srcRect l="750"/>
          <a:stretch>
            <a:fillRect/>
          </a:stretch>
        </p:blipFill>
        <p:spPr>
          <a:xfrm>
            <a:off x="5853690" y="0"/>
            <a:ext cx="3290309" cy="660991"/>
          </a:xfrm>
          <a:prstGeom prst="rect">
            <a:avLst/>
          </a:prstGeom>
          <a:noFill/>
        </p:spPr>
      </p:pic>
    </p:spTree>
    <p:extLst>
      <p:ext uri="{FAC55259-4969-4C91-BED2-E9F54745B437}">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Slide Number Placeholder 4">
            <a:extLst>
              <a:ext uri="{C187965C-DDAD-4F18-9C7E-8B7580857AA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0496A4D-66F4-4F42-BECA-FACB485140DE}"/>
              </a:ext>
            </a:extLst>
          </p:cNvPr>
          <p:cNvSpPr>
            <a:spLocks noGrp="1"/>
          </p:cNvSpPr>
          <p:nvPr>
            <p:ph type="sldNum" sz="quarter" idx="12"/>
          </p:nvPr>
        </p:nvSpPr>
        <p:spPr/>
        <p:txBody>
          <a:bodyPr rtlCol="0"/>
          <a:lstStyle>
            <a:lvl1pPr lvl="0"/>
          </a:lstStyle>
          <a:p>
            <a:r>
              <a:rPr lang="en-US" dirty="0"/>
              <a:t>&lt;#&gt;</a:t>
            </a:r>
          </a:p>
        </p:txBody>
      </p:sp>
      <p:sp>
        <p:nvSpPr>
          <p:cNvPr id="3" name="Footer Placeholder 3">
            <a:extLst>
              <a:ext uri="{1700EE61-F05C-4003-8E67-F683533BC31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694A37F-CA52-4543-AB3B-2523954331C4}"/>
              </a:ext>
            </a:extLst>
          </p:cNvPr>
          <p:cNvSpPr>
            <a:spLocks noGrp="1"/>
          </p:cNvSpPr>
          <p:nvPr>
            <p:ph type="ftr" sz="quarter" idx="11"/>
          </p:nvPr>
        </p:nvSpPr>
        <p:spPr/>
        <p:txBody>
          <a:bodyPr rtlCol="0"/>
          <a:lstStyle>
            <a:lvl1pPr lvl="0"/>
          </a:lstStyle>
          <a:p>
            <a:r>
              <a:rPr lang="en-US" dirty="0"/>
              <a:t>Footer</a:t>
            </a:r>
          </a:p>
        </p:txBody>
      </p:sp>
      <p:sp>
        <p:nvSpPr>
          <p:cNvPr id="4" name="Date Placeholder 1">
            <a:extLst>
              <a:ext uri="{3CCD0A73-F66F-4C7B-8327-C436F2EC8E3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5035B7C-29A3-4B1F-97E2-78A7A04AFFC3}"/>
              </a:ext>
            </a:extLst>
          </p:cNvPr>
          <p:cNvSpPr>
            <a:spLocks noGrp="1"/>
          </p:cNvSpPr>
          <p:nvPr>
            <p:ph type="dt" sz="half" idx="10"/>
          </p:nvPr>
        </p:nvSpPr>
        <p:spPr/>
        <p:txBody>
          <a:bodyPr rtlCol="0"/>
          <a:lstStyle>
            <a:lvl1pPr lvl="0"/>
          </a:lstStyle>
          <a:p>
            <a:r>
              <a:rPr lang="en-US" dirty="0"/>
              <a:t>Date</a:t>
            </a:r>
          </a:p>
        </p:txBody>
      </p:sp>
      <p:sp>
        <p:nvSpPr>
          <p:cNvPr id="5" name="Text Placeholder 3">
            <a:extLst>
              <a:ext uri="{1553B736-0F55-4F8C-80C7-4D4461BCBAF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0179885-D831-4704-8D84-AE0C94143B68}"/>
              </a:ext>
            </a:extLst>
          </p:cNvPr>
          <p:cNvSpPr>
            <a:spLocks noGrp="1"/>
          </p:cNvSpPr>
          <p:nvPr>
            <p:ph type="body"/>
          </p:nvPr>
        </p:nvSpPr>
        <p:spPr>
          <a:xfrm>
            <a:off x="3828390" y="1371600"/>
            <a:ext cx="4744109" cy="3181350"/>
          </a:xfrm>
        </p:spPr>
        <p:txBody>
          <a:bodyPr vert="horz" lIns="91440" tIns="93600" rIns="91440" bIns="45720" rtlCol="0" anchor="t">
            <a:normAutofit/>
          </a:bodyPr>
          <a:lstStyle>
            <a:lvl1pPr marL="0" lvl="0" indent="0">
              <a:lnSpc>
                <a:spcPct val="100000"/>
              </a:lnSpc>
              <a:buNone/>
              <a:defRPr lang="en-US" sz="1600" b="0" dirty="0">
                <a:solidFill>
                  <a:schemeClr val="tx1"/>
                </a:solidFill>
                <a:latin typeface="+mn-lt"/>
              </a:defRPr>
            </a:lvl1pPr>
          </a:lstStyle>
          <a:p>
            <a:r>
              <a:rPr lang="en-US" dirty="0"/>
              <a:t>Click to edit Master text styles</a:t>
            </a:r>
          </a:p>
        </p:txBody>
      </p:sp>
      <p:sp>
        <p:nvSpPr>
          <p:cNvPr id="6" name="Title 1">
            <a:extLst>
              <a:ext uri="{23D5241B-9989-4674-BFDC-52957D2B7F9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0AFB318-564D-40DE-9FD8-274CF76891EB}"/>
              </a:ext>
            </a:extLst>
          </p:cNvPr>
          <p:cNvSpPr>
            <a:spLocks noGrp="1"/>
          </p:cNvSpPr>
          <p:nvPr>
            <p:ph type="title" idx="1"/>
          </p:nvPr>
        </p:nvSpPr>
        <p:spPr>
          <a:xfrm>
            <a:off x="3828390" y="317763"/>
            <a:ext cx="4742470" cy="995975"/>
          </a:xfrm>
          <a:prstGeom prst="rect">
            <a:avLst/>
          </a:prstGeom>
        </p:spPr>
        <p:txBody>
          <a:bodyPr rtlCol="0"/>
          <a:lstStyle>
            <a:lvl1pPr lvl="0"/>
          </a:lstStyle>
          <a:p>
            <a:r>
              <a:rPr lang="en-US" dirty="0"/>
              <a:t>Click to edit Master title style</a:t>
            </a:r>
          </a:p>
        </p:txBody>
      </p:sp>
      <p:sp>
        <p:nvSpPr>
          <p:cNvPr id="7" name="Picture Placeholder 2">
            <a:extLst>
              <a:ext uri="{CE745BE3-7009-40C5-86BA-D826DBC870F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770C12C-5D58-4846-901C-AC068701750E}"/>
              </a:ext>
            </a:extLst>
          </p:cNvPr>
          <p:cNvSpPr>
            <a:spLocks noGrp="1"/>
          </p:cNvSpPr>
          <p:nvPr>
            <p:ph type="pic" idx="2"/>
          </p:nvPr>
        </p:nvSpPr>
        <p:spPr>
          <a:xfrm>
            <a:off x="0" y="0"/>
            <a:ext cx="3603599" cy="5142900"/>
          </a:xfrm>
          <a:ln w="38100">
            <a:noFill/>
            <a:miter lim="800000"/>
          </a:ln>
        </p:spPr>
        <p:txBody>
          <a:bodyPr rtlCol="0"/>
          <a:lstStyle/>
          <a:p>
            <a:r>
              <a:rPr lang="en-US" dirty="0"/>
              <a:t>Click icon to add picture</a:t>
            </a:r>
          </a:p>
        </p:txBody>
      </p:sp>
      <p:cxnSp>
        <p:nvCxnSpPr>
          <p:cNvPr id="8" name="Straight Connector 4">
            <a:extLst>
              <a:ext uri="{617DBD49-CD8E-401E-A726-93CE3900E90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9A6BD70-9502-4E4D-BF28-902F375548D6}"/>
              </a:ext>
            </a:extLst>
          </p:cNvPr>
          <p:cNvCxnSpPr/>
          <p:nvPr/>
        </p:nvCxnSpPr>
        <p:spPr>
          <a:xfrm rot="10800000" flipH="1" flipV="1">
            <a:off x="3818795" y="1343025"/>
            <a:ext cx="4778291"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pic>
        <p:nvPicPr>
          <p:cNvPr id="9" name="Picture 8">
            <a:extLst>
              <a:ext uri="{69681DDC-0961-4D2C-A6B7-73959DF0025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EAA8B12-BBAE-4FA6-9FC1-C8AA023BDB9E}"/>
              </a:ext>
            </a:extLst>
          </p:cNvPr>
          <p:cNvPicPr>
            <a:picLocks noChangeAspect="1"/>
          </p:cNvPicPr>
          <p:nvPr/>
        </p:nvPicPr>
        <p:blipFill>
          <a:blip r:embed="rId2"/>
          <a:srcRect l="750"/>
          <a:stretch>
            <a:fillRect/>
          </a:stretch>
        </p:blipFill>
        <p:spPr>
          <a:xfrm>
            <a:off x="5853690" y="0"/>
            <a:ext cx="3290309" cy="660991"/>
          </a:xfrm>
          <a:prstGeom prst="rect">
            <a:avLst/>
          </a:prstGeom>
          <a:noFill/>
        </p:spPr>
      </p:pic>
      <p:pic>
        <p:nvPicPr>
          <p:cNvPr id="10" name="Picture 9">
            <a:extLst>
              <a:ext uri="{10C29A18-824D-477B-9021-1DE591F9A15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57E3819-5617-4916-990C-C7F17FD5D4AB}"/>
              </a:ext>
            </a:extLst>
          </p:cNvPr>
          <p:cNvPicPr>
            <a:picLocks noChangeAspect="1"/>
          </p:cNvPicPr>
          <p:nvPr/>
        </p:nvPicPr>
        <p:blipFill>
          <a:blip r:embed="rId2"/>
          <a:srcRect l="750"/>
          <a:stretch>
            <a:fillRect/>
          </a:stretch>
        </p:blipFill>
        <p:spPr>
          <a:xfrm flipH="1" flipV="1">
            <a:off x="0" y="4473814"/>
            <a:ext cx="3290309" cy="660991"/>
          </a:xfrm>
          <a:prstGeom prst="rect">
            <a:avLst/>
          </a:prstGeom>
          <a:noFill/>
        </p:spPr>
      </p:pic>
    </p:spTree>
    <p:extLst>
      <p:ext uri="{C864DFE2-2A0B-4D1C-9353-F6B41D1D7FA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blipFill dpi="0"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D41104AE-F356-43E2-A2D8-DA2716D4592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FBBF511-5799-4EA2-8CE4-EC0A851E2E13}"/>
              </a:ext>
            </a:extLst>
          </p:cNvPr>
          <p:cNvSpPr>
            <a:spLocks noGrp="1"/>
          </p:cNvSpPr>
          <p:nvPr>
            <p:ph type="title"/>
          </p:nvPr>
        </p:nvSpPr>
        <p:spPr>
          <a:xfrm>
            <a:off x="571500" y="572099"/>
            <a:ext cx="8001000" cy="624157"/>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4EB180ED-03C1-4ED5-9E00-B14A23732F2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3F24DF7-BE3B-4B38-8E64-E5E79F36732B}"/>
              </a:ext>
            </a:extLst>
          </p:cNvPr>
          <p:cNvSpPr>
            <a:spLocks noGrp="1"/>
          </p:cNvSpPr>
          <p:nvPr>
            <p:ph type="body" idx="1"/>
          </p:nvPr>
        </p:nvSpPr>
        <p:spPr>
          <a:xfrm>
            <a:off x="571500" y="1276350"/>
            <a:ext cx="8001000" cy="3289226"/>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58DD6D6A-EC02-4DCD-8B90-3CFCB0ED721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EAD7657-E00E-4609-94DA-BB855B6BC78A}"/>
              </a:ext>
            </a:extLst>
          </p:cNvPr>
          <p:cNvSpPr>
            <a:spLocks noGrp="1"/>
          </p:cNvSpPr>
          <p:nvPr>
            <p:ph type="sldNum" sz="quarter" idx="4"/>
          </p:nvPr>
        </p:nvSpPr>
        <p:spPr>
          <a:xfrm>
            <a:off x="6123448" y="4761638"/>
            <a:ext cx="2450148" cy="285750"/>
          </a:xfrm>
          <a:prstGeom prst="rect">
            <a:avLst/>
          </a:prstGeom>
        </p:spPr>
        <p:txBody>
          <a:bodyPr vert="horz" lIns="91440" tIns="45720" rIns="91440" bIns="45720" rtlCol="0" anchor="ctr"/>
          <a:lstStyle>
            <a:lvl1pPr lvl="0" algn="r">
              <a:defRPr lang="en-US" sz="600" b="0" i="0" dirty="0">
                <a:solidFill>
                  <a:schemeClr val="tx1"/>
                </a:solidFill>
                <a:latin typeface="+mn-lt"/>
              </a:defRPr>
            </a:lvl1pPr>
          </a:lstStyle>
          <a:p>
            <a:r>
              <a:rPr lang="en-US" dirty="0"/>
              <a:t>&lt;#&gt;</a:t>
            </a:r>
          </a:p>
        </p:txBody>
      </p:sp>
      <p:sp>
        <p:nvSpPr>
          <p:cNvPr id="5" name="Footer Placeholder 4">
            <a:extLst>
              <a:ext uri="{CC3D0F2A-78A5-492B-91E8-4B71BE614BA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504F519-B11A-4D04-9523-7D97E47D123D}"/>
              </a:ext>
            </a:extLst>
          </p:cNvPr>
          <p:cNvSpPr>
            <a:spLocks noGrp="1"/>
          </p:cNvSpPr>
          <p:nvPr>
            <p:ph type="ftr" sz="quarter" idx="3"/>
          </p:nvPr>
        </p:nvSpPr>
        <p:spPr>
          <a:xfrm>
            <a:off x="3124200" y="4771233"/>
            <a:ext cx="2895600" cy="285750"/>
          </a:xfrm>
          <a:prstGeom prst="rect">
            <a:avLst/>
          </a:prstGeom>
        </p:spPr>
        <p:txBody>
          <a:bodyPr vert="horz" lIns="91440" tIns="45720" rIns="91440" bIns="45720" rtlCol="0" anchor="ctr"/>
          <a:lstStyle>
            <a:lvl1pPr lvl="0" algn="ctr">
              <a:defRPr lang="en-US" sz="600" b="0" i="0" dirty="0">
                <a:solidFill>
                  <a:schemeClr val="tx1"/>
                </a:solidFill>
                <a:latin typeface="+mn-lt"/>
              </a:defRPr>
            </a:lvl1pPr>
          </a:lstStyle>
          <a:p>
            <a:r>
              <a:rPr lang="en-US" dirty="0"/>
              <a:t>Footer</a:t>
            </a:r>
          </a:p>
        </p:txBody>
      </p:sp>
      <p:sp>
        <p:nvSpPr>
          <p:cNvPr id="6" name="Date Placeholder 3">
            <a:extLst>
              <a:ext uri="{E661DA7C-183E-4173-9F5E-6475B662BA1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7D799A1-0DBF-4096-B281-34E45C8E0C3C}"/>
              </a:ext>
            </a:extLst>
          </p:cNvPr>
          <p:cNvSpPr>
            <a:spLocks noGrp="1"/>
          </p:cNvSpPr>
          <p:nvPr>
            <p:ph type="dt" sz="half" idx="2"/>
          </p:nvPr>
        </p:nvSpPr>
        <p:spPr>
          <a:xfrm>
            <a:off x="570403" y="4771233"/>
            <a:ext cx="2462604" cy="285750"/>
          </a:xfrm>
          <a:prstGeom prst="rect">
            <a:avLst/>
          </a:prstGeom>
        </p:spPr>
        <p:txBody>
          <a:bodyPr vert="horz" lIns="91440" tIns="45720" rIns="91440" bIns="45720" rtlCol="0" anchor="ctr"/>
          <a:lstStyle>
            <a:lvl1pPr lvl="0" algn="l">
              <a:defRPr lang="en-US" sz="600" b="0" i="0" dirty="0">
                <a:solidFill>
                  <a:schemeClr val="tx1"/>
                </a:solidFill>
                <a:latin typeface="+mn-lt"/>
              </a:defRPr>
            </a:lvl1pPr>
          </a:lstStyle>
          <a:p>
            <a:r>
              <a:rPr lang="en-US" dirty="0"/>
              <a:t>Date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3200" b="1" i="0" cap="all" dirty="0">
          <a:solidFill>
            <a:schemeClr val="tx2"/>
          </a:solidFill>
          <a:latin typeface="+mj-lt"/>
        </a:defRPr>
      </a:lvl1pPr>
    </p:titleStyle>
    <p:bodyStyle>
      <a:lvl1pPr marL="342900" lvl="0" indent="-342900" algn="l" rtl="0">
        <a:lnSpc>
          <a:spcPct val="100000"/>
        </a:lnSpc>
        <a:spcBef>
          <a:spcPts val="1200"/>
        </a:spcBef>
        <a:buClr>
          <a:schemeClr val="accent1"/>
        </a:buClr>
        <a:buFont typeface="Arial"/>
        <a:buChar char="•"/>
        <a:defRPr lang="en-US" sz="1800" b="0" i="0" dirty="0">
          <a:solidFill>
            <a:schemeClr val="tx1"/>
          </a:solidFill>
          <a:latin typeface="+mn-lt"/>
        </a:defRPr>
      </a:lvl1pPr>
      <a:lvl2pPr marL="742950" lvl="1" indent="-285750" algn="l" rtl="0">
        <a:lnSpc>
          <a:spcPct val="100000"/>
        </a:lnSpc>
        <a:spcBef>
          <a:spcPts val="300"/>
        </a:spcBef>
        <a:buClr>
          <a:schemeClr val="tx1">
            <a:lumMod val="50000"/>
            <a:lumOff val="50000"/>
          </a:schemeClr>
        </a:buClr>
        <a:buFont typeface="Arial"/>
        <a:buChar char="•"/>
        <a:defRPr lang="en-US" sz="1600" b="0" i="0" dirty="0">
          <a:solidFill>
            <a:schemeClr val="tx1"/>
          </a:solidFill>
          <a:latin typeface="+mn-lt"/>
        </a:defRPr>
      </a:lvl2pPr>
      <a:lvl3pPr marL="1143000" lvl="2" indent="-228600" algn="l" rtl="0">
        <a:lnSpc>
          <a:spcPct val="100000"/>
        </a:lnSpc>
        <a:spcBef>
          <a:spcPts val="300"/>
        </a:spcBef>
        <a:buClr>
          <a:schemeClr val="tx1">
            <a:lumMod val="50000"/>
            <a:lumOff val="50000"/>
          </a:schemeClr>
        </a:buClr>
        <a:buFont typeface="Arial"/>
        <a:buChar char="•"/>
        <a:defRPr lang="en-US" sz="1400" b="0" i="0" dirty="0">
          <a:solidFill>
            <a:schemeClr val="tx1"/>
          </a:solidFill>
          <a:latin typeface="+mn-lt"/>
        </a:defRPr>
      </a:lvl3pPr>
      <a:lvl4pPr marL="1600200" lvl="3" indent="-228600" algn="l" rtl="0">
        <a:lnSpc>
          <a:spcPct val="100000"/>
        </a:lnSpc>
        <a:spcBef>
          <a:spcPts val="300"/>
        </a:spcBef>
        <a:buClr>
          <a:schemeClr val="tx1">
            <a:lumMod val="50000"/>
            <a:lumOff val="50000"/>
          </a:schemeClr>
        </a:buClr>
        <a:buFont typeface="Arial"/>
        <a:buChar char="•"/>
        <a:defRPr lang="en-US" sz="1200" b="0" i="0" dirty="0">
          <a:solidFill>
            <a:schemeClr val="tx1"/>
          </a:solidFill>
          <a:latin typeface="+mn-lt"/>
        </a:defRPr>
      </a:lvl4pPr>
      <a:lvl5pPr marL="2057400" lvl="4" indent="-228600" algn="l" rtl="0">
        <a:lnSpc>
          <a:spcPct val="100000"/>
        </a:lnSpc>
        <a:spcBef>
          <a:spcPts val="300"/>
        </a:spcBef>
        <a:buClr>
          <a:schemeClr val="tx1">
            <a:lumMod val="50000"/>
            <a:lumOff val="50000"/>
          </a:schemeClr>
        </a:buClr>
        <a:buFont typeface="Arial"/>
        <a:buChar char="•"/>
        <a:defRPr lang="en-US" sz="1100" b="0" i="0" dirty="0">
          <a:solidFill>
            <a:schemeClr val="tx1"/>
          </a:solidFill>
          <a:latin typeface="+mn-lt"/>
        </a:defRPr>
      </a:lvl5pPr>
      <a:lvl6pPr marL="2514600" lvl="5" indent="-228600" algn="l" rtl="0">
        <a:spcBef>
          <a:spcPct val="20000"/>
        </a:spcBef>
        <a:buFont typeface="Arial"/>
        <a:buChar char="-"/>
        <a:defRPr lang="en-US" sz="1100" b="0" i="0" dirty="0">
          <a:solidFill>
            <a:schemeClr val="tx1"/>
          </a:solidFill>
          <a:latin typeface="+mn-lt"/>
        </a:defRPr>
      </a:lvl6pPr>
      <a:lvl7pPr marL="2971800" lvl="6" indent="-228600" algn="l" rtl="0">
        <a:spcBef>
          <a:spcPct val="20000"/>
        </a:spcBef>
        <a:buFont typeface="Arial"/>
        <a:buChar char="-"/>
        <a:defRPr lang="en-US" sz="1100" b="0" i="0" dirty="0">
          <a:solidFill>
            <a:schemeClr val="tx1"/>
          </a:solidFill>
          <a:latin typeface="+mn-lt"/>
        </a:defRPr>
      </a:lvl7pPr>
      <a:lvl8pPr marL="3429000" lvl="7" indent="-228600" algn="l" rtl="0">
        <a:spcBef>
          <a:spcPct val="20000"/>
        </a:spcBef>
        <a:buFont typeface="Arial"/>
        <a:buChar char="-"/>
        <a:defRPr lang="en-US" sz="1100" b="0" i="0" dirty="0">
          <a:solidFill>
            <a:schemeClr val="tx1"/>
          </a:solidFill>
          <a:latin typeface="+mn-lt"/>
        </a:defRPr>
      </a:lvl8pPr>
      <a:lvl9pPr marL="3886200" lvl="8" indent="-228600" algn="l" rtl="0">
        <a:spcBef>
          <a:spcPct val="20000"/>
        </a:spcBef>
        <a:buFont typeface="Arial"/>
        <a:buChar char="-"/>
        <a:defRPr lang="en-US" sz="1100" b="0" i="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nvestopedia.com/terms/i/insurance.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22902DA1-DC3B-4C57-A030-7EE2237CB36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C972A4C-600C-4A3A-9587-F6DEA69065D7}"/>
              </a:ext>
            </a:extLst>
          </p:cNvPr>
          <p:cNvSpPr>
            <a:spLocks noGrp="1"/>
          </p:cNvSpPr>
          <p:nvPr>
            <p:ph type="title"/>
          </p:nvPr>
        </p:nvSpPr>
        <p:spPr>
          <a:xfrm>
            <a:off x="400688" y="418185"/>
            <a:ext cx="8743312" cy="2235984"/>
          </a:xfrm>
        </p:spPr>
        <p:txBody>
          <a:bodyPr rtlCol="0"/>
          <a:lstStyle/>
          <a:p>
            <a:r>
              <a:rPr lang="en-US" sz="4000" b="1" dirty="0" err="1">
                <a:latin typeface="Alegreya"/>
              </a:rPr>
              <a:t>MFPE</a:t>
            </a:r>
            <a:r>
              <a:rPr lang="en-US" sz="4000" b="1" dirty="0">
                <a:latin typeface="Alegreya"/>
              </a:rPr>
              <a:t> Topic</a:t>
            </a:r>
          </a:p>
          <a:p>
            <a:r>
              <a:rPr lang="en-US" sz="4000" b="1" dirty="0">
                <a:solidFill>
                  <a:schemeClr val="accent3">
                    <a:lumMod val="75000"/>
                  </a:schemeClr>
                </a:solidFill>
                <a:latin typeface="Alegreya"/>
              </a:rPr>
              <a:t>Policy Administration System </a:t>
            </a:r>
          </a:p>
        </p:txBody>
      </p:sp>
      <p:sp>
        <p:nvSpPr>
          <p:cNvPr id="3" name="Subtitle 2">
            <a:extLst>
              <a:ext uri="{CBB78470-5D48-498A-8F1D-A10A36EEF26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A515C01-035C-4B1D-8E8F-D0CE1D2256BB}"/>
              </a:ext>
            </a:extLst>
          </p:cNvPr>
          <p:cNvSpPr>
            <a:spLocks noGrp="1"/>
          </p:cNvSpPr>
          <p:nvPr>
            <p:ph type="subTitle" idx="1"/>
          </p:nvPr>
        </p:nvSpPr>
        <p:spPr>
          <a:xfrm>
            <a:off x="2219220" y="2654179"/>
            <a:ext cx="4695291" cy="2346293"/>
          </a:xfrm>
        </p:spPr>
        <p:txBody>
          <a:bodyPr rtlCol="0"/>
          <a:lstStyle/>
          <a:p>
            <a:r>
              <a:rPr lang="en-US" b="1" dirty="0">
                <a:solidFill>
                  <a:schemeClr val="tx1">
                    <a:lumMod val="75000"/>
                    <a:lumOff val="25000"/>
                  </a:schemeClr>
                </a:solidFill>
                <a:latin typeface="Tenorite"/>
              </a:rPr>
              <a:t>COHORT: INTCDE22ID013</a:t>
            </a:r>
          </a:p>
          <a:p>
            <a:r>
              <a:rPr lang="en-US" b="1" dirty="0">
                <a:solidFill>
                  <a:schemeClr val="tx1">
                    <a:lumMod val="75000"/>
                    <a:lumOff val="25000"/>
                  </a:schemeClr>
                </a:solidFill>
                <a:latin typeface="Tenorite"/>
              </a:rPr>
              <a:t>       POD no.5</a:t>
            </a:r>
          </a:p>
          <a:p>
            <a:endParaRPr/>
          </a:p>
          <a:p>
            <a:pPr algn="l"/>
            <a:r>
              <a:rPr lang="en-US" b="1" dirty="0">
                <a:latin typeface="Tenorite"/>
              </a:rPr>
              <a:t>MENTOR: </a:t>
            </a:r>
            <a:r>
              <a:rPr lang="en-US" b="1" dirty="0" err="1">
                <a:solidFill>
                  <a:schemeClr val="tx1">
                    <a:lumMod val="75000"/>
                    <a:lumOff val="25000"/>
                  </a:schemeClr>
                </a:solidFill>
                <a:latin typeface="Tenorite"/>
              </a:rPr>
              <a:t>PARDEEP</a:t>
            </a:r>
            <a:r>
              <a:rPr lang="en-US" b="1" dirty="0">
                <a:solidFill>
                  <a:schemeClr val="tx1">
                    <a:lumMod val="75000"/>
                    <a:lumOff val="25000"/>
                  </a:schemeClr>
                </a:solidFill>
                <a:latin typeface="Tenorite"/>
              </a:rPr>
              <a:t> KUMAR</a:t>
            </a:r>
          </a:p>
          <a:p>
            <a:pPr algn="l"/>
            <a:r>
              <a:rPr lang="en-US" b="1" dirty="0">
                <a:latin typeface="Tenorite"/>
              </a:rPr>
              <a:t>TRAINER: </a:t>
            </a:r>
            <a:r>
              <a:rPr lang="en-US" b="1" dirty="0">
                <a:solidFill>
                  <a:schemeClr val="tx1">
                    <a:lumMod val="75000"/>
                    <a:lumOff val="25000"/>
                  </a:schemeClr>
                </a:solidFill>
                <a:latin typeface="Tenorite"/>
              </a:rPr>
              <a:t>T </a:t>
            </a:r>
            <a:r>
              <a:rPr lang="en-US" b="1" dirty="0" err="1">
                <a:solidFill>
                  <a:schemeClr val="tx1">
                    <a:lumMod val="75000"/>
                    <a:lumOff val="25000"/>
                  </a:schemeClr>
                </a:solidFill>
                <a:latin typeface="Tenorite"/>
              </a:rPr>
              <a:t>DeVI</a:t>
            </a:r>
          </a:p>
          <a:p>
            <a:pPr algn="l"/>
            <a:r>
              <a:rPr lang="en-US" b="1" dirty="0">
                <a:latin typeface="Tenorite"/>
              </a:rPr>
              <a:t>COACH   : </a:t>
            </a:r>
            <a:r>
              <a:rPr lang="en-US" b="1" dirty="0" err="1">
                <a:solidFill>
                  <a:schemeClr val="tx1">
                    <a:lumMod val="75000"/>
                    <a:lumOff val="25000"/>
                  </a:schemeClr>
                </a:solidFill>
                <a:latin typeface="Tenorite"/>
              </a:rPr>
              <a:t>Kanchan</a:t>
            </a:r>
            <a:r>
              <a:rPr lang="en-US" b="1" dirty="0">
                <a:solidFill>
                  <a:schemeClr val="tx1">
                    <a:lumMod val="75000"/>
                    <a:lumOff val="25000"/>
                  </a:schemeClr>
                </a:solidFill>
                <a:latin typeface="Tenorite"/>
              </a:rPr>
              <a:t> </a:t>
            </a:r>
            <a:r>
              <a:rPr lang="en-US" b="1" dirty="0" err="1">
                <a:solidFill>
                  <a:schemeClr val="tx1">
                    <a:lumMod val="75000"/>
                    <a:lumOff val="25000"/>
                  </a:schemeClr>
                </a:solidFill>
                <a:latin typeface="Tenorite"/>
              </a:rPr>
              <a:t>nilkanthrao</a:t>
            </a:r>
            <a:r>
              <a:rPr lang="en-US" b="1" dirty="0">
                <a:solidFill>
                  <a:schemeClr val="tx1">
                    <a:lumMod val="75000"/>
                    <a:lumOff val="25000"/>
                  </a:schemeClr>
                </a:solidFill>
                <a:latin typeface="Tenorite"/>
              </a:rPr>
              <a:t> </a:t>
            </a:r>
            <a:r>
              <a:rPr lang="en-US" b="1" dirty="0" err="1">
                <a:solidFill>
                  <a:schemeClr val="tx1">
                    <a:lumMod val="75000"/>
                    <a:lumOff val="25000"/>
                  </a:schemeClr>
                </a:solidFill>
                <a:latin typeface="Tenorite"/>
              </a:rPr>
              <a:t>Bhise</a:t>
            </a:r>
          </a:p>
        </p:txBody>
      </p:sp>
    </p:spTree>
    <p:extLst>
      <p:ext uri="{46FBD719-7203-4A07-BDCA-3299FF6DE73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a:extLst>
              <a:ext uri="{16A0CBBE-B79E-4690-B47A-4DA40D19665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C3EBFDE-B5CB-498B-8F95-AFA59550CB6F}"/>
              </a:ext>
            </a:extLst>
          </p:cNvPr>
          <p:cNvPicPr>
            <a:picLocks noGrp="1" noChangeAspect="1"/>
          </p:cNvPicPr>
          <p:nvPr>
            <p:ph/>
          </p:nvPr>
        </p:nvPicPr>
        <p:blipFill>
          <a:blip r:embed="rId2"/>
          <a:srcRect t="-360" b="10"/>
          <a:stretch>
            <a:fillRect/>
          </a:stretch>
        </p:blipFill>
        <p:spPr>
          <a:xfrm>
            <a:off x="2485815" y="1215037"/>
            <a:ext cx="4099922" cy="3705415"/>
          </a:xfrm>
          <a:noFill/>
        </p:spPr>
      </p:pic>
      <p:sp>
        <p:nvSpPr>
          <p:cNvPr id="3" name="Title 7">
            <a:extLst>
              <a:ext uri="{C8F745E7-FF44-4AEC-ACF2-121287952CC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07AEAD7-D1BD-4D11-9C35-20E4B7CB009D}"/>
              </a:ext>
            </a:extLst>
          </p:cNvPr>
          <p:cNvSpPr>
            <a:spLocks noGrp="1"/>
          </p:cNvSpPr>
          <p:nvPr>
            <p:ph type="title" idx="1"/>
          </p:nvPr>
        </p:nvSpPr>
        <p:spPr/>
        <p:txBody>
          <a:bodyPr rtlCol="0"/>
          <a:lstStyle/>
          <a:p>
            <a:r>
              <a:rPr lang="en-US" dirty="0"/>
              <a:t>class diagram</a:t>
            </a:r>
          </a:p>
        </p:txBody>
      </p:sp>
    </p:spTree>
    <p:extLst>
      <p:ext uri="{1A6BBD55-1E2A-4C36-A1F1-EF957B69B39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01853B5C-E5DD-48B9-946B-C607173E103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CCF3875-437A-4A19-8D35-181F806E595D}"/>
              </a:ext>
            </a:extLst>
          </p:cNvPr>
          <p:cNvSpPr>
            <a:spLocks noGrp="1"/>
          </p:cNvSpPr>
          <p:nvPr>
            <p:ph/>
          </p:nvPr>
        </p:nvSpPr>
        <p:spPr/>
        <p:txBody>
          <a:bodyPr rtlCol="0"/>
          <a:lstStyle/>
          <a:p>
            <a:r>
              <a:rPr lang="en-US" dirty="0"/>
              <a:t>Kajal </a:t>
            </a:r>
            <a:r>
              <a:rPr lang="en-US" dirty="0" err="1"/>
              <a:t>sharma</a:t>
            </a:r>
            <a:r>
              <a:rPr lang="en-US" dirty="0"/>
              <a:t> -------------------------Angular</a:t>
            </a:r>
          </a:p>
          <a:p>
            <a:r>
              <a:rPr lang="en-US" dirty="0"/>
              <a:t>Devish LNU --------------------------Cloud deployment, </a:t>
            </a:r>
            <a:r>
              <a:rPr lang="en-US"/>
              <a:t>Policy Microservice</a:t>
            </a:r>
            <a:endParaRPr lang="en-US" dirty="0"/>
          </a:p>
          <a:p>
            <a:r>
              <a:rPr lang="en-US" dirty="0" err="1"/>
              <a:t>Bellary</a:t>
            </a:r>
            <a:r>
              <a:rPr lang="en-US" dirty="0"/>
              <a:t> </a:t>
            </a:r>
            <a:r>
              <a:rPr lang="en-US" dirty="0" err="1"/>
              <a:t>yasmeen</a:t>
            </a:r>
            <a:r>
              <a:rPr lang="en-US" dirty="0"/>
              <a:t> shadab---------------Entity framework and web API</a:t>
            </a:r>
          </a:p>
          <a:p>
            <a:r>
              <a:rPr lang="en-US" dirty="0"/>
              <a:t>Kutala vedavathi----------------------Testing</a:t>
            </a:r>
          </a:p>
        </p:txBody>
      </p:sp>
      <p:sp>
        <p:nvSpPr>
          <p:cNvPr id="3" name="Title 7">
            <a:extLst>
              <a:ext uri="{B7F40B78-0B03-4114-9DF0-75CEB47DAD2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A257FE8-FA38-4E38-AB95-4DDDB3A0D96D}"/>
              </a:ext>
            </a:extLst>
          </p:cNvPr>
          <p:cNvSpPr>
            <a:spLocks noGrp="1"/>
          </p:cNvSpPr>
          <p:nvPr>
            <p:ph type="title" idx="1"/>
          </p:nvPr>
        </p:nvSpPr>
        <p:spPr/>
        <p:txBody>
          <a:bodyPr rtlCol="0"/>
          <a:lstStyle/>
          <a:p>
            <a:r>
              <a:rPr lang="en-US" dirty="0"/>
              <a:t>work distribution</a:t>
            </a:r>
          </a:p>
        </p:txBody>
      </p:sp>
    </p:spTree>
    <p:extLst>
      <p:ext uri="{8D31C43B-4741-4C88-BC31-277771D2C11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ED4FCDC8-6402-46F6-B248-27746E43D09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5366273-B104-4010-851A-986284FF5E69}"/>
              </a:ext>
            </a:extLst>
          </p:cNvPr>
          <p:cNvSpPr>
            <a:spLocks noGrp="1"/>
          </p:cNvSpPr>
          <p:nvPr>
            <p:ph/>
          </p:nvPr>
        </p:nvSpPr>
        <p:spPr/>
        <p:txBody>
          <a:bodyPr vert="horz" rtlCol="0">
            <a:normAutofit lnSpcReduction="10000"/>
          </a:bodyPr>
          <a:lstStyle/>
          <a:p>
            <a:pPr algn="just"/>
            <a:endParaRPr/>
          </a:p>
          <a:p>
            <a:pPr algn="just"/>
            <a:r>
              <a:rPr lang="en-US" sz="1400" b="0" dirty="0">
                <a:latin typeface="Alegreya"/>
              </a:rPr>
              <a:t>Authorization  microservice</a:t>
            </a:r>
          </a:p>
          <a:p>
            <a:pPr algn="just"/>
            <a:r>
              <a:rPr lang="en-US" sz="1400" b="0" dirty="0">
                <a:latin typeface="Alegreya"/>
              </a:rPr>
              <a:t>Consumer  microservice</a:t>
            </a:r>
          </a:p>
          <a:p>
            <a:pPr algn="just"/>
            <a:r>
              <a:rPr lang="en-US" sz="1400" b="0" dirty="0">
                <a:latin typeface="Alegreya"/>
              </a:rPr>
              <a:t>policy microservice</a:t>
            </a:r>
          </a:p>
          <a:p>
            <a:pPr algn="just"/>
            <a:r>
              <a:rPr lang="en-US" sz="1400" b="0" dirty="0">
                <a:latin typeface="Alegreya"/>
              </a:rPr>
              <a:t>Quote  microservice</a:t>
            </a:r>
          </a:p>
          <a:p>
            <a:pPr algn="just"/>
            <a:r>
              <a:rPr lang="en-US" sz="1400" b="0" dirty="0">
                <a:latin typeface="Alegreya"/>
              </a:rPr>
              <a:t>Swagger</a:t>
            </a:r>
          </a:p>
          <a:p>
            <a:pPr algn="just"/>
            <a:r>
              <a:rPr lang="en-US" sz="1400" b="0" dirty="0" err="1">
                <a:latin typeface="Alegreya"/>
              </a:rPr>
              <a:t>Insurity</a:t>
            </a:r>
            <a:r>
              <a:rPr lang="en-US" sz="1400" b="0" dirty="0">
                <a:latin typeface="Alegreya"/>
              </a:rPr>
              <a:t> portal</a:t>
            </a:r>
          </a:p>
          <a:p>
            <a:pPr algn="just"/>
            <a:r>
              <a:rPr lang="en-US" sz="1400" b="0" dirty="0">
                <a:latin typeface="Alegreya"/>
              </a:rPr>
              <a:t>Cloud deployment</a:t>
            </a:r>
          </a:p>
          <a:p>
            <a:pPr algn="just"/>
            <a:r>
              <a:rPr lang="en-US" sz="1400" b="0" dirty="0">
                <a:latin typeface="Alegreya"/>
              </a:rPr>
              <a:t>Unit testing </a:t>
            </a:r>
          </a:p>
        </p:txBody>
      </p:sp>
      <p:sp>
        <p:nvSpPr>
          <p:cNvPr id="3" name="Title 7">
            <a:extLst>
              <a:ext uri="{3FBEC1F2-E1E6-4B40-BAD3-11AA6A173B6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72294B7-4478-483A-8006-55A1E8EAD0F8}"/>
              </a:ext>
            </a:extLst>
          </p:cNvPr>
          <p:cNvSpPr>
            <a:spLocks noGrp="1"/>
          </p:cNvSpPr>
          <p:nvPr>
            <p:ph type="title" idx="1"/>
          </p:nvPr>
        </p:nvSpPr>
        <p:spPr>
          <a:xfrm>
            <a:off x="205482" y="572100"/>
            <a:ext cx="8815225" cy="624154"/>
          </a:xfrm>
        </p:spPr>
        <p:txBody>
          <a:bodyPr rtlCol="0"/>
          <a:lstStyle/>
          <a:p>
            <a:r>
              <a:rPr lang="en-US" b="1" dirty="0">
                <a:latin typeface="Times New Roman"/>
              </a:rPr>
              <a:t>             </a:t>
            </a:r>
            <a:br>
              <a:rPr lang="en-US" dirty="0"/>
            </a:br>
            <a:r>
              <a:rPr lang="en-US" b="1" dirty="0">
                <a:latin typeface="Lato"/>
              </a:rPr>
              <a:t>Individual Components of the System</a:t>
            </a:r>
          </a:p>
        </p:txBody>
      </p:sp>
    </p:spTree>
    <p:extLst>
      <p:ext uri="{C1A50763-EA08-4789-B8F9-AA85CFBC7AD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6E275BD4-D4BE-4E5C-851A-10B9709BA35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8A68F2A-21BC-40FA-83C1-4E9E9AE1651C}"/>
              </a:ext>
            </a:extLst>
          </p:cNvPr>
          <p:cNvSpPr>
            <a:spLocks noGrp="1"/>
          </p:cNvSpPr>
          <p:nvPr>
            <p:ph/>
          </p:nvPr>
        </p:nvSpPr>
        <p:spPr/>
        <p:txBody>
          <a:bodyPr rtlCol="0"/>
          <a:lstStyle/>
          <a:p>
            <a:pPr marL="0" indent="0">
              <a:buNone/>
            </a:pPr>
            <a:r>
              <a:rPr lang="en-US" sz="1400" b="1" dirty="0">
                <a:latin typeface="Alegreya"/>
              </a:rPr>
              <a:t>Security Requirements </a:t>
            </a:r>
          </a:p>
          <a:p>
            <a:r>
              <a:rPr lang="en-US" sz="1400" b="0" dirty="0">
                <a:latin typeface="Alegreya"/>
              </a:rPr>
              <a:t>Service to Service communication has to happen using JWT</a:t>
            </a:r>
          </a:p>
          <a:p>
            <a:r>
              <a:rPr lang="en-US" sz="1400" b="0" dirty="0">
                <a:latin typeface="Alegreya"/>
              </a:rPr>
              <a:t>Pass End User Context across Microservices</a:t>
            </a:r>
          </a:p>
          <a:p>
            <a:r>
              <a:rPr lang="en-US" sz="1400" b="0" dirty="0">
                <a:latin typeface="Alegreya"/>
              </a:rPr>
              <a:t>Have the token expired after specific amount of time say 15 minutes.</a:t>
            </a:r>
          </a:p>
          <a:p>
            <a:r>
              <a:rPr lang="en-US" sz="1400" b="0" dirty="0">
                <a:latin typeface="Alegreya"/>
              </a:rPr>
              <a:t>Have this service configured in the cloud along with other services</a:t>
            </a:r>
          </a:p>
        </p:txBody>
      </p:sp>
      <p:sp>
        <p:nvSpPr>
          <p:cNvPr id="3" name="Title 7">
            <a:extLst>
              <a:ext uri="{0D107B62-B8CF-4470-B4C7-927DD745A0C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2BABF06-EAB3-45CE-9420-65B98756B7B8}"/>
              </a:ext>
            </a:extLst>
          </p:cNvPr>
          <p:cNvSpPr>
            <a:spLocks noGrp="1"/>
          </p:cNvSpPr>
          <p:nvPr>
            <p:ph type="title" idx="1"/>
          </p:nvPr>
        </p:nvSpPr>
        <p:spPr/>
        <p:txBody>
          <a:bodyPr rtlCol="0"/>
          <a:lstStyle/>
          <a:p>
            <a:r>
              <a:rPr lang="en-US" dirty="0"/>
              <a:t>authorization microservice</a:t>
            </a:r>
          </a:p>
        </p:txBody>
      </p:sp>
    </p:spTree>
    <p:extLst>
      <p:ext uri="{33AA601D-6A60-4D6F-9CEB-BC41960631AE}">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a:extLst>
              <a:ext uri="{A3FC2255-C820-40B0-B591-D2029F8E88A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65E0E80-3EBE-48F4-A64E-3275679D55FD}"/>
              </a:ext>
            </a:extLst>
          </p:cNvPr>
          <p:cNvPicPr>
            <a:picLocks noGrp="1"/>
          </p:cNvPicPr>
          <p:nvPr>
            <p:ph/>
          </p:nvPr>
        </p:nvPicPr>
        <p:blipFill>
          <a:blip r:embed="rId2" cstate="print"/>
          <a:srcRect t="13458" b="13458"/>
          <a:stretch>
            <a:fillRect/>
          </a:stretch>
        </p:blipFill>
        <p:spPr>
          <a:xfrm>
            <a:off x="2694403" y="855106"/>
            <a:ext cx="3989794" cy="1638461"/>
          </a:xfrm>
          <a:noFill/>
        </p:spPr>
      </p:pic>
      <p:sp>
        <p:nvSpPr>
          <p:cNvPr id="3" name="Title 7">
            <a:extLst>
              <a:ext uri="{716E9A2C-8F24-4E95-9125-B30060EBDD6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D049B86-9117-4559-AB3E-53441DAF836B}"/>
              </a:ext>
            </a:extLst>
          </p:cNvPr>
          <p:cNvSpPr>
            <a:spLocks noGrp="1"/>
          </p:cNvSpPr>
          <p:nvPr>
            <p:ph type="title" idx="1"/>
          </p:nvPr>
        </p:nvSpPr>
        <p:spPr>
          <a:xfrm>
            <a:off x="571500" y="0"/>
            <a:ext cx="8001000" cy="664768"/>
          </a:xfrm>
        </p:spPr>
        <p:txBody>
          <a:bodyPr rtlCol="0"/>
          <a:lstStyle/>
          <a:p>
            <a:r>
              <a:rPr lang="en-US" dirty="0"/>
              <a:t>authorization microservice(output)</a:t>
            </a:r>
          </a:p>
        </p:txBody>
      </p:sp>
      <p:pic>
        <p:nvPicPr>
          <p:cNvPr id="4" name="Picture 3">
            <a:extLst>
              <a:ext uri="{BEA15D56-25B7-45FD-AC03-B53BE85BBAE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04A56D9-0634-4736-A904-02EC2E2313B7}"/>
              </a:ext>
            </a:extLst>
          </p:cNvPr>
          <p:cNvPicPr>
            <a:picLocks noChangeAspect="1"/>
          </p:cNvPicPr>
          <p:nvPr/>
        </p:nvPicPr>
        <p:blipFill>
          <a:blip r:embed="rId3" cstate="print"/>
          <a:stretch>
            <a:fillRect/>
          </a:stretch>
        </p:blipFill>
        <p:spPr>
          <a:xfrm>
            <a:off x="2692260" y="2686050"/>
            <a:ext cx="3991937" cy="2245461"/>
          </a:xfrm>
          <a:prstGeom prst="rect">
            <a:avLst/>
          </a:prstGeom>
          <a:noFill/>
        </p:spPr>
      </p:pic>
    </p:spTree>
    <p:extLst>
      <p:ext uri="{CF67E462-D77F-4A9C-95A9-2BA74F8998E7}">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9AFA83D1-FF60-4D9A-850C-56BB7BDF653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7C37B4D-C614-4910-AA24-652A16FCE26F}"/>
              </a:ext>
            </a:extLst>
          </p:cNvPr>
          <p:cNvSpPr>
            <a:spLocks noGrp="1"/>
          </p:cNvSpPr>
          <p:nvPr>
            <p:ph/>
          </p:nvPr>
        </p:nvSpPr>
        <p:spPr/>
        <p:txBody>
          <a:bodyPr rtlCol="0"/>
          <a:lstStyle/>
          <a:p>
            <a:r>
              <a:rPr lang="en-US" sz="1400" b="0" dirty="0">
                <a:latin typeface="Alegreya"/>
              </a:rPr>
              <a:t>An Agent through </a:t>
            </a:r>
            <a:r>
              <a:rPr lang="en-US" sz="1400" b="0" dirty="0" err="1">
                <a:latin typeface="Alegreya"/>
              </a:rPr>
              <a:t>Insurity</a:t>
            </a:r>
            <a:r>
              <a:rPr lang="en-US" sz="1400" b="0" dirty="0">
                <a:latin typeface="Alegreya"/>
              </a:rPr>
              <a:t> App can interact with Consumer Service to create new consumer / update consumer details. Consumer is the customer here who wishes to subscribe to a Business Property Insurance with the Insurance Company. In this project we are restricting to Property Insurance that means the land/building in which the business is operated will be covered.</a:t>
            </a:r>
          </a:p>
          <a:p>
            <a:r>
              <a:rPr lang="en-US" sz="1400" b="0" dirty="0">
                <a:latin typeface="Alegreya"/>
              </a:rPr>
              <a:t>The Consumer Microservice has to interact with Policy Microservice to</a:t>
            </a:r>
            <a:br>
              <a:rPr lang="en-US" sz="1400" b="0" dirty="0">
                <a:latin typeface="Alegreya"/>
              </a:rPr>
            </a:br>
            <a:r>
              <a:rPr lang="en-US" sz="1400" b="0" dirty="0">
                <a:latin typeface="Alegreya"/>
              </a:rPr>
              <a:t>create a policy and as well as to view the policy status</a:t>
            </a:r>
          </a:p>
        </p:txBody>
      </p:sp>
      <p:sp>
        <p:nvSpPr>
          <p:cNvPr id="3" name="Title 7">
            <a:extLst>
              <a:ext uri="{B3D2A595-BAFB-443D-A45E-0D4314FB5FC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93D7394-9C5A-4370-A296-E34FDF1D8BDC}"/>
              </a:ext>
            </a:extLst>
          </p:cNvPr>
          <p:cNvSpPr>
            <a:spLocks noGrp="1"/>
          </p:cNvSpPr>
          <p:nvPr>
            <p:ph type="title" idx="1"/>
          </p:nvPr>
        </p:nvSpPr>
        <p:spPr/>
        <p:txBody>
          <a:bodyPr rtlCol="0"/>
          <a:lstStyle/>
          <a:p>
            <a:r>
              <a:rPr lang="en-US" b="1" dirty="0">
                <a:latin typeface="Arial"/>
              </a:rPr>
              <a:t>Consumer Microservice</a:t>
            </a:r>
          </a:p>
        </p:txBody>
      </p:sp>
    </p:spTree>
    <p:extLst>
      <p:ext uri="{23F10DDA-C487-40A8-8595-6FD73F85F37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33418FC2-C98A-49FB-A14F-0D4DFC04AD7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0EF3CFE-26B4-4BBF-8922-8CB6663FA97B}"/>
              </a:ext>
            </a:extLst>
          </p:cNvPr>
          <p:cNvSpPr>
            <a:spLocks noGrp="1"/>
          </p:cNvSpPr>
          <p:nvPr>
            <p:ph/>
          </p:nvPr>
        </p:nvSpPr>
        <p:spPr>
          <a:xfrm>
            <a:off x="571500" y="726414"/>
            <a:ext cx="8001000" cy="3839165"/>
          </a:xfrm>
        </p:spPr>
        <p:txBody>
          <a:bodyPr vert="horz" rtlCol="0">
            <a:normAutofit fontScale="92500" lnSpcReduction="20000"/>
          </a:bodyPr>
          <a:lstStyle/>
          <a:p>
            <a:pPr marL="0" indent="0">
              <a:buNone/>
            </a:pPr>
            <a:endParaRPr/>
          </a:p>
          <a:p>
            <a:pPr indent="0">
              <a:buNone/>
            </a:pPr>
            <a:r>
              <a:rPr lang="en-US" sz="1200" b="1" dirty="0">
                <a:latin typeface="Alegreya"/>
              </a:rPr>
              <a:t>1.Consumer</a:t>
            </a:r>
          </a:p>
          <a:p>
            <a:pPr lvl="2" indent="0">
              <a:buNone/>
            </a:pPr>
            <a:r>
              <a:rPr lang="en-US" sz="1200" b="0" dirty="0">
                <a:latin typeface="Alegreya"/>
              </a:rPr>
              <a:t>&lt;Details of</a:t>
            </a:r>
            <a:br>
              <a:rPr lang="en-US" sz="1200" b="0" dirty="0">
                <a:latin typeface="Alegreya"/>
              </a:rPr>
            </a:br>
            <a:r>
              <a:rPr lang="en-US" sz="1200" b="0" dirty="0">
                <a:latin typeface="Alegreya"/>
              </a:rPr>
              <a:t>Consumer, Personal Details, Business Overview, Validity of Consumer, Agent</a:t>
            </a:r>
            <a:br>
              <a:rPr lang="en-US" sz="1200" b="0" dirty="0">
                <a:latin typeface="Alegreya"/>
              </a:rPr>
            </a:br>
            <a:r>
              <a:rPr lang="en-US" sz="1200" b="0" dirty="0">
                <a:latin typeface="Alegreya"/>
              </a:rPr>
              <a:t>Details who subscribes the Consumer&gt;</a:t>
            </a:r>
          </a:p>
          <a:p>
            <a:pPr indent="0">
              <a:buNone/>
            </a:pPr>
            <a:r>
              <a:rPr lang="en-US" sz="1200" b="1" dirty="0">
                <a:latin typeface="Alegreya"/>
              </a:rPr>
              <a:t>2.Business </a:t>
            </a:r>
          </a:p>
          <a:p>
            <a:pPr lvl="2" indent="0">
              <a:buNone/>
            </a:pPr>
            <a:r>
              <a:rPr lang="en-US" sz="1200" b="0" dirty="0">
                <a:latin typeface="Alegreya"/>
              </a:rPr>
              <a:t>&lt;Details</a:t>
            </a:r>
            <a:br>
              <a:rPr lang="en-US" sz="1200" b="0" dirty="0">
                <a:latin typeface="Alegreya"/>
              </a:rPr>
            </a:br>
            <a:r>
              <a:rPr lang="en-US" sz="1200" b="0" dirty="0">
                <a:latin typeface="Alegreya"/>
              </a:rPr>
              <a:t>of Business including, Business Type, Annual Turnover, Total Employees,</a:t>
            </a:r>
            <a:br>
              <a:rPr lang="en-US" sz="1200" b="0" dirty="0">
                <a:latin typeface="Alegreya"/>
              </a:rPr>
            </a:br>
            <a:r>
              <a:rPr lang="en-US" sz="1200" b="0" dirty="0">
                <a:latin typeface="Alegreya"/>
              </a:rPr>
              <a:t>etc.&gt;</a:t>
            </a:r>
          </a:p>
          <a:p>
            <a:pPr indent="0">
              <a:buNone/>
            </a:pPr>
            <a:r>
              <a:rPr lang="en-US" sz="1200" b="1" dirty="0">
                <a:latin typeface="Alegreya"/>
              </a:rPr>
              <a:t>3.Property </a:t>
            </a:r>
          </a:p>
          <a:p>
            <a:pPr lvl="2" indent="0">
              <a:buNone/>
            </a:pPr>
            <a:r>
              <a:rPr lang="en-US" sz="1200" b="0" dirty="0">
                <a:latin typeface="Alegreya"/>
              </a:rPr>
              <a:t>&lt;Business ID, Building Sq.ft,</a:t>
            </a:r>
            <a:br>
              <a:rPr lang="en-US" sz="1200" b="0" dirty="0">
                <a:latin typeface="Alegreya"/>
              </a:rPr>
            </a:br>
            <a:r>
              <a:rPr lang="en-US" sz="1200" b="0" dirty="0">
                <a:latin typeface="Alegreya"/>
              </a:rPr>
              <a:t>Building Type (Owned/Rental), Building </a:t>
            </a:r>
            <a:r>
              <a:rPr lang="en-US" sz="1200" b="0" dirty="0" err="1">
                <a:latin typeface="Alegreya"/>
              </a:rPr>
              <a:t>Storeys</a:t>
            </a:r>
            <a:r>
              <a:rPr lang="en-US" sz="1200" b="0" dirty="0">
                <a:latin typeface="Alegreya"/>
              </a:rPr>
              <a:t> </a:t>
            </a:r>
            <a:br>
              <a:rPr lang="en-US" sz="1200" b="0" dirty="0">
                <a:latin typeface="Alegreya"/>
              </a:rPr>
            </a:br>
            <a:r>
              <a:rPr lang="en-US" sz="1200" b="0" dirty="0">
                <a:latin typeface="Alegreya"/>
              </a:rPr>
              <a:t>Building Age&gt;</a:t>
            </a:r>
          </a:p>
          <a:p>
            <a:pPr indent="0">
              <a:buNone/>
            </a:pPr>
            <a:r>
              <a:rPr lang="en-US" sz="1200" b="1" dirty="0">
                <a:latin typeface="Alegreya"/>
              </a:rPr>
              <a:t>4.Property Master</a:t>
            </a:r>
          </a:p>
          <a:p>
            <a:pPr lvl="2" indent="0">
              <a:buNone/>
            </a:pPr>
            <a:r>
              <a:rPr lang="en-US" sz="1200" b="0" dirty="0">
                <a:latin typeface="Alegreya"/>
              </a:rPr>
              <a:t>&lt;Has Property types, rules</a:t>
            </a:r>
            <a:br>
              <a:rPr lang="en-US" sz="1200" b="0" dirty="0">
                <a:latin typeface="Alegreya"/>
              </a:rPr>
            </a:br>
            <a:r>
              <a:rPr lang="en-US" sz="1200" b="0" dirty="0">
                <a:latin typeface="Alegreya"/>
              </a:rPr>
              <a:t>permissible for Insurance&gt;</a:t>
            </a:r>
          </a:p>
          <a:p>
            <a:pPr indent="0">
              <a:buNone/>
            </a:pPr>
            <a:r>
              <a:rPr lang="en-US" sz="1200" b="1" dirty="0">
                <a:latin typeface="Alegreya"/>
              </a:rPr>
              <a:t>5.Business Master</a:t>
            </a:r>
          </a:p>
          <a:p>
            <a:pPr lvl="2" indent="0">
              <a:buNone/>
            </a:pPr>
            <a:r>
              <a:rPr lang="en-US" sz="1200" b="0" dirty="0">
                <a:latin typeface="Alegreya"/>
              </a:rPr>
              <a:t>&lt;Has Business types, rules</a:t>
            </a:r>
            <a:br>
              <a:rPr lang="en-US" sz="1200" b="0" dirty="0">
                <a:latin typeface="Alegreya"/>
              </a:rPr>
            </a:br>
            <a:r>
              <a:rPr lang="en-US" sz="1200" b="0" dirty="0">
                <a:latin typeface="Alegreya"/>
              </a:rPr>
              <a:t>permissible for Insurance&gt;</a:t>
            </a:r>
          </a:p>
        </p:txBody>
      </p:sp>
      <p:sp>
        <p:nvSpPr>
          <p:cNvPr id="3" name="Title 7">
            <a:extLst>
              <a:ext uri="{CCBB05B5-A1A6-42CF-9C26-EC9770B3DE7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4008551-E8DD-458D-BAF8-34FD907D9E57}"/>
              </a:ext>
            </a:extLst>
          </p:cNvPr>
          <p:cNvSpPr>
            <a:spLocks noGrp="1"/>
          </p:cNvSpPr>
          <p:nvPr>
            <p:ph type="title" idx="1"/>
          </p:nvPr>
        </p:nvSpPr>
        <p:spPr>
          <a:xfrm>
            <a:off x="571500" y="79143"/>
            <a:ext cx="8001000" cy="647271"/>
          </a:xfrm>
        </p:spPr>
        <p:txBody>
          <a:bodyPr rtlCol="0"/>
          <a:lstStyle/>
          <a:p>
            <a:r>
              <a:rPr lang="en-US" dirty="0"/>
              <a:t>consumer microservice(entities)</a:t>
            </a:r>
          </a:p>
        </p:txBody>
      </p:sp>
    </p:spTree>
    <p:extLst>
      <p:ext uri="{533579E7-DB4E-47C2-A8C3-FF182EAA5C5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EAC89485-59F2-43CD-BB69-451C825B0A2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F6D2A60-ACC6-4762-BB78-E75B744E5C7F}"/>
              </a:ext>
            </a:extLst>
          </p:cNvPr>
          <p:cNvSpPr>
            <a:spLocks noGrp="1"/>
          </p:cNvSpPr>
          <p:nvPr>
            <p:ph/>
          </p:nvPr>
        </p:nvSpPr>
        <p:spPr>
          <a:xfrm>
            <a:off x="571500" y="746960"/>
            <a:ext cx="8001000" cy="4263780"/>
          </a:xfrm>
        </p:spPr>
        <p:txBody>
          <a:bodyPr vert="horz" rtlCol="0">
            <a:noAutofit/>
          </a:bodyPr>
          <a:lstStyle/>
          <a:p>
            <a:pPr marL="0" indent="0">
              <a:buNone/>
            </a:pPr>
            <a:r>
              <a:rPr lang="en-US" sz="1200" b="0" dirty="0">
                <a:latin typeface="Alegreya"/>
              </a:rPr>
              <a:t>1.      Authorization has to be performed</a:t>
            </a:r>
          </a:p>
          <a:p>
            <a:pPr marL="0" indent="0">
              <a:buNone/>
            </a:pPr>
            <a:r>
              <a:rPr lang="en-US" sz="1200" b="0" dirty="0">
                <a:latin typeface="Alegreya"/>
              </a:rPr>
              <a:t>2.      Basic Input Validations have to be performed. Every Consumer Business must be in the Permissible Business         Category and </a:t>
            </a:r>
            <a:r>
              <a:rPr lang="en-US" sz="1200" b="0" dirty="0" err="1">
                <a:latin typeface="Alegreya"/>
              </a:rPr>
              <a:t>Propertymust</a:t>
            </a:r>
            <a:r>
              <a:rPr lang="en-US" sz="1200" b="0" dirty="0">
                <a:latin typeface="Alegreya"/>
              </a:rPr>
              <a:t> be in permissible Property Category</a:t>
            </a:r>
          </a:p>
          <a:p>
            <a:pPr marL="0" indent="0">
              <a:buNone/>
            </a:pPr>
            <a:r>
              <a:rPr lang="en-US" sz="1200" b="0" dirty="0">
                <a:latin typeface="Alegreya"/>
              </a:rPr>
              <a:t>             &gt;&gt;&gt;  Example, Business Owner must be </a:t>
            </a:r>
            <a:r>
              <a:rPr lang="en-US" sz="1200" b="0" dirty="0" err="1">
                <a:latin typeface="Alegreya"/>
              </a:rPr>
              <a:t>operatingbusiness</a:t>
            </a:r>
            <a:r>
              <a:rPr lang="en-US" sz="1200" b="0" dirty="0">
                <a:latin typeface="Alegreya"/>
              </a:rPr>
              <a:t> in the Property for minimum of 2 years for a Theft Cover</a:t>
            </a:r>
          </a:p>
          <a:p>
            <a:pPr marL="0" indent="0">
              <a:buNone/>
            </a:pPr>
            <a:r>
              <a:rPr lang="en-US" sz="1200" b="0" dirty="0">
                <a:latin typeface="Alegreya"/>
              </a:rPr>
              <a:t>3.      Business Value and Property Values will be calculated based on the rules configured in Master Entities. Rules are given below</a:t>
            </a:r>
          </a:p>
          <a:p>
            <a:pPr marL="0" indent="0">
              <a:buNone/>
            </a:pPr>
            <a:r>
              <a:rPr lang="en-US" sz="1200" b="0" dirty="0">
                <a:latin typeface="Alegreya"/>
              </a:rPr>
              <a:t>               &gt;&gt;&gt;Business value will be given an index from 0 to 10, 0 being lowest and 10 being highest based on the annual turnover vs.capital invested</a:t>
            </a:r>
          </a:p>
          <a:p>
            <a:pPr marL="0" indent="0">
              <a:buNone/>
            </a:pPr>
            <a:br>
              <a:rPr lang="en-US" sz="1200" b="0" dirty="0">
                <a:latin typeface="Alegreya"/>
              </a:rPr>
            </a:br>
            <a:r>
              <a:rPr lang="en-US" sz="1200" b="0" dirty="0">
                <a:latin typeface="Alegreya"/>
              </a:rPr>
              <a:t>                 &gt;&gt;&gt;Property Value will be given an index from 0 to 10 based on its depreciation value like below:</a:t>
            </a:r>
          </a:p>
          <a:p>
            <a:pPr marL="0" indent="0">
              <a:buNone/>
            </a:pPr>
            <a:r>
              <a:rPr lang="en-US" sz="1200" b="0" dirty="0">
                <a:latin typeface="Alegreya"/>
              </a:rPr>
              <a:t>  </a:t>
            </a:r>
          </a:p>
          <a:p>
            <a:pPr marL="0" indent="0">
              <a:buNone/>
            </a:pPr>
            <a:r>
              <a:rPr lang="en-US" sz="1200" b="0" dirty="0">
                <a:latin typeface="Alegreya"/>
              </a:rPr>
              <a:t>                                   Where Cost of the asset is the purchase price of the asset,</a:t>
            </a:r>
          </a:p>
          <a:p>
            <a:pPr marL="0" indent="0">
              <a:buNone/>
            </a:pPr>
            <a:r>
              <a:rPr lang="en-US" sz="1200" b="0" dirty="0">
                <a:latin typeface="Alegreya"/>
              </a:rPr>
              <a:t>                                   Salvage value is the value of asset at the end of its useful life</a:t>
            </a:r>
          </a:p>
          <a:p>
            <a:pPr marL="0" indent="0">
              <a:buNone/>
            </a:pPr>
            <a:r>
              <a:rPr lang="en-US" sz="1200" b="0" dirty="0">
                <a:latin typeface="Alegreya"/>
              </a:rPr>
              <a:t>                                    Useful Life of the Asset represents the number of years in which the asset is used by the Business Consumer</a:t>
            </a:r>
          </a:p>
        </p:txBody>
      </p:sp>
      <p:sp>
        <p:nvSpPr>
          <p:cNvPr id="3" name="Title 7">
            <a:extLst>
              <a:ext uri="{8AF61963-FB25-4910-91F4-4C07D222499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E2FD71F-4241-4EB3-9A46-1FFA820BD7AF}"/>
              </a:ext>
            </a:extLst>
          </p:cNvPr>
          <p:cNvSpPr>
            <a:spLocks noGrp="1"/>
          </p:cNvSpPr>
          <p:nvPr>
            <p:ph type="title" idx="1"/>
          </p:nvPr>
        </p:nvSpPr>
        <p:spPr>
          <a:xfrm>
            <a:off x="571500" y="161334"/>
            <a:ext cx="8001000" cy="585625"/>
          </a:xfrm>
        </p:spPr>
        <p:txBody>
          <a:bodyPr rtlCol="0"/>
          <a:lstStyle/>
          <a:p>
            <a:r>
              <a:rPr lang="en-US" dirty="0"/>
              <a:t>consumer microservice(steps and actions)</a:t>
            </a:r>
          </a:p>
        </p:txBody>
      </p:sp>
      <p:pic>
        <p:nvPicPr>
          <p:cNvPr id="4" name="Picture 3">
            <a:extLst>
              <a:ext uri="{C3EC1E14-C8E6-4098-85DE-D6617DFF688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7667A8C-F0D6-4D31-A0E7-89DBB1859052}"/>
              </a:ext>
            </a:extLst>
          </p:cNvPr>
          <p:cNvPicPr>
            <a:picLocks noChangeAspect="1"/>
          </p:cNvPicPr>
          <p:nvPr/>
        </p:nvPicPr>
        <p:blipFill>
          <a:blip r:embed="rId2"/>
          <a:stretch>
            <a:fillRect/>
          </a:stretch>
        </p:blipFill>
        <p:spPr>
          <a:xfrm>
            <a:off x="2624975" y="3448612"/>
            <a:ext cx="2481281" cy="442693"/>
          </a:xfrm>
          <a:prstGeom prst="rect">
            <a:avLst/>
          </a:prstGeom>
          <a:noFill/>
        </p:spPr>
      </p:pic>
    </p:spTree>
    <p:extLst>
      <p:ext uri="{2BDDF836-B111-4BFF-9A9E-31C765C9AD1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a:extLst>
              <a:ext uri="{D6375512-C94B-4537-8F29-D6B64857262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71F1CA6-113B-448B-AAC4-20DAACCB152A}"/>
              </a:ext>
            </a:extLst>
          </p:cNvPr>
          <p:cNvPicPr>
            <a:picLocks noGrp="1" noChangeAspect="1"/>
          </p:cNvPicPr>
          <p:nvPr>
            <p:ph/>
          </p:nvPr>
        </p:nvPicPr>
        <p:blipFill>
          <a:blip r:embed="rId2" cstate="print"/>
          <a:srcRect l="-6560" t="-520" r="-135920" b="-111580"/>
          <a:stretch>
            <a:fillRect/>
          </a:stretch>
        </p:blipFill>
        <p:spPr>
          <a:xfrm>
            <a:off x="483517" y="738644"/>
            <a:ext cx="8660483" cy="4261065"/>
          </a:xfrm>
          <a:noFill/>
        </p:spPr>
      </p:pic>
      <p:sp>
        <p:nvSpPr>
          <p:cNvPr id="3" name="Title 7">
            <a:extLst>
              <a:ext uri="{9F9B7528-A706-4C92-869A-F08FA1AE357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CC2FC59-B3E8-470A-BC7B-9263FC6CA12A}"/>
              </a:ext>
            </a:extLst>
          </p:cNvPr>
          <p:cNvSpPr>
            <a:spLocks noGrp="1"/>
          </p:cNvSpPr>
          <p:nvPr>
            <p:ph type="title" idx="1"/>
          </p:nvPr>
        </p:nvSpPr>
        <p:spPr>
          <a:xfrm>
            <a:off x="571500" y="158467"/>
            <a:ext cx="8001000" cy="580177"/>
          </a:xfrm>
        </p:spPr>
        <p:txBody>
          <a:bodyPr rtlCol="0"/>
          <a:lstStyle/>
          <a:p>
            <a:r>
              <a:rPr lang="en-US" dirty="0"/>
              <a:t>consumer microservice(output)</a:t>
            </a:r>
          </a:p>
        </p:txBody>
      </p:sp>
      <p:pic>
        <p:nvPicPr>
          <p:cNvPr id="4" name="Picture 3">
            <a:extLst>
              <a:ext uri="{BDC7156E-4042-4BF0-B815-49C4D1D54B3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52531BE-15F5-4B79-B5BE-A3E456658C4B}"/>
              </a:ext>
            </a:extLst>
          </p:cNvPr>
          <p:cNvPicPr>
            <a:picLocks noChangeAspect="1"/>
          </p:cNvPicPr>
          <p:nvPr/>
        </p:nvPicPr>
        <p:blipFill>
          <a:blip r:embed="rId3" cstate="print"/>
          <a:stretch>
            <a:fillRect/>
          </a:stretch>
        </p:blipFill>
        <p:spPr>
          <a:xfrm>
            <a:off x="4694234" y="707812"/>
            <a:ext cx="3660114" cy="2058809"/>
          </a:xfrm>
          <a:prstGeom prst="rect">
            <a:avLst/>
          </a:prstGeom>
          <a:noFill/>
        </p:spPr>
      </p:pic>
      <p:pic>
        <p:nvPicPr>
          <p:cNvPr id="5" name="Picture 4">
            <a:extLst>
              <a:ext uri="{98A1D982-9AB4-4A5B-A884-BD5C17CA7F9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BF2FC24-6014-453C-95B4-D104B0628752}"/>
              </a:ext>
            </a:extLst>
          </p:cNvPr>
          <p:cNvPicPr>
            <a:picLocks noChangeAspect="1"/>
          </p:cNvPicPr>
          <p:nvPr/>
        </p:nvPicPr>
        <p:blipFill>
          <a:blip r:embed="rId4" cstate="print"/>
          <a:stretch>
            <a:fillRect/>
          </a:stretch>
        </p:blipFill>
        <p:spPr>
          <a:xfrm>
            <a:off x="733939" y="2922117"/>
            <a:ext cx="3581485" cy="2014585"/>
          </a:xfrm>
          <a:prstGeom prst="rect">
            <a:avLst/>
          </a:prstGeom>
          <a:noFill/>
        </p:spPr>
      </p:pic>
      <p:pic>
        <p:nvPicPr>
          <p:cNvPr id="6" name="Picture 5">
            <a:extLst>
              <a:ext uri="{26B03CCB-3828-4FDC-B5C9-9CC07027D2B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62B496B-0E61-4780-B6A0-8CA8DB05618C}"/>
              </a:ext>
            </a:extLst>
          </p:cNvPr>
          <p:cNvPicPr>
            <a:picLocks noChangeAspect="1"/>
          </p:cNvPicPr>
          <p:nvPr/>
        </p:nvPicPr>
        <p:blipFill>
          <a:blip r:embed="rId5" cstate="print"/>
          <a:stretch>
            <a:fillRect/>
          </a:stretch>
        </p:blipFill>
        <p:spPr>
          <a:xfrm>
            <a:off x="4683613" y="2926194"/>
            <a:ext cx="3659581" cy="2058504"/>
          </a:xfrm>
          <a:prstGeom prst="rect">
            <a:avLst/>
          </a:prstGeom>
          <a:noFill/>
        </p:spPr>
      </p:pic>
    </p:spTree>
    <p:extLst>
      <p:ext uri="{A40AB0DC-CE79-453D-989C-52233221505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7DAA3A79-304E-4D37-A1EC-B5407018CB3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08D77E7-E5C4-4337-8377-6703A49F9AAE}"/>
              </a:ext>
            </a:extLst>
          </p:cNvPr>
          <p:cNvSpPr>
            <a:spLocks noGrp="1"/>
          </p:cNvSpPr>
          <p:nvPr>
            <p:ph/>
          </p:nvPr>
        </p:nvSpPr>
        <p:spPr/>
        <p:txBody>
          <a:bodyPr vert="horz" rtlCol="0">
            <a:normAutofit/>
          </a:bodyPr>
          <a:lstStyle/>
          <a:p>
            <a:pPr marL="0" indent="0">
              <a:buNone/>
            </a:pPr>
            <a:r>
              <a:rPr lang="en-US" sz="1400" b="0" dirty="0">
                <a:latin typeface="Alegreya"/>
              </a:rPr>
              <a:t>Policy Microservice interacts with Consumer Microservice and Quotes Microservice, but it gets invoked from </a:t>
            </a:r>
            <a:r>
              <a:rPr lang="en-US" sz="1400" b="0" dirty="0" err="1">
                <a:latin typeface="Alegreya"/>
              </a:rPr>
              <a:t>Insureity</a:t>
            </a:r>
            <a:r>
              <a:rPr lang="en-US" sz="1400" b="0" dirty="0">
                <a:latin typeface="Alegreya"/>
              </a:rPr>
              <a:t> Portal (</a:t>
            </a:r>
            <a:r>
              <a:rPr lang="en-US" sz="1400" b="0" dirty="0" err="1">
                <a:latin typeface="Alegreya"/>
              </a:rPr>
              <a:t>MVC</a:t>
            </a:r>
            <a:r>
              <a:rPr lang="en-US" sz="1400" b="0" dirty="0">
                <a:latin typeface="Alegreya"/>
              </a:rPr>
              <a:t> app). Post authorization of request, Policy Microservice allows the following operations:</a:t>
            </a:r>
          </a:p>
          <a:p>
            <a:pPr marL="457200" lvl="1" indent="0" algn="just">
              <a:buNone/>
            </a:pPr>
            <a:r>
              <a:rPr lang="en-US" sz="1400" b="0" dirty="0">
                <a:latin typeface="Alegreya"/>
              </a:rPr>
              <a:t>     </a:t>
            </a:r>
            <a:br>
              <a:rPr lang="en-US" b="0" dirty="0">
                <a:latin typeface="Alegreya"/>
              </a:rPr>
            </a:br>
            <a:r>
              <a:rPr lang="en-US" sz="1400" b="0" dirty="0">
                <a:latin typeface="Alegreya"/>
              </a:rPr>
              <a:t>&gt;&gt;&gt;Creates Policy based on Business and Property Value from Consumer Service. For these values, the service will validate the permissible Policies of type “Property Insurance” and for the coverage the Agent has quoted, and get the quotes from Quotes service. </a:t>
            </a:r>
          </a:p>
          <a:p>
            <a:pPr marL="457200" lvl="1" indent="0" algn="just">
              <a:buNone/>
            </a:pPr>
            <a:r>
              <a:rPr lang="en-US" sz="1400" b="0" dirty="0">
                <a:latin typeface="Alegreya"/>
              </a:rPr>
              <a:t>      </a:t>
            </a:r>
            <a:br>
              <a:rPr lang="en-US" sz="1400" b="0" dirty="0">
                <a:latin typeface="Alegreya"/>
              </a:rPr>
            </a:br>
            <a:r>
              <a:rPr lang="en-US" sz="1400" b="0" dirty="0">
                <a:latin typeface="Alegreya"/>
              </a:rPr>
              <a:t>&gt;&gt;&gt;Issue Policy </a:t>
            </a:r>
            <a:r>
              <a:rPr lang="en-US" sz="1400" b="0" dirty="0" err="1">
                <a:latin typeface="Alegreya"/>
              </a:rPr>
              <a:t>willissue</a:t>
            </a:r>
            <a:r>
              <a:rPr lang="en-US" sz="1400" b="0" dirty="0">
                <a:latin typeface="Alegreya"/>
              </a:rPr>
              <a:t> a policy to the consumer based on the payment and acceptance status </a:t>
            </a:r>
            <a:r>
              <a:rPr lang="en-US" sz="1400" b="0" dirty="0" err="1">
                <a:latin typeface="Alegreya"/>
              </a:rPr>
              <a:t>fromconsumer</a:t>
            </a:r>
            <a:r>
              <a:rPr lang="en-US" sz="1400" b="0" dirty="0">
                <a:latin typeface="Alegreya"/>
              </a:rPr>
              <a:t>, for the quoted insurance cover.</a:t>
            </a:r>
          </a:p>
          <a:p>
            <a:pPr marL="457200" lvl="1" indent="0">
              <a:buNone/>
            </a:pPr>
            <a:r>
              <a:rPr lang="en-US" sz="1400" b="0" dirty="0">
                <a:latin typeface="Alegreya"/>
              </a:rPr>
              <a:t>     </a:t>
            </a:r>
            <a:br>
              <a:rPr lang="en-US" sz="1400" b="0" dirty="0">
                <a:latin typeface="Alegreya"/>
              </a:rPr>
            </a:br>
            <a:r>
              <a:rPr lang="en-US" sz="1400" b="0" dirty="0">
                <a:latin typeface="Alegreya"/>
              </a:rPr>
              <a:t>&gt;&gt;&gt;View Policy allows to view the Policy Details</a:t>
            </a:r>
          </a:p>
        </p:txBody>
      </p:sp>
      <p:sp>
        <p:nvSpPr>
          <p:cNvPr id="3" name="Title 7">
            <a:extLst>
              <a:ext uri="{07F5F2C9-E027-47A2-B9DD-B69F47486B3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350EA7E-F47B-4054-8522-63E75643D12E}"/>
              </a:ext>
            </a:extLst>
          </p:cNvPr>
          <p:cNvSpPr>
            <a:spLocks noGrp="1"/>
          </p:cNvSpPr>
          <p:nvPr>
            <p:ph type="title" idx="1"/>
          </p:nvPr>
        </p:nvSpPr>
        <p:spPr/>
        <p:txBody>
          <a:bodyPr rtlCol="0"/>
          <a:lstStyle/>
          <a:p>
            <a:r>
              <a:rPr lang="en-US" dirty="0"/>
              <a:t>policy service</a:t>
            </a:r>
          </a:p>
        </p:txBody>
      </p:sp>
    </p:spTree>
    <p:extLst>
      <p:ext uri="{0C89133E-A5A8-4A48-A7D3-5F303427E23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5142A05D-A9D3-4DBE-9D9F-262F0B35BCC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B34B9ED-4DE2-4E0D-96D9-CE6718A202FE}"/>
              </a:ext>
            </a:extLst>
          </p:cNvPr>
          <p:cNvSpPr>
            <a:spLocks noGrp="1"/>
          </p:cNvSpPr>
          <p:nvPr>
            <p:ph/>
          </p:nvPr>
        </p:nvSpPr>
        <p:spPr/>
        <p:txBody>
          <a:bodyPr rtlCol="0"/>
          <a:lstStyle/>
          <a:p>
            <a:r>
              <a:rPr lang="en-US" dirty="0" err="1">
                <a:latin typeface="Alegreya-medium"/>
              </a:rPr>
              <a:t>KAJAL</a:t>
            </a:r>
            <a:r>
              <a:rPr lang="en-US" dirty="0">
                <a:latin typeface="Alegreya-medium"/>
              </a:rPr>
              <a:t> SHARMA                             :2135961</a:t>
            </a:r>
          </a:p>
          <a:p>
            <a:r>
              <a:rPr lang="en-US" dirty="0" err="1">
                <a:latin typeface="Alegreya-medium"/>
              </a:rPr>
              <a:t>DEVISH</a:t>
            </a:r>
            <a:r>
              <a:rPr lang="en-US" dirty="0">
                <a:latin typeface="Alegreya-medium"/>
              </a:rPr>
              <a:t> </a:t>
            </a:r>
            <a:r>
              <a:rPr lang="en-US" dirty="0" err="1">
                <a:latin typeface="Alegreya-medium"/>
              </a:rPr>
              <a:t>LNU</a:t>
            </a:r>
            <a:r>
              <a:rPr lang="en-US" dirty="0">
                <a:latin typeface="Alegreya-medium"/>
              </a:rPr>
              <a:t>                                   :2134422</a:t>
            </a:r>
          </a:p>
          <a:p>
            <a:r>
              <a:rPr lang="en-US" dirty="0">
                <a:latin typeface="Alegreya-medium"/>
              </a:rPr>
              <a:t>BELLARY </a:t>
            </a:r>
            <a:r>
              <a:rPr lang="en-US" dirty="0" err="1">
                <a:latin typeface="Alegreya-medium"/>
              </a:rPr>
              <a:t>YASMEEN</a:t>
            </a:r>
            <a:r>
              <a:rPr lang="en-US" dirty="0">
                <a:latin typeface="Alegreya-medium"/>
              </a:rPr>
              <a:t> </a:t>
            </a:r>
            <a:r>
              <a:rPr lang="en-US" dirty="0" err="1">
                <a:latin typeface="Alegreya-medium"/>
              </a:rPr>
              <a:t>SHADAB</a:t>
            </a:r>
            <a:r>
              <a:rPr lang="en-US" dirty="0">
                <a:latin typeface="Alegreya-medium"/>
              </a:rPr>
              <a:t>  :2134720</a:t>
            </a:r>
          </a:p>
          <a:p>
            <a:r>
              <a:rPr lang="en-US" dirty="0" err="1">
                <a:latin typeface="Alegreya-medium"/>
              </a:rPr>
              <a:t>KUTALA</a:t>
            </a:r>
            <a:r>
              <a:rPr lang="en-US" dirty="0">
                <a:latin typeface="Alegreya-medium"/>
              </a:rPr>
              <a:t> </a:t>
            </a:r>
            <a:r>
              <a:rPr lang="en-US" dirty="0" err="1">
                <a:latin typeface="Alegreya-medium"/>
              </a:rPr>
              <a:t>VEDAVATHI</a:t>
            </a:r>
            <a:r>
              <a:rPr lang="en-US" dirty="0">
                <a:latin typeface="Alegreya-medium"/>
              </a:rPr>
              <a:t>                   :2136845</a:t>
            </a:r>
          </a:p>
        </p:txBody>
      </p:sp>
      <p:sp>
        <p:nvSpPr>
          <p:cNvPr id="3" name="Title 7">
            <a:extLst>
              <a:ext uri="{8FD345BD-BDE5-41D0-8961-4B9AAE7B677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90497DB-A3B3-4150-B039-9B7FB5B9FAB4}"/>
              </a:ext>
            </a:extLst>
          </p:cNvPr>
          <p:cNvSpPr>
            <a:spLocks noGrp="1"/>
          </p:cNvSpPr>
          <p:nvPr>
            <p:ph type="title" idx="1"/>
          </p:nvPr>
        </p:nvSpPr>
        <p:spPr/>
        <p:txBody>
          <a:bodyPr rtlCol="0"/>
          <a:lstStyle/>
          <a:p>
            <a:r>
              <a:rPr lang="en-US" dirty="0">
                <a:latin typeface="Tenorite"/>
              </a:rPr>
              <a:t>TEAM MEMBERS</a:t>
            </a:r>
          </a:p>
        </p:txBody>
      </p:sp>
    </p:spTree>
    <p:extLst>
      <p:ext uri="{AC66CDCD-141C-4110-B119-4C036377EDC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20F061DA-73D3-49C8-9D0B-0E5545F1B93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3D0A818-A82E-480B-942C-D286B09840FA}"/>
              </a:ext>
            </a:extLst>
          </p:cNvPr>
          <p:cNvSpPr>
            <a:spLocks noGrp="1"/>
          </p:cNvSpPr>
          <p:nvPr>
            <p:ph/>
          </p:nvPr>
        </p:nvSpPr>
        <p:spPr>
          <a:xfrm>
            <a:off x="571500" y="746960"/>
            <a:ext cx="8397840" cy="4396540"/>
          </a:xfrm>
        </p:spPr>
        <p:txBody>
          <a:bodyPr vert="horz" rtlCol="0">
            <a:normAutofit/>
          </a:bodyPr>
          <a:lstStyle/>
          <a:p>
            <a:pPr marL="0" indent="0">
              <a:buNone/>
            </a:pPr>
            <a:r>
              <a:rPr lang="en-US" sz="1400" b="1" dirty="0">
                <a:latin typeface="Alegreya"/>
              </a:rPr>
              <a:t>1.Policy Masaster:</a:t>
            </a:r>
            <a:r>
              <a:rPr lang="en-US" sz="1400" b="0" dirty="0">
                <a:latin typeface="Alegreya"/>
              </a:rPr>
              <a:t> &lt;Types of permissible Policies for the type of business and the type of business value&gt;</a:t>
            </a:r>
          </a:p>
          <a:p>
            <a:pPr marL="0" indent="0">
              <a:buNone/>
            </a:pPr>
            <a:r>
              <a:rPr lang="en-US" sz="1400" b="0" dirty="0">
                <a:latin typeface="Alegreya"/>
              </a:rPr>
              <a:t>Example: </a:t>
            </a:r>
          </a:p>
          <a:p>
            <a:pPr marL="0" indent="0">
              <a:buNone/>
            </a:pPr>
            <a:endParaRPr/>
          </a:p>
          <a:p>
            <a:pPr marL="0" indent="0">
              <a:buNone/>
            </a:pPr>
            <a:endParaRPr/>
          </a:p>
          <a:p>
            <a:pPr marL="0" indent="0">
              <a:buNone/>
            </a:pPr>
            <a:endParaRPr/>
          </a:p>
          <a:p>
            <a:pPr marL="0" indent="0">
              <a:buNone/>
            </a:pPr>
            <a:endParaRPr/>
          </a:p>
          <a:p>
            <a:pPr marL="0" indent="0">
              <a:buNone/>
            </a:pPr>
            <a:endParaRPr/>
          </a:p>
          <a:p>
            <a:pPr marL="0" indent="0">
              <a:buNone/>
            </a:pPr>
            <a:endParaRPr/>
          </a:p>
          <a:p>
            <a:pPr marL="0" indent="0">
              <a:buNone/>
            </a:pPr>
            <a:endParaRPr/>
          </a:p>
          <a:p>
            <a:pPr marL="0" indent="0">
              <a:buNone/>
            </a:pPr>
            <a:r>
              <a:rPr lang="en-US" sz="1400" b="1" dirty="0">
                <a:latin typeface="Alegreya"/>
              </a:rPr>
              <a:t>2.Consumer Policy</a:t>
            </a:r>
            <a:r>
              <a:rPr lang="en-US" sz="1400" b="0" dirty="0">
                <a:latin typeface="Alegreya"/>
              </a:rPr>
              <a:t>:&lt;Policies created for every consumer&gt;</a:t>
            </a:r>
          </a:p>
        </p:txBody>
      </p:sp>
      <p:sp>
        <p:nvSpPr>
          <p:cNvPr id="3" name="Title 7">
            <a:extLst>
              <a:ext uri="{4410AC5B-F625-4895-A2C5-52DC35AE5D9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D3A5F0A-B582-4DE0-AC8F-14223ACBDB63}"/>
              </a:ext>
            </a:extLst>
          </p:cNvPr>
          <p:cNvSpPr>
            <a:spLocks noGrp="1"/>
          </p:cNvSpPr>
          <p:nvPr>
            <p:ph type="title" idx="1"/>
          </p:nvPr>
        </p:nvSpPr>
        <p:spPr>
          <a:xfrm>
            <a:off x="571500" y="120243"/>
            <a:ext cx="8001000" cy="626716"/>
          </a:xfrm>
        </p:spPr>
        <p:txBody>
          <a:bodyPr rtlCol="0"/>
          <a:lstStyle/>
          <a:p>
            <a:r>
              <a:rPr lang="en-US" dirty="0"/>
              <a:t>policy microservice (entities)</a:t>
            </a:r>
          </a:p>
        </p:txBody>
      </p:sp>
      <p:graphicFrame>
        <p:nvGraphicFramePr>
          <p:cNvPr id="4" name="Table 3">
            <a:extLst>
              <a:ext uri="{9F16C1EE-7948-4DBD-8EAE-515464FE2D5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922B9BB-A0E4-4927-AC5C-3F423D03FF42}"/>
              </a:ext>
            </a:extLst>
          </p:cNvPr>
          <p:cNvGraphicFramePr/>
          <p:nvPr/>
        </p:nvGraphicFramePr>
        <p:xfrm>
          <a:off x="838200" y="1276350"/>
          <a:ext cx="7985636" cy="3383280"/>
        </p:xfrm>
        <a:graphic>
          <a:graphicData uri="http://schemas.openxmlformats.org/drawingml/2006/table">
            <a:tbl>
              <a:tblPr firstRow="1"/>
              <a:tblGrid>
                <a:gridCol w="471192">
                  <a:extLst>
                    <a:ext uri="{9D8B030D-6E8A-4147-A177-3AD203B41FA5}">
                      <a16:colId xmlns:a16="http://schemas.microsoft.com/office/drawing/2014/main" val="20000"/>
                    </a:ext>
                  </a:extLst>
                </a:gridCol>
                <a:gridCol w="964349">
                  <a:extLst>
                    <a:ext uri="{9D8B030D-6E8A-4147-A177-3AD203B41FA5}">
                      <a16:colId xmlns:a16="http://schemas.microsoft.com/office/drawing/2014/main" val="20001"/>
                    </a:ext>
                  </a:extLst>
                </a:gridCol>
                <a:gridCol w="1056827">
                  <a:extLst>
                    <a:ext uri="{9D8B030D-6E8A-4147-A177-3AD203B41FA5}">
                      <a16:colId xmlns:a16="http://schemas.microsoft.com/office/drawing/2014/main" val="20002"/>
                    </a:ext>
                  </a:extLst>
                </a:gridCol>
                <a:gridCol w="933526">
                  <a:extLst>
                    <a:ext uri="{9D8B030D-6E8A-4147-A177-3AD203B41FA5}">
                      <a16:colId xmlns:a16="http://schemas.microsoft.com/office/drawing/2014/main" val="20003"/>
                    </a:ext>
                  </a:extLst>
                </a:gridCol>
                <a:gridCol w="728053">
                  <a:extLst>
                    <a:ext uri="{9D8B030D-6E8A-4147-A177-3AD203B41FA5}">
                      <a16:colId xmlns:a16="http://schemas.microsoft.com/office/drawing/2014/main" val="20004"/>
                    </a:ext>
                  </a:extLst>
                </a:gridCol>
                <a:gridCol w="933536">
                  <a:extLst>
                    <a:ext uri="{9D8B030D-6E8A-4147-A177-3AD203B41FA5}">
                      <a16:colId xmlns:a16="http://schemas.microsoft.com/office/drawing/2014/main" val="20005"/>
                    </a:ext>
                  </a:extLst>
                </a:gridCol>
                <a:gridCol w="912981">
                  <a:extLst>
                    <a:ext uri="{9D8B030D-6E8A-4147-A177-3AD203B41FA5}">
                      <a16:colId xmlns:a16="http://schemas.microsoft.com/office/drawing/2014/main" val="20006"/>
                    </a:ext>
                  </a:extLst>
                </a:gridCol>
                <a:gridCol w="799967">
                  <a:extLst>
                    <a:ext uri="{9D8B030D-6E8A-4147-A177-3AD203B41FA5}">
                      <a16:colId xmlns:a16="http://schemas.microsoft.com/office/drawing/2014/main" val="20007"/>
                    </a:ext>
                  </a:extLst>
                </a:gridCol>
                <a:gridCol w="1185205">
                  <a:extLst>
                    <a:ext uri="{9D8B030D-6E8A-4147-A177-3AD203B41FA5}">
                      <a16:colId xmlns:a16="http://schemas.microsoft.com/office/drawing/2014/main" val="20008"/>
                    </a:ext>
                  </a:extLst>
                </a:gridCol>
              </a:tblGrid>
              <a:tr h="639910">
                <a:tc>
                  <a:txBody>
                    <a:bodyPr/>
                    <a:lstStyle/>
                    <a:p>
                      <a:r>
                        <a:rPr lang="en-US" dirty="0"/>
                        <a:t>ID</a:t>
                      </a:r>
                    </a:p>
                  </a:txBody>
                  <a:tcPr/>
                </a:tc>
                <a:tc>
                  <a:txBody>
                    <a:bodyPr/>
                    <a:lstStyle/>
                    <a:p>
                      <a:r>
                        <a:rPr lang="en-US" dirty="0"/>
                        <a:t>Property </a:t>
                      </a:r>
                      <a:r>
                        <a:rPr lang="en-US" dirty="0" err="1"/>
                        <a:t>tpe</a:t>
                      </a:r>
                    </a:p>
                  </a:txBody>
                  <a:tcPr/>
                </a:tc>
                <a:tc>
                  <a:txBody>
                    <a:bodyPr/>
                    <a:lstStyle/>
                    <a:p>
                      <a:r>
                        <a:rPr lang="en-US" dirty="0"/>
                        <a:t>Consumer type</a:t>
                      </a:r>
                    </a:p>
                  </a:txBody>
                  <a:tcPr/>
                </a:tc>
                <a:tc>
                  <a:txBody>
                    <a:bodyPr/>
                    <a:lstStyle/>
                    <a:p>
                      <a:r>
                        <a:rPr lang="en-US" dirty="0"/>
                        <a:t>Assumed sum</a:t>
                      </a:r>
                    </a:p>
                  </a:txBody>
                  <a:tcPr/>
                </a:tc>
                <a:tc>
                  <a:txBody>
                    <a:bodyPr/>
                    <a:lstStyle/>
                    <a:p>
                      <a:r>
                        <a:rPr lang="en-US" dirty="0"/>
                        <a:t>Tenure </a:t>
                      </a:r>
                    </a:p>
                  </a:txBody>
                  <a:tcPr/>
                </a:tc>
                <a:tc>
                  <a:txBody>
                    <a:bodyPr/>
                    <a:lstStyle/>
                    <a:p>
                      <a:r>
                        <a:rPr lang="en-US" dirty="0"/>
                        <a:t>Business value</a:t>
                      </a:r>
                    </a:p>
                  </a:txBody>
                  <a:tcPr/>
                </a:tc>
                <a:tc>
                  <a:txBody>
                    <a:bodyPr/>
                    <a:lstStyle/>
                    <a:p>
                      <a:r>
                        <a:rPr lang="en-US" dirty="0"/>
                        <a:t>Property value</a:t>
                      </a:r>
                    </a:p>
                  </a:txBody>
                  <a:tcPr/>
                </a:tc>
                <a:tc>
                  <a:txBody>
                    <a:bodyPr/>
                    <a:lstStyle/>
                    <a:p>
                      <a:r>
                        <a:rPr lang="en-US" dirty="0"/>
                        <a:t>Base location</a:t>
                      </a:r>
                    </a:p>
                  </a:txBody>
                  <a:tcPr/>
                </a:tc>
                <a:tc>
                  <a:txBody>
                    <a:bodyPr/>
                    <a:lstStyle/>
                    <a:p>
                      <a:r>
                        <a:rPr lang="en-US" dirty="0"/>
                        <a:t>Type </a:t>
                      </a:r>
                    </a:p>
                  </a:txBody>
                  <a:tcPr/>
                </a:tc>
                <a:extLst>
                  <a:ext uri="{0D108BD9-81ED-4DB2-BD59-A6C34878D82A}">
                    <a16:rowId xmlns:a16="http://schemas.microsoft.com/office/drawing/2014/main" val="10000"/>
                  </a:ext>
                </a:extLst>
              </a:tr>
              <a:tr h="447937">
                <a:tc>
                  <a:txBody>
                    <a:bodyPr/>
                    <a:lstStyle/>
                    <a:p>
                      <a:r>
                        <a:rPr lang="en-US" dirty="0"/>
                        <a:t>po1</a:t>
                      </a:r>
                    </a:p>
                  </a:txBody>
                  <a:tcPr/>
                </a:tc>
                <a:tc>
                  <a:txBody>
                    <a:bodyPr/>
                    <a:lstStyle/>
                    <a:p>
                      <a:r>
                        <a:rPr lang="en-US" dirty="0"/>
                        <a:t>Building </a:t>
                      </a:r>
                    </a:p>
                  </a:txBody>
                  <a:tcPr/>
                </a:tc>
                <a:tc>
                  <a:txBody>
                    <a:bodyPr/>
                    <a:lstStyle/>
                    <a:p>
                      <a:r>
                        <a:rPr lang="en-US" dirty="0"/>
                        <a:t>Owner </a:t>
                      </a:r>
                    </a:p>
                  </a:txBody>
                  <a:tcPr/>
                </a:tc>
                <a:tc>
                  <a:txBody>
                    <a:bodyPr/>
                    <a:lstStyle/>
                    <a:p>
                      <a:r>
                        <a:rPr lang="en-US" dirty="0"/>
                        <a:t>2,00,00,000</a:t>
                      </a:r>
                    </a:p>
                  </a:txBody>
                  <a:tcPr/>
                </a:tc>
                <a:tc>
                  <a:txBody>
                    <a:bodyPr/>
                    <a:lstStyle/>
                    <a:p>
                      <a:r>
                        <a:rPr lang="en-US" dirty="0"/>
                        <a:t>3years</a:t>
                      </a:r>
                    </a:p>
                  </a:txBody>
                  <a:tcPr/>
                </a:tc>
                <a:tc>
                  <a:txBody>
                    <a:bodyPr/>
                    <a:lstStyle/>
                    <a:p>
                      <a:r>
                        <a:rPr lang="en-US" dirty="0"/>
                        <a:t>8</a:t>
                      </a:r>
                    </a:p>
                  </a:txBody>
                  <a:tcPr/>
                </a:tc>
                <a:tc>
                  <a:txBody>
                    <a:bodyPr/>
                    <a:lstStyle/>
                    <a:p>
                      <a:r>
                        <a:rPr lang="en-US" dirty="0"/>
                        <a:t>5</a:t>
                      </a:r>
                    </a:p>
                  </a:txBody>
                  <a:tcPr/>
                </a:tc>
                <a:tc>
                  <a:txBody>
                    <a:bodyPr/>
                    <a:lstStyle/>
                    <a:p>
                      <a:r>
                        <a:rPr lang="en-US" dirty="0"/>
                        <a:t>Chennai </a:t>
                      </a:r>
                    </a:p>
                  </a:txBody>
                  <a:tcPr/>
                </a:tc>
                <a:tc>
                  <a:txBody>
                    <a:bodyPr/>
                    <a:lstStyle/>
                    <a:p>
                      <a:r>
                        <a:rPr lang="en-US" dirty="0"/>
                        <a:t>Replacement </a:t>
                      </a:r>
                    </a:p>
                  </a:txBody>
                  <a:tcPr/>
                </a:tc>
                <a:extLst>
                  <a:ext uri="{0D108BD9-81ED-4DB2-BD59-A6C34878D82A}">
                    <a16:rowId xmlns:a16="http://schemas.microsoft.com/office/drawing/2014/main" val="10001"/>
                  </a:ext>
                </a:extLst>
              </a:tr>
              <a:tr h="639910">
                <a:tc>
                  <a:txBody>
                    <a:bodyPr/>
                    <a:lstStyle/>
                    <a:p>
                      <a:r>
                        <a:rPr lang="en-US" dirty="0"/>
                        <a:t>po2</a:t>
                      </a:r>
                    </a:p>
                  </a:txBody>
                  <a:tcPr/>
                </a:tc>
                <a:tc>
                  <a:txBody>
                    <a:bodyPr/>
                    <a:lstStyle/>
                    <a:p>
                      <a:r>
                        <a:rPr lang="en-US" dirty="0"/>
                        <a:t>Factory equipment</a:t>
                      </a:r>
                    </a:p>
                  </a:txBody>
                  <a:tcPr/>
                </a:tc>
                <a:tc>
                  <a:txBody>
                    <a:bodyPr/>
                    <a:lstStyle/>
                    <a:p>
                      <a:r>
                        <a:rPr lang="en-US" dirty="0"/>
                        <a:t>Owner </a:t>
                      </a:r>
                    </a:p>
                  </a:txBody>
                  <a:tcPr/>
                </a:tc>
                <a:tc>
                  <a:txBody>
                    <a:bodyPr/>
                    <a:lstStyle/>
                    <a:p>
                      <a:r>
                        <a:rPr lang="en-US" dirty="0"/>
                        <a:t>4,00,000</a:t>
                      </a:r>
                    </a:p>
                  </a:txBody>
                  <a:tcPr/>
                </a:tc>
                <a:tc>
                  <a:txBody>
                    <a:bodyPr/>
                    <a:lstStyle/>
                    <a:p>
                      <a:r>
                        <a:rPr lang="en-US" dirty="0"/>
                        <a:t>1year</a:t>
                      </a:r>
                    </a:p>
                  </a:txBody>
                  <a:tcPr/>
                </a:tc>
                <a:tc>
                  <a:txBody>
                    <a:bodyPr/>
                    <a:lstStyle/>
                    <a:p>
                      <a:r>
                        <a:rPr lang="en-US" dirty="0"/>
                        <a:t>9</a:t>
                      </a:r>
                    </a:p>
                  </a:txBody>
                  <a:tcPr/>
                </a:tc>
                <a:tc>
                  <a:txBody>
                    <a:bodyPr/>
                    <a:lstStyle/>
                    <a:p>
                      <a:r>
                        <a:rPr lang="en-US" dirty="0"/>
                        <a:t>10</a:t>
                      </a:r>
                    </a:p>
                  </a:txBody>
                  <a:tcPr/>
                </a:tc>
                <a:tc>
                  <a:txBody>
                    <a:bodyPr/>
                    <a:lstStyle/>
                    <a:p>
                      <a:r>
                        <a:rPr lang="en-US" dirty="0"/>
                        <a:t>Chennai </a:t>
                      </a:r>
                    </a:p>
                  </a:txBody>
                  <a:tcPr/>
                </a:tc>
                <a:tc>
                  <a:txBody>
                    <a:bodyPr/>
                    <a:lstStyle/>
                    <a:p>
                      <a:r>
                        <a:rPr lang="en-US" dirty="0"/>
                        <a:t>Replacement </a:t>
                      </a:r>
                    </a:p>
                  </a:txBody>
                  <a:tcPr/>
                </a:tc>
                <a:extLst>
                  <a:ext uri="{0D108BD9-81ED-4DB2-BD59-A6C34878D82A}">
                    <a16:rowId xmlns:a16="http://schemas.microsoft.com/office/drawing/2014/main" val="10002"/>
                  </a:ext>
                </a:extLst>
              </a:tr>
              <a:tr h="639910">
                <a:tc>
                  <a:txBody>
                    <a:bodyPr/>
                    <a:lstStyle/>
                    <a:p>
                      <a:r>
                        <a:rPr lang="en-US" dirty="0"/>
                        <a:t>po3</a:t>
                      </a:r>
                    </a:p>
                  </a:txBody>
                  <a:tcPr/>
                </a:tc>
                <a:tc>
                  <a:txBody>
                    <a:bodyPr/>
                    <a:lstStyle/>
                    <a:p>
                      <a:r>
                        <a:rPr lang="en-US" dirty="0"/>
                        <a:t>Property in transmit </a:t>
                      </a:r>
                    </a:p>
                  </a:txBody>
                  <a:tcPr/>
                </a:tc>
                <a:tc>
                  <a:txBody>
                    <a:bodyPr/>
                    <a:lstStyle/>
                    <a:p>
                      <a:r>
                        <a:rPr lang="en-US" dirty="0"/>
                        <a:t>Owner </a:t>
                      </a:r>
                    </a:p>
                  </a:txBody>
                  <a:tcPr/>
                </a:tc>
                <a:tc>
                  <a:txBody>
                    <a:bodyPr/>
                    <a:lstStyle/>
                    <a:p>
                      <a:r>
                        <a:rPr lang="en-US" dirty="0"/>
                        <a:t>2,00,000</a:t>
                      </a:r>
                    </a:p>
                  </a:txBody>
                  <a:tcPr/>
                </a:tc>
                <a:tc>
                  <a:txBody>
                    <a:bodyPr/>
                    <a:lstStyle/>
                    <a:p>
                      <a:r>
                        <a:rPr lang="en-US" dirty="0"/>
                        <a:t>1year</a:t>
                      </a:r>
                    </a:p>
                  </a:txBody>
                  <a:tcPr/>
                </a:tc>
                <a:tc>
                  <a:txBody>
                    <a:bodyPr/>
                    <a:lstStyle/>
                    <a:p>
                      <a:r>
                        <a:rPr lang="en-US" dirty="0"/>
                        <a:t>7</a:t>
                      </a:r>
                    </a:p>
                  </a:txBody>
                  <a:tcPr/>
                </a:tc>
                <a:tc>
                  <a:txBody>
                    <a:bodyPr/>
                    <a:lstStyle/>
                    <a:p>
                      <a:r>
                        <a:rPr lang="en-US" dirty="0"/>
                        <a:t>8</a:t>
                      </a:r>
                    </a:p>
                  </a:txBody>
                  <a:tcPr/>
                </a:tc>
                <a:tc>
                  <a:txBody>
                    <a:bodyPr/>
                    <a:lstStyle/>
                    <a:p>
                      <a:r>
                        <a:rPr lang="en-US" dirty="0"/>
                        <a:t>Pune </a:t>
                      </a:r>
                    </a:p>
                  </a:txBody>
                  <a:tcPr/>
                </a:tc>
                <a:tc>
                  <a:txBody>
                    <a:bodyPr/>
                    <a:lstStyle/>
                    <a:p>
                      <a:r>
                        <a:rPr lang="en-US" dirty="0"/>
                        <a:t>Payback </a:t>
                      </a:r>
                    </a:p>
                  </a:txBody>
                  <a:tcPr/>
                </a:tc>
                <a:extLst>
                  <a:ext uri="{0D108BD9-81ED-4DB2-BD59-A6C34878D82A}">
                    <a16:rowId xmlns:a16="http://schemas.microsoft.com/office/drawing/2014/main" val="10003"/>
                  </a:ext>
                </a:extLst>
              </a:tr>
            </a:tbl>
          </a:graphicData>
        </a:graphic>
      </p:graphicFrame>
    </p:spTree>
    <p:extLst>
      <p:ext uri="{2CC90BB9-B224-4EB2-98FF-D438A6B42F0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30AAEBB3-9019-4F5D-8A5F-C0591FA839D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322E2C6-EB84-45EE-9CEF-03AB31A8A8EC}"/>
              </a:ext>
            </a:extLst>
          </p:cNvPr>
          <p:cNvSpPr>
            <a:spLocks noGrp="1"/>
          </p:cNvSpPr>
          <p:nvPr>
            <p:ph/>
          </p:nvPr>
        </p:nvSpPr>
        <p:spPr>
          <a:xfrm>
            <a:off x="571500" y="633945"/>
            <a:ext cx="8001000" cy="3931625"/>
          </a:xfrm>
        </p:spPr>
        <p:txBody>
          <a:bodyPr vert="horz" rtlCol="0">
            <a:noAutofit/>
          </a:bodyPr>
          <a:lstStyle/>
          <a:p>
            <a:r>
              <a:rPr lang="en-US" sz="1200" b="1" dirty="0">
                <a:latin typeface="Alegreya"/>
              </a:rPr>
              <a:t>Create Policy</a:t>
            </a:r>
          </a:p>
          <a:p>
            <a:pPr marL="457200" lvl="1" indent="0">
              <a:buNone/>
            </a:pPr>
            <a:r>
              <a:rPr lang="en-US" sz="1200" b="0" dirty="0">
                <a:latin typeface="Alegreya"/>
              </a:rPr>
              <a:t>●   For the Consumer and Business Details, get the concrete details from Consumer Microservice</a:t>
            </a:r>
          </a:p>
          <a:p>
            <a:pPr marL="457200" lvl="1" indent="0">
              <a:buNone/>
            </a:pPr>
            <a:r>
              <a:rPr lang="en-US" sz="1200" b="0" dirty="0">
                <a:latin typeface="Alegreya"/>
              </a:rPr>
              <a:t>●   For the Business Value find appropriate policy based on policy rules in Policy Master Entity</a:t>
            </a:r>
          </a:p>
          <a:p>
            <a:pPr marL="457200" lvl="1" indent="0">
              <a:buNone/>
            </a:pPr>
            <a:r>
              <a:rPr lang="en-US" sz="1200" b="0" dirty="0">
                <a:latin typeface="Alegreya"/>
              </a:rPr>
              <a:t>●    Request Quotes from Quote Service for the Business Value</a:t>
            </a:r>
          </a:p>
          <a:p>
            <a:pPr marL="457200" lvl="1" indent="0">
              <a:buNone/>
            </a:pPr>
            <a:r>
              <a:rPr lang="en-US" sz="1200" b="0" dirty="0">
                <a:latin typeface="Alegreya"/>
              </a:rPr>
              <a:t>●    Create Policy with Status “Initiated”</a:t>
            </a:r>
          </a:p>
          <a:p>
            <a:pPr marL="457200" lvl="1" indent="0">
              <a:buNone/>
            </a:pPr>
            <a:r>
              <a:rPr lang="en-US" sz="1200" b="0" dirty="0">
                <a:latin typeface="Alegreya"/>
              </a:rPr>
              <a:t>●    Assume that Agent details / Consumer Business Details will not be verified in the scope of this Policy Microservice.</a:t>
            </a:r>
          </a:p>
          <a:p>
            <a:r>
              <a:rPr lang="en-US" sz="1200" b="1" dirty="0">
                <a:latin typeface="Alegreya"/>
              </a:rPr>
              <a:t>Issue Policy:</a:t>
            </a:r>
          </a:p>
          <a:p>
            <a:pPr marL="457200" lvl="1" indent="0">
              <a:buNone/>
            </a:pPr>
            <a:r>
              <a:rPr lang="en-US" sz="1200" b="0" dirty="0">
                <a:latin typeface="Alegreya"/>
              </a:rPr>
              <a:t>●    Invoked from </a:t>
            </a:r>
            <a:r>
              <a:rPr lang="en-US" sz="1200" b="0" dirty="0" err="1">
                <a:latin typeface="Alegreya"/>
              </a:rPr>
              <a:t>Insureity</a:t>
            </a:r>
            <a:r>
              <a:rPr lang="en-US" sz="1200" b="0" dirty="0">
                <a:latin typeface="Alegreya"/>
              </a:rPr>
              <a:t> App when Agent clicks on Issue Policy in the Portal, with Payment Status and Policy Acceptance Status by Business</a:t>
            </a:r>
          </a:p>
          <a:p>
            <a:pPr marL="457200" lvl="1" indent="0">
              <a:buNone/>
            </a:pPr>
            <a:r>
              <a:rPr lang="en-US" sz="1200" b="0" dirty="0">
                <a:latin typeface="Alegreya"/>
              </a:rPr>
              <a:t>●     Policy Status will get updated as “Issued”, Update the Quote on which the Policy </a:t>
            </a:r>
            <a:r>
              <a:rPr lang="en-US" sz="1200" b="0" dirty="0" err="1">
                <a:latin typeface="Alegreya"/>
              </a:rPr>
              <a:t>wasapproved</a:t>
            </a:r>
          </a:p>
          <a:p>
            <a:pPr marL="457200" lvl="1" indent="0">
              <a:buNone/>
            </a:pPr>
            <a:r>
              <a:rPr lang="en-US" sz="1200" b="0" dirty="0">
                <a:latin typeface="Alegreya"/>
              </a:rPr>
              <a:t>●     Policy Effective Date, Covered Sum, Duration gets updated.</a:t>
            </a:r>
          </a:p>
          <a:p>
            <a:pPr marL="457200" lvl="1" indent="0">
              <a:buNone/>
            </a:pPr>
            <a:r>
              <a:rPr lang="en-US" sz="1200" b="0" dirty="0">
                <a:latin typeface="Alegreya"/>
              </a:rPr>
              <a:t>●     Assume that Payment of Policy Premium happens outside the portal and Agent</a:t>
            </a:r>
          </a:p>
          <a:p>
            <a:r>
              <a:rPr lang="en-US" sz="1200" b="1" dirty="0">
                <a:latin typeface="Alegreya"/>
              </a:rPr>
              <a:t>View Policy:</a:t>
            </a:r>
          </a:p>
          <a:p>
            <a:pPr marL="457200" lvl="1" indent="0">
              <a:buNone/>
            </a:pPr>
            <a:r>
              <a:rPr lang="en-US" sz="1200" b="0" dirty="0">
                <a:latin typeface="Alegreya"/>
              </a:rPr>
              <a:t>●    Policy Details will be returned for the given Business and Consumer ID.</a:t>
            </a:r>
          </a:p>
        </p:txBody>
      </p:sp>
      <p:sp>
        <p:nvSpPr>
          <p:cNvPr id="3" name="Title 7">
            <a:extLst>
              <a:ext uri="{507F1502-2355-492B-9ED2-EAFB342B8D2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72AE6DB-31DB-4161-8889-D9D623FBCFBE}"/>
              </a:ext>
            </a:extLst>
          </p:cNvPr>
          <p:cNvSpPr>
            <a:spLocks noGrp="1"/>
          </p:cNvSpPr>
          <p:nvPr>
            <p:ph type="title" idx="1"/>
          </p:nvPr>
        </p:nvSpPr>
        <p:spPr>
          <a:xfrm>
            <a:off x="571500" y="79143"/>
            <a:ext cx="8001000" cy="554802"/>
          </a:xfrm>
        </p:spPr>
        <p:txBody>
          <a:bodyPr rtlCol="0"/>
          <a:lstStyle/>
          <a:p>
            <a:r>
              <a:rPr lang="en-US" dirty="0"/>
              <a:t>policy microservice(steps and actions)</a:t>
            </a:r>
          </a:p>
        </p:txBody>
      </p:sp>
    </p:spTree>
    <p:extLst>
      <p:ext uri="{A57CC326-21E7-4330-AB0A-44E9E2BA86D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a:extLst>
              <a:ext uri="{2F971AD8-9ABB-4D14-AB9E-B3484ACDEC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11BBAA3-83D3-45A5-92AD-A60C4705982D}"/>
              </a:ext>
            </a:extLst>
          </p:cNvPr>
          <p:cNvPicPr>
            <a:picLocks noGrp="1" noChangeAspect="1"/>
          </p:cNvPicPr>
          <p:nvPr>
            <p:ph/>
          </p:nvPr>
        </p:nvPicPr>
        <p:blipFill>
          <a:blip r:embed="rId2" cstate="print"/>
          <a:srcRect t="8104" b="8104"/>
          <a:stretch>
            <a:fillRect/>
          </a:stretch>
        </p:blipFill>
        <p:spPr>
          <a:xfrm>
            <a:off x="2507942" y="3109074"/>
            <a:ext cx="3815791" cy="1798510"/>
          </a:xfrm>
          <a:noFill/>
        </p:spPr>
      </p:pic>
      <p:sp>
        <p:nvSpPr>
          <p:cNvPr id="3" name="Title 7">
            <a:extLst>
              <a:ext uri="{481ABF5B-0659-4EC9-B316-D5BBA8967BD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5CE4D4C-99D3-474A-A64A-259F42D13D7A}"/>
              </a:ext>
            </a:extLst>
          </p:cNvPr>
          <p:cNvSpPr>
            <a:spLocks noGrp="1"/>
          </p:cNvSpPr>
          <p:nvPr>
            <p:ph type="title" idx="1"/>
          </p:nvPr>
        </p:nvSpPr>
        <p:spPr>
          <a:xfrm>
            <a:off x="571500" y="124996"/>
            <a:ext cx="8001000" cy="669436"/>
          </a:xfrm>
        </p:spPr>
        <p:txBody>
          <a:bodyPr rtlCol="0"/>
          <a:lstStyle/>
          <a:p>
            <a:r>
              <a:rPr lang="en-US" dirty="0"/>
              <a:t>policy microservice(output)</a:t>
            </a:r>
          </a:p>
        </p:txBody>
      </p:sp>
      <p:pic>
        <p:nvPicPr>
          <p:cNvPr id="4" name="Picture 3">
            <a:extLst>
              <a:ext uri="{3A39ADDC-2894-46F9-AAED-09A50C6CE89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D49663E-041E-49BA-A1D9-1707C1335D03}"/>
              </a:ext>
            </a:extLst>
          </p:cNvPr>
          <p:cNvPicPr>
            <a:picLocks noChangeAspect="1"/>
          </p:cNvPicPr>
          <p:nvPr/>
        </p:nvPicPr>
        <p:blipFill>
          <a:blip r:embed="rId3" cstate="print"/>
          <a:stretch>
            <a:fillRect/>
          </a:stretch>
        </p:blipFill>
        <p:spPr>
          <a:xfrm>
            <a:off x="2519305" y="794432"/>
            <a:ext cx="3793064" cy="2133600"/>
          </a:xfrm>
          <a:prstGeom prst="rect">
            <a:avLst/>
          </a:prstGeom>
          <a:noFill/>
        </p:spPr>
      </p:pic>
    </p:spTree>
    <p:extLst>
      <p:ext uri="{D5B4CDDE-57B6-476C-AE2F-8A35015325C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1DBC3BD-F364-4FF5-8B9F-0202E2BC3E5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153C3EC-9C60-4692-B51F-4AC91DFE52F9}"/>
              </a:ext>
            </a:extLst>
          </p:cNvPr>
          <p:cNvSpPr>
            <a:spLocks noGrp="1"/>
          </p:cNvSpPr>
          <p:nvPr>
            <p:ph/>
          </p:nvPr>
        </p:nvSpPr>
        <p:spPr/>
        <p:txBody>
          <a:bodyPr vert="horz" rtlCol="0">
            <a:normAutofit/>
          </a:bodyPr>
          <a:lstStyle/>
          <a:p>
            <a:r>
              <a:rPr lang="en-US" sz="1400" b="0" dirty="0">
                <a:latin typeface="Alegreya"/>
              </a:rPr>
              <a:t>Quotes Microservice will be invoked only from Policy Service. Post authorization of request; based on the business value and property value, for the opted policy quotes will be calculated. The service exposes the following operation:</a:t>
            </a:r>
          </a:p>
          <a:p>
            <a:pPr>
              <a:buChar char="•"/>
            </a:pPr>
            <a:r>
              <a:rPr lang="en-US" sz="1400" b="0" dirty="0">
                <a:latin typeface="Alegreya"/>
              </a:rPr>
              <a:t>Get Quotes</a:t>
            </a:r>
            <a:br>
              <a:rPr lang="en-US" sz="1400" b="0" dirty="0">
                <a:latin typeface="Alegreya"/>
              </a:rPr>
            </a:br>
            <a:r>
              <a:rPr lang="en-US" sz="1400" b="0" dirty="0">
                <a:latin typeface="Alegreya"/>
              </a:rPr>
              <a:t>     – for the given consumer business and property value, policy type, policy covered sum etc.</a:t>
            </a:r>
          </a:p>
        </p:txBody>
      </p:sp>
      <p:sp>
        <p:nvSpPr>
          <p:cNvPr id="3" name="Title 7">
            <a:extLst>
              <a:ext uri="{FB2A1ABF-BF0F-48DF-BE5A-193CBE291C9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22FA0CE-54EA-49BD-9BFD-EC806B87B235}"/>
              </a:ext>
            </a:extLst>
          </p:cNvPr>
          <p:cNvSpPr>
            <a:spLocks noGrp="1"/>
          </p:cNvSpPr>
          <p:nvPr>
            <p:ph type="title" idx="1"/>
          </p:nvPr>
        </p:nvSpPr>
        <p:spPr/>
        <p:txBody>
          <a:bodyPr rtlCol="0"/>
          <a:lstStyle/>
          <a:p>
            <a:r>
              <a:rPr lang="en-US" dirty="0"/>
              <a:t>quotes microservice</a:t>
            </a:r>
          </a:p>
        </p:txBody>
      </p:sp>
    </p:spTree>
    <p:extLst>
      <p:ext uri="{4032323F-A2BD-4074-8ABB-10088535044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4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E45C3B7D-EAFF-41C5-BE38-34049231616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88A0F54-389E-4530-B62A-64485AE12803}"/>
              </a:ext>
            </a:extLst>
          </p:cNvPr>
          <p:cNvSpPr>
            <a:spLocks noGrp="1"/>
          </p:cNvSpPr>
          <p:nvPr>
            <p:ph/>
          </p:nvPr>
        </p:nvSpPr>
        <p:spPr/>
        <p:txBody>
          <a:bodyPr rtlCol="0"/>
          <a:lstStyle/>
          <a:p>
            <a:pPr marL="0" indent="0">
              <a:buNone/>
            </a:pPr>
            <a:r>
              <a:rPr lang="en-US" sz="1400" b="1" dirty="0">
                <a:latin typeface="Alegreya"/>
              </a:rPr>
              <a:t>Quotes Master</a:t>
            </a:r>
          </a:p>
          <a:p>
            <a:pPr lvl="2"/>
            <a:r>
              <a:rPr lang="en-US" sz="1400" b="0" dirty="0">
                <a:latin typeface="Alegreya"/>
              </a:rPr>
              <a:t>Holds the Quote values for the different policies, for different ranges of Business Value and</a:t>
            </a:r>
            <a:br>
              <a:rPr lang="en-US" sz="1400" b="0" dirty="0">
                <a:latin typeface="Alegreya"/>
              </a:rPr>
            </a:br>
            <a:r>
              <a:rPr lang="en-US" sz="1400" b="0" dirty="0">
                <a:latin typeface="Alegreya"/>
              </a:rPr>
              <a:t>Property Value </a:t>
            </a:r>
          </a:p>
          <a:p>
            <a:pPr lvl="2"/>
            <a:r>
              <a:rPr lang="en-US" sz="1400" b="0" dirty="0">
                <a:latin typeface="Alegreya"/>
              </a:rPr>
              <a:t>Ex.: If Business value is 0-2 AND Property Value is 0-2, and Property Type is “Equipment” then quotes can be 80,000 </a:t>
            </a:r>
            <a:r>
              <a:rPr lang="en-US" sz="1400" b="0" dirty="0" err="1">
                <a:latin typeface="Alegreya"/>
              </a:rPr>
              <a:t>INR</a:t>
            </a:r>
            <a:r>
              <a:rPr lang="en-US" sz="1400" b="0" dirty="0">
                <a:latin typeface="Alegreya"/>
              </a:rPr>
              <a:t> | If Business value is 3-5 AND Property Value is 3-5 and </a:t>
            </a:r>
            <a:r>
              <a:rPr lang="en-US" sz="1400" b="0" dirty="0" err="1">
                <a:latin typeface="Alegreya"/>
              </a:rPr>
              <a:t>Proerty</a:t>
            </a:r>
            <a:r>
              <a:rPr lang="en-US" sz="1400" b="0" dirty="0">
                <a:latin typeface="Alegreya"/>
              </a:rPr>
              <a:t> Type is “Equipment” then quotes can be 50,000 </a:t>
            </a:r>
            <a:r>
              <a:rPr lang="en-US" sz="1400" b="0" dirty="0" err="1">
                <a:latin typeface="Alegreya"/>
              </a:rPr>
              <a:t>INR</a:t>
            </a:r>
          </a:p>
          <a:p>
            <a:pPr lvl="2"/>
            <a:r>
              <a:rPr lang="en-US" sz="1400" b="0" dirty="0">
                <a:latin typeface="Alegreya"/>
              </a:rPr>
              <a:t>Note: Always the quotes are for the insurance period given in the Policy Table</a:t>
            </a:r>
          </a:p>
        </p:txBody>
      </p:sp>
      <p:sp>
        <p:nvSpPr>
          <p:cNvPr id="3" name="Title 7">
            <a:extLst>
              <a:ext uri="{A012949B-65DB-47AA-9E59-873023E639F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66CAC00-7791-4560-93CD-85E6DB49EEDA}"/>
              </a:ext>
            </a:extLst>
          </p:cNvPr>
          <p:cNvSpPr>
            <a:spLocks noGrp="1"/>
          </p:cNvSpPr>
          <p:nvPr>
            <p:ph type="title" idx="1"/>
          </p:nvPr>
        </p:nvSpPr>
        <p:spPr/>
        <p:txBody>
          <a:bodyPr rtlCol="0"/>
          <a:lstStyle/>
          <a:p>
            <a:r>
              <a:rPr lang="en-US" dirty="0"/>
              <a:t>quotes microservice(entities)</a:t>
            </a:r>
          </a:p>
        </p:txBody>
      </p:sp>
    </p:spTree>
    <p:extLst>
      <p:ext uri="{9785F558-39B3-4DEA-B5D3-8D0FAE9CF1F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4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BDC3EA2B-6AF0-430C-AC9E-8E48329DEDA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B3534A2-06F7-4FA6-AF16-83FA334BC278}"/>
              </a:ext>
            </a:extLst>
          </p:cNvPr>
          <p:cNvSpPr>
            <a:spLocks noGrp="1"/>
          </p:cNvSpPr>
          <p:nvPr>
            <p:ph/>
          </p:nvPr>
        </p:nvSpPr>
        <p:spPr/>
        <p:txBody>
          <a:bodyPr rtlCol="0"/>
          <a:lstStyle/>
          <a:p>
            <a:r>
              <a:rPr lang="en-US" sz="1400" b="0" dirty="0">
                <a:latin typeface="Alegreya"/>
              </a:rPr>
              <a:t>The policy directly hits the Quotes Table and returns quotes</a:t>
            </a:r>
          </a:p>
          <a:p>
            <a:pPr marL="457200" lvl="1" indent="0">
              <a:buNone/>
            </a:pPr>
            <a:r>
              <a:rPr lang="en-US" sz="1400" b="0" dirty="0">
                <a:latin typeface="Alegreya"/>
              </a:rPr>
              <a:t>&gt;&gt;&gt;  If no quotes are available, then an appropriate response will be returned with description “No Quotes, Contact Insurance Provider”.</a:t>
            </a:r>
          </a:p>
        </p:txBody>
      </p:sp>
      <p:sp>
        <p:nvSpPr>
          <p:cNvPr id="3" name="Title 7">
            <a:extLst>
              <a:ext uri="{10FF31B2-AFCD-42F5-A35E-1EFDF0492C9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A2901A9-6FDD-4033-BE75-EBF9F971655B}"/>
              </a:ext>
            </a:extLst>
          </p:cNvPr>
          <p:cNvSpPr>
            <a:spLocks noGrp="1"/>
          </p:cNvSpPr>
          <p:nvPr>
            <p:ph type="title" idx="1"/>
          </p:nvPr>
        </p:nvSpPr>
        <p:spPr/>
        <p:txBody>
          <a:bodyPr rtlCol="0"/>
          <a:lstStyle/>
          <a:p>
            <a:r>
              <a:rPr lang="en-US" dirty="0"/>
              <a:t>quote microservice(steps and actions)</a:t>
            </a:r>
          </a:p>
        </p:txBody>
      </p:sp>
    </p:spTree>
    <p:extLst>
      <p:ext uri="{70D7F499-F803-4C59-85C7-BEA38FAFC82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4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a:extLst>
              <a:ext uri="{77C5EC96-003B-4FF8-9D7A-2592BA960E6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C764255-2205-45CA-8FE1-566D0100D8C0}"/>
              </a:ext>
            </a:extLst>
          </p:cNvPr>
          <p:cNvPicPr>
            <a:picLocks noGrp="1" noChangeAspect="1"/>
          </p:cNvPicPr>
          <p:nvPr>
            <p:ph/>
          </p:nvPr>
        </p:nvPicPr>
        <p:blipFill>
          <a:blip r:embed="rId2"/>
          <a:srcRect t="13458" b="13458"/>
          <a:stretch>
            <a:fillRect/>
          </a:stretch>
        </p:blipFill>
        <p:spPr>
          <a:xfrm>
            <a:off x="2487520" y="3261265"/>
            <a:ext cx="4168959" cy="1713871"/>
          </a:xfrm>
          <a:noFill/>
        </p:spPr>
      </p:pic>
      <p:sp>
        <p:nvSpPr>
          <p:cNvPr id="3" name="Title 7">
            <a:extLst>
              <a:ext uri="{689B638B-85B0-4F59-9D93-76445B4072B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FB44715-C735-4FDE-9C42-0A018DD5F4C3}"/>
              </a:ext>
            </a:extLst>
          </p:cNvPr>
          <p:cNvSpPr>
            <a:spLocks noGrp="1"/>
          </p:cNvSpPr>
          <p:nvPr>
            <p:ph type="title" idx="1"/>
          </p:nvPr>
        </p:nvSpPr>
        <p:spPr/>
        <p:txBody>
          <a:bodyPr rtlCol="0"/>
          <a:lstStyle/>
          <a:p>
            <a:r>
              <a:rPr lang="en-US" dirty="0"/>
              <a:t>quote microservice(output)</a:t>
            </a:r>
          </a:p>
        </p:txBody>
      </p:sp>
      <p:pic>
        <p:nvPicPr>
          <p:cNvPr id="4" name="Picture 3">
            <a:extLst>
              <a:ext uri="{DAD3FC3A-56A5-417E-891D-9F699B38042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D37753F-7F6C-4739-AE2A-49F6F8216892}"/>
              </a:ext>
            </a:extLst>
          </p:cNvPr>
          <p:cNvPicPr>
            <a:picLocks noChangeAspect="1"/>
          </p:cNvPicPr>
          <p:nvPr/>
        </p:nvPicPr>
        <p:blipFill>
          <a:blip r:embed="rId3"/>
          <a:stretch>
            <a:fillRect/>
          </a:stretch>
        </p:blipFill>
        <p:spPr>
          <a:xfrm>
            <a:off x="2542555" y="1196254"/>
            <a:ext cx="4192695" cy="1982276"/>
          </a:xfrm>
          <a:prstGeom prst="rect">
            <a:avLst/>
          </a:prstGeom>
          <a:noFill/>
        </p:spPr>
      </p:pic>
    </p:spTree>
    <p:extLst>
      <p:ext uri="{CC18AD3D-B877-4FB0-9B10-15E94E25CA8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4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9A11A336-0537-4F5B-8137-13A3F7E93B5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5BB9C36-59BD-43A8-B736-943813CDA673}"/>
              </a:ext>
            </a:extLst>
          </p:cNvPr>
          <p:cNvSpPr>
            <a:spLocks noGrp="1"/>
          </p:cNvSpPr>
          <p:nvPr>
            <p:ph/>
          </p:nvPr>
        </p:nvSpPr>
        <p:spPr/>
        <p:txBody>
          <a:bodyPr vert="horz" rtlCol="0">
            <a:normAutofit/>
          </a:bodyPr>
          <a:lstStyle/>
          <a:p>
            <a:r>
              <a:rPr lang="en-US" sz="1400" b="0" dirty="0">
                <a:latin typeface="Alegreya"/>
              </a:rPr>
              <a:t>All the </a:t>
            </a:r>
            <a:r>
              <a:rPr lang="en-US" sz="1400" b="0" dirty="0" err="1">
                <a:latin typeface="Alegreya"/>
              </a:rPr>
              <a:t>Microservices</a:t>
            </a:r>
            <a:r>
              <a:rPr lang="en-US" sz="1400" b="0" dirty="0">
                <a:latin typeface="Alegreya"/>
              </a:rPr>
              <a:t> must be configured with Swagger for documentation</a:t>
            </a:r>
          </a:p>
          <a:p>
            <a:pPr>
              <a:buChar char="•"/>
            </a:pPr>
            <a:r>
              <a:rPr lang="en-US" sz="1400" b="0" dirty="0">
                <a:latin typeface="Alegreya"/>
              </a:rPr>
              <a:t>Register the swagger resources in the Swagger Microservice and enable them as REST end points </a:t>
            </a:r>
          </a:p>
          <a:p>
            <a:pPr>
              <a:buChar char="•"/>
            </a:pPr>
            <a:r>
              <a:rPr lang="en-US" sz="1400" b="0" dirty="0">
                <a:latin typeface="Alegreya"/>
              </a:rPr>
              <a:t>Configure this service along with other services in the cloud</a:t>
            </a:r>
          </a:p>
          <a:p>
            <a:pPr marL="0" indent="0">
              <a:buNone/>
            </a:pPr>
            <a:endParaRPr lang="en-US" dirty="0"/>
          </a:p>
        </p:txBody>
      </p:sp>
      <p:sp>
        <p:nvSpPr>
          <p:cNvPr id="3" name="Title 7">
            <a:extLst>
              <a:ext uri="{0914FE63-6DD0-448A-990E-F5B0C6DA0B2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AF973CF-CCCB-43D7-9CAC-0B3F59B40EE0}"/>
              </a:ext>
            </a:extLst>
          </p:cNvPr>
          <p:cNvSpPr>
            <a:spLocks noGrp="1"/>
          </p:cNvSpPr>
          <p:nvPr>
            <p:ph type="title" idx="1"/>
          </p:nvPr>
        </p:nvSpPr>
        <p:spPr/>
        <p:txBody>
          <a:bodyPr rtlCol="0"/>
          <a:lstStyle/>
          <a:p>
            <a:r>
              <a:rPr lang="en-US" dirty="0"/>
              <a:t>swagger</a:t>
            </a:r>
          </a:p>
        </p:txBody>
      </p:sp>
    </p:spTree>
    <p:extLst>
      <p:ext uri="{332535BA-090D-4186-BAF6-23C8B9C3858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4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6862385F-5239-4A21-97B0-431FD08289D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1602B34-9507-44D2-8D1F-1A45C940C552}"/>
              </a:ext>
            </a:extLst>
          </p:cNvPr>
          <p:cNvSpPr>
            <a:spLocks noGrp="1"/>
          </p:cNvSpPr>
          <p:nvPr>
            <p:ph/>
          </p:nvPr>
        </p:nvSpPr>
        <p:spPr/>
        <p:txBody>
          <a:bodyPr vert="horz" rtlCol="0">
            <a:normAutofit fontScale="77500" lnSpcReduction="20000"/>
          </a:bodyPr>
          <a:lstStyle/>
          <a:p>
            <a:pPr marL="0" indent="0">
              <a:buNone/>
            </a:pPr>
            <a:r>
              <a:rPr lang="en-US" sz="2400" b="1" dirty="0" err="1">
                <a:latin typeface="Alegreya"/>
              </a:rPr>
              <a:t>Insureity</a:t>
            </a:r>
            <a:r>
              <a:rPr lang="en-US" sz="2400" b="1" dirty="0">
                <a:latin typeface="Alegreya"/>
              </a:rPr>
              <a:t> Portal Requirements </a:t>
            </a:r>
          </a:p>
          <a:p>
            <a:pPr>
              <a:buChar char="•"/>
            </a:pPr>
            <a:r>
              <a:rPr lang="en-US" b="0" dirty="0">
                <a:latin typeface="Alegreya"/>
              </a:rPr>
              <a:t>Portal must allow the Agents</a:t>
            </a:r>
            <a:r>
              <a:rPr lang="en-US" sz="2000" b="0" dirty="0">
                <a:latin typeface="Alegreya"/>
              </a:rPr>
              <a:t> to Login. Once successfully logged in, the member do the following operations:</a:t>
            </a:r>
          </a:p>
          <a:p>
            <a:pPr marL="0" indent="0">
              <a:buNone/>
            </a:pPr>
            <a:r>
              <a:rPr lang="en-US" sz="2000" b="0" dirty="0">
                <a:latin typeface="Alegreya"/>
              </a:rPr>
              <a:t>              &gt;&gt;&gt;Create / Edit / View Consumer </a:t>
            </a:r>
            <a:r>
              <a:rPr lang="en-US" sz="2000" b="0" dirty="0" err="1">
                <a:latin typeface="Alegreya"/>
              </a:rPr>
              <a:t>Businessesand</a:t>
            </a:r>
            <a:r>
              <a:rPr lang="en-US" sz="2000" b="0" dirty="0">
                <a:latin typeface="Alegreya"/>
              </a:rPr>
              <a:t> Properties</a:t>
            </a:r>
          </a:p>
          <a:p>
            <a:pPr marL="0" indent="0">
              <a:buNone/>
            </a:pPr>
            <a:r>
              <a:rPr lang="en-US" sz="2000" b="0" dirty="0">
                <a:latin typeface="Alegreya"/>
              </a:rPr>
              <a:t>              &gt;&gt;&gt;Create Policy</a:t>
            </a:r>
          </a:p>
          <a:p>
            <a:pPr marL="0" indent="0" algn="just">
              <a:buNone/>
            </a:pPr>
            <a:r>
              <a:rPr lang="en-US" sz="2000" b="0" dirty="0">
                <a:latin typeface="Alegreya"/>
              </a:rPr>
              <a:t>              &gt;&gt;&gt;Issue Policy – Based on Payment Information and Acceptance by Customer, policy will         be issued. However Payment and Acceptance is outside the system boundary. Authorized Agents will get the information and that will be fed into the Portal by the agents</a:t>
            </a:r>
          </a:p>
          <a:p>
            <a:pPr marL="0" indent="0">
              <a:buNone/>
            </a:pPr>
            <a:r>
              <a:rPr lang="en-US" sz="2000" b="0" dirty="0">
                <a:latin typeface="Alegreya"/>
              </a:rPr>
              <a:t>              &gt;&gt;View Policy</a:t>
            </a:r>
          </a:p>
          <a:p>
            <a:r>
              <a:rPr lang="en-US" sz="2000" b="0" dirty="0">
                <a:latin typeface="Alegreya"/>
              </a:rPr>
              <a:t>Each of the above operations will reach out to the middleware </a:t>
            </a:r>
            <a:r>
              <a:rPr lang="en-US" sz="2000" b="0" dirty="0" err="1">
                <a:latin typeface="Alegreya"/>
              </a:rPr>
              <a:t>Microservices</a:t>
            </a:r>
            <a:r>
              <a:rPr lang="en-US" sz="2000" b="0" dirty="0">
                <a:latin typeface="Alegreya"/>
              </a:rPr>
              <a:t> that are hosted in cloud</a:t>
            </a:r>
            <a:r>
              <a:rPr lang="en-US" sz="2400" b="0" dirty="0">
                <a:latin typeface="Alegreya"/>
              </a:rPr>
              <a:t>.</a:t>
            </a:r>
          </a:p>
        </p:txBody>
      </p:sp>
      <p:sp>
        <p:nvSpPr>
          <p:cNvPr id="3" name="Title 7">
            <a:extLst>
              <a:ext uri="{BFFD7C10-47FE-44B1-8788-BD5DA1F7490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107BF41-4558-4C4E-AD09-EA6E162034C3}"/>
              </a:ext>
            </a:extLst>
          </p:cNvPr>
          <p:cNvSpPr>
            <a:spLocks noGrp="1"/>
          </p:cNvSpPr>
          <p:nvPr>
            <p:ph type="title" idx="1"/>
          </p:nvPr>
        </p:nvSpPr>
        <p:spPr/>
        <p:txBody>
          <a:bodyPr rtlCol="0"/>
          <a:lstStyle/>
          <a:p>
            <a:r>
              <a:rPr lang="en-US" dirty="0" err="1"/>
              <a:t>insurity</a:t>
            </a:r>
            <a:r>
              <a:rPr lang="en-US" dirty="0"/>
              <a:t> portal</a:t>
            </a:r>
          </a:p>
        </p:txBody>
      </p:sp>
    </p:spTree>
    <p:extLst>
      <p:ext uri="{56E234EC-39BD-4884-B136-E45966F60D6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4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a:extLst>
              <a:ext uri="{F0983CF2-F4DD-4EB3-B67E-FCC0EDD4DA6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D463299-A394-4F7C-B7F6-6D5E0D9A73EE}"/>
              </a:ext>
            </a:extLst>
          </p:cNvPr>
          <p:cNvPicPr>
            <a:picLocks noGrp="1" noChangeAspect="1"/>
          </p:cNvPicPr>
          <p:nvPr>
            <p:ph/>
          </p:nvPr>
        </p:nvPicPr>
        <p:blipFill>
          <a:blip r:embed="rId2"/>
          <a:srcRect t="16990" b="13460"/>
          <a:stretch>
            <a:fillRect/>
          </a:stretch>
        </p:blipFill>
        <p:spPr>
          <a:xfrm>
            <a:off x="571500" y="1435331"/>
            <a:ext cx="8001000" cy="3130244"/>
          </a:xfrm>
          <a:noFill/>
        </p:spPr>
      </p:pic>
      <p:sp>
        <p:nvSpPr>
          <p:cNvPr id="3" name="Title 7">
            <a:extLst>
              <a:ext uri="{6528DF84-E4D5-4482-AB31-D2A9C2A3165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05E66A6-5272-4596-B007-70BF4637E6AB}"/>
              </a:ext>
            </a:extLst>
          </p:cNvPr>
          <p:cNvSpPr>
            <a:spLocks noGrp="1"/>
          </p:cNvSpPr>
          <p:nvPr>
            <p:ph type="title" idx="1"/>
          </p:nvPr>
        </p:nvSpPr>
        <p:spPr/>
        <p:txBody>
          <a:bodyPr rtlCol="0"/>
          <a:lstStyle/>
          <a:p>
            <a:r>
              <a:rPr lang="en-US" dirty="0" err="1"/>
              <a:t>insurity</a:t>
            </a:r>
            <a:r>
              <a:rPr lang="en-US" dirty="0"/>
              <a:t> portal(output)</a:t>
            </a:r>
          </a:p>
        </p:txBody>
      </p:sp>
    </p:spTree>
    <p:extLst>
      <p:ext uri="{F87CB3F8-B5FD-4774-96CA-2F5F2F24EFC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4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201D65C6-BCD4-4D71-9348-0E128161E8A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8FC4283-3373-4E60-815E-BA6C9709F0B4}"/>
              </a:ext>
            </a:extLst>
          </p:cNvPr>
          <p:cNvSpPr>
            <a:spLocks noGrp="1"/>
          </p:cNvSpPr>
          <p:nvPr>
            <p:ph/>
          </p:nvPr>
        </p:nvSpPr>
        <p:spPr>
          <a:xfrm>
            <a:off x="571500" y="819150"/>
            <a:ext cx="8001000" cy="4328198"/>
          </a:xfrm>
        </p:spPr>
        <p:txBody>
          <a:bodyPr vert="horz" rtlCol="0">
            <a:noAutofit/>
          </a:bodyPr>
          <a:lstStyle/>
          <a:p>
            <a:r>
              <a:rPr lang="en-US" sz="1400" b="0" dirty="0">
                <a:latin typeface="Alegreya"/>
              </a:rPr>
              <a:t>Overview</a:t>
            </a:r>
          </a:p>
          <a:p>
            <a:r>
              <a:rPr lang="en-US" sz="1400" b="0" dirty="0">
                <a:latin typeface="Alegreya"/>
              </a:rPr>
              <a:t>Scope</a:t>
            </a:r>
          </a:p>
          <a:p>
            <a:r>
              <a:rPr lang="en-US" sz="1400" b="0" dirty="0">
                <a:latin typeface="Alegreya"/>
              </a:rPr>
              <a:t>Hardware and software requirements</a:t>
            </a:r>
          </a:p>
          <a:p>
            <a:r>
              <a:rPr lang="en-US" sz="1400" b="0" dirty="0">
                <a:latin typeface="Alegreya"/>
              </a:rPr>
              <a:t>Software architecture diagram</a:t>
            </a:r>
          </a:p>
          <a:p>
            <a:r>
              <a:rPr lang="en-US" sz="1400" b="0" dirty="0">
                <a:latin typeface="Alegreya"/>
              </a:rPr>
              <a:t>Usecase diagram</a:t>
            </a:r>
          </a:p>
          <a:p>
            <a:r>
              <a:rPr lang="en-US" sz="1400" b="0" dirty="0">
                <a:latin typeface="Alegreya"/>
              </a:rPr>
              <a:t>Flow chart</a:t>
            </a:r>
          </a:p>
          <a:p>
            <a:r>
              <a:rPr lang="en-US" sz="1400" b="0" dirty="0">
                <a:latin typeface="Alegreya"/>
              </a:rPr>
              <a:t>Class diagram</a:t>
            </a:r>
          </a:p>
          <a:p>
            <a:r>
              <a:rPr lang="en-US" sz="1400" b="0" dirty="0">
                <a:latin typeface="Alegreya"/>
              </a:rPr>
              <a:t>Work distribution </a:t>
            </a:r>
          </a:p>
          <a:p>
            <a:r>
              <a:rPr lang="en-US" sz="1400" b="0" dirty="0">
                <a:latin typeface="Alegreya"/>
              </a:rPr>
              <a:t>Individual components of the system</a:t>
            </a:r>
          </a:p>
          <a:p>
            <a:r>
              <a:rPr lang="en-US" sz="1400" b="0" dirty="0">
                <a:latin typeface="Alegreya"/>
              </a:rPr>
              <a:t>Cloud deployment requirement</a:t>
            </a:r>
          </a:p>
          <a:p>
            <a:r>
              <a:rPr lang="en-US" sz="1400" b="0" dirty="0">
                <a:latin typeface="Alegreya"/>
              </a:rPr>
              <a:t>Unit testing</a:t>
            </a:r>
          </a:p>
          <a:p>
            <a:r>
              <a:rPr lang="en-US" sz="1400" dirty="0">
                <a:latin typeface="Alegreya"/>
              </a:rPr>
              <a:t>R</a:t>
            </a:r>
            <a:r>
              <a:rPr sz="1400">
                <a:latin typeface="Alegreya"/>
              </a:rPr>
              <a:t>eferences </a:t>
            </a:r>
            <a:endParaRPr lang="en-US" sz="1400" b="0" dirty="0">
              <a:latin typeface="Alegreya"/>
            </a:endParaRPr>
          </a:p>
          <a:p>
            <a:endParaRPr/>
          </a:p>
          <a:p>
            <a:endParaRPr lang="en-US" dirty="0"/>
          </a:p>
        </p:txBody>
      </p:sp>
      <p:sp>
        <p:nvSpPr>
          <p:cNvPr id="3" name="Title 7">
            <a:extLst>
              <a:ext uri="{C8E8A061-F19B-4A9F-B9BA-C35E1959470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3B63845-A09E-434D-B115-B5AD3ADD70B5}"/>
              </a:ext>
            </a:extLst>
          </p:cNvPr>
          <p:cNvSpPr>
            <a:spLocks noGrp="1"/>
          </p:cNvSpPr>
          <p:nvPr>
            <p:ph type="title" idx="1"/>
          </p:nvPr>
        </p:nvSpPr>
        <p:spPr>
          <a:xfrm>
            <a:off x="571500" y="133351"/>
            <a:ext cx="8001000" cy="685799"/>
          </a:xfrm>
        </p:spPr>
        <p:txBody>
          <a:bodyPr rtlCol="0"/>
          <a:lstStyle/>
          <a:p>
            <a:r>
              <a:rPr lang="en-US" dirty="0"/>
              <a:t>INDEX</a:t>
            </a:r>
          </a:p>
        </p:txBody>
      </p:sp>
    </p:spTree>
    <p:extLst>
      <p:ext uri="{90E026A2-6CF6-4E2F-9CCB-2579E41993E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EC85B5A3-58E0-4E9C-B083-845AE622409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5874B35-52BF-4E1F-8A0B-6B385779CB39}"/>
              </a:ext>
            </a:extLst>
          </p:cNvPr>
          <p:cNvSpPr>
            <a:spLocks noGrp="1"/>
          </p:cNvSpPr>
          <p:nvPr>
            <p:ph/>
          </p:nvPr>
        </p:nvSpPr>
        <p:spPr>
          <a:xfrm>
            <a:off x="571500" y="1276350"/>
            <a:ext cx="8001000" cy="3289226"/>
          </a:xfrm>
        </p:spPr>
        <p:txBody>
          <a:bodyPr vert="horz" rtlCol="0">
            <a:normAutofit/>
          </a:bodyPr>
          <a:lstStyle/>
          <a:p>
            <a:pPr marL="0" indent="0">
              <a:buNone/>
            </a:pPr>
            <a:r>
              <a:rPr lang="en-US" sz="1400" b="0" dirty="0">
                <a:latin typeface="Alegreya"/>
              </a:rPr>
              <a:t>●       All the </a:t>
            </a:r>
            <a:r>
              <a:rPr lang="en-US" sz="1400" b="0" dirty="0" err="1">
                <a:latin typeface="Alegreya"/>
              </a:rPr>
              <a:t>Microservices</a:t>
            </a:r>
            <a:r>
              <a:rPr lang="en-US" sz="1400" b="0" dirty="0">
                <a:latin typeface="Alegreya"/>
              </a:rPr>
              <a:t> must be deployed in Cloud</a:t>
            </a:r>
          </a:p>
          <a:p>
            <a:pPr marL="0" indent="0">
              <a:buNone/>
            </a:pPr>
            <a:r>
              <a:rPr lang="en-US" sz="1400" b="0" dirty="0">
                <a:latin typeface="Alegreya"/>
              </a:rPr>
              <a:t>●       All the </a:t>
            </a:r>
            <a:r>
              <a:rPr lang="en-US" sz="1400" b="0" dirty="0" err="1">
                <a:latin typeface="Alegreya"/>
              </a:rPr>
              <a:t>Microservices</a:t>
            </a:r>
            <a:r>
              <a:rPr lang="en-US" sz="1400" b="0" dirty="0">
                <a:latin typeface="Alegreya"/>
              </a:rPr>
              <a:t> must be independently deployable. They have to use In-memory database or user sessions wherever applicable</a:t>
            </a:r>
          </a:p>
          <a:p>
            <a:pPr marL="0" indent="0">
              <a:buNone/>
            </a:pPr>
            <a:r>
              <a:rPr lang="en-US" sz="1400" b="0" dirty="0">
                <a:latin typeface="Alegreya"/>
              </a:rPr>
              <a:t>●       The </a:t>
            </a:r>
            <a:r>
              <a:rPr lang="en-US" sz="1400" b="0" dirty="0" err="1">
                <a:latin typeface="Alegreya"/>
              </a:rPr>
              <a:t>Microservices</a:t>
            </a:r>
            <a:r>
              <a:rPr lang="en-US" sz="1400" b="0" dirty="0">
                <a:latin typeface="Alegreya"/>
              </a:rPr>
              <a:t> has to be </a:t>
            </a:r>
            <a:r>
              <a:rPr lang="en-US" sz="1400" b="0" dirty="0" err="1">
                <a:latin typeface="Alegreya"/>
              </a:rPr>
              <a:t>dockerized</a:t>
            </a:r>
            <a:r>
              <a:rPr lang="en-US" sz="1400" b="0" dirty="0">
                <a:latin typeface="Alegreya"/>
              </a:rPr>
              <a:t> and these containers must be hosted in Cloud using CI/CD pipelines</a:t>
            </a:r>
          </a:p>
          <a:p>
            <a:pPr marL="0" indent="0">
              <a:buNone/>
            </a:pPr>
            <a:r>
              <a:rPr lang="en-US" sz="1400" b="0" dirty="0">
                <a:latin typeface="Alegreya"/>
              </a:rPr>
              <a:t>●       The containers have to be orchestrated using AWS/Azure </a:t>
            </a:r>
            <a:r>
              <a:rPr lang="en-US" sz="1400" b="0" dirty="0" err="1">
                <a:latin typeface="Alegreya"/>
              </a:rPr>
              <a:t>Kubernetes</a:t>
            </a:r>
            <a:r>
              <a:rPr lang="en-US" sz="1400" b="0" dirty="0">
                <a:latin typeface="Alegreya"/>
              </a:rPr>
              <a:t> Services.</a:t>
            </a:r>
          </a:p>
          <a:p>
            <a:pPr marL="0" indent="0">
              <a:buNone/>
            </a:pPr>
            <a:r>
              <a:rPr lang="en-US" sz="1400" b="0" dirty="0">
                <a:latin typeface="Alegreya"/>
              </a:rPr>
              <a:t>●       These services must be consumed from an </a:t>
            </a:r>
            <a:r>
              <a:rPr lang="en-US" sz="1400" b="0" dirty="0" err="1">
                <a:latin typeface="Alegreya"/>
              </a:rPr>
              <a:t>MVC</a:t>
            </a:r>
            <a:r>
              <a:rPr lang="en-US" sz="1400" b="0" dirty="0">
                <a:latin typeface="Alegreya"/>
              </a:rPr>
              <a:t> app running in a local environment.</a:t>
            </a:r>
          </a:p>
        </p:txBody>
      </p:sp>
      <p:sp>
        <p:nvSpPr>
          <p:cNvPr id="3" name="Title 7">
            <a:extLst>
              <a:ext uri="{4855C702-4BDE-4AF9-A117-B50EABDCB8E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B8533E9-48FC-470B-99A2-2728F1701E77}"/>
              </a:ext>
            </a:extLst>
          </p:cNvPr>
          <p:cNvSpPr>
            <a:spLocks noGrp="1"/>
          </p:cNvSpPr>
          <p:nvPr>
            <p:ph type="title" idx="1"/>
          </p:nvPr>
        </p:nvSpPr>
        <p:spPr/>
        <p:txBody>
          <a:bodyPr rtlCol="0"/>
          <a:lstStyle/>
          <a:p>
            <a:r>
              <a:rPr lang="en-US" b="1" dirty="0">
                <a:latin typeface="Times New Roman"/>
              </a:rPr>
              <a:t>         </a:t>
            </a:r>
            <a:br>
              <a:rPr lang="en-US" dirty="0"/>
            </a:br>
            <a:r>
              <a:rPr lang="en-US" b="1" dirty="0">
                <a:latin typeface="Lato"/>
              </a:rPr>
              <a:t>Cloud Deployment requirements</a:t>
            </a:r>
          </a:p>
        </p:txBody>
      </p:sp>
    </p:spTree>
    <p:extLst>
      <p:ext uri="{9C24F6DB-7882-4A20-B71C-37A807E7E11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4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a:extLst>
              <a:ext uri="{251306A0-3354-4E5C-BDAD-A564C7583BF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6CD43EB-E695-468E-BE1C-EAFFBC24DB31}"/>
              </a:ext>
            </a:extLst>
          </p:cNvPr>
          <p:cNvPicPr>
            <a:picLocks noGrp="1" noChangeAspect="1"/>
          </p:cNvPicPr>
          <p:nvPr>
            <p:ph/>
          </p:nvPr>
        </p:nvPicPr>
        <p:blipFill>
          <a:blip r:embed="rId2"/>
          <a:srcRect t="13458" b="13458"/>
          <a:stretch>
            <a:fillRect/>
          </a:stretch>
        </p:blipFill>
        <p:spPr>
          <a:xfrm>
            <a:off x="4558036" y="694020"/>
            <a:ext cx="4767662" cy="1959978"/>
          </a:xfrm>
          <a:noFill/>
        </p:spPr>
      </p:pic>
      <p:sp>
        <p:nvSpPr>
          <p:cNvPr id="3" name="Title 7">
            <a:extLst>
              <a:ext uri="{092244E8-CD59-472A-A7BD-C661C3D7396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CCE96C3-EF57-4B85-8BF8-5252D3C91057}"/>
              </a:ext>
            </a:extLst>
          </p:cNvPr>
          <p:cNvSpPr>
            <a:spLocks noGrp="1"/>
          </p:cNvSpPr>
          <p:nvPr>
            <p:ph type="title" idx="1"/>
          </p:nvPr>
        </p:nvSpPr>
        <p:spPr>
          <a:xfrm>
            <a:off x="571500" y="158467"/>
            <a:ext cx="8001000" cy="535552"/>
          </a:xfrm>
        </p:spPr>
        <p:txBody>
          <a:bodyPr rtlCol="0"/>
          <a:lstStyle/>
          <a:p>
            <a:r>
              <a:rPr lang="en-US" dirty="0"/>
              <a:t>cloud deployment (output)</a:t>
            </a:r>
          </a:p>
        </p:txBody>
      </p:sp>
      <p:pic>
        <p:nvPicPr>
          <p:cNvPr id="4" name="Picture 3">
            <a:extLst>
              <a:ext uri="{F1C9B88B-329B-4DE1-BF1A-6F75419E39C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B04AB06-74F3-422E-9ED8-02AA480196FB}"/>
              </a:ext>
            </a:extLst>
          </p:cNvPr>
          <p:cNvPicPr>
            <a:picLocks noChangeAspect="1"/>
          </p:cNvPicPr>
          <p:nvPr/>
        </p:nvPicPr>
        <p:blipFill>
          <a:blip r:embed="rId3" cstate="print"/>
          <a:stretch>
            <a:fillRect/>
          </a:stretch>
        </p:blipFill>
        <p:spPr>
          <a:xfrm>
            <a:off x="4861665" y="2800502"/>
            <a:ext cx="4160405" cy="2340206"/>
          </a:xfrm>
          <a:prstGeom prst="rect">
            <a:avLst/>
          </a:prstGeom>
          <a:noFill/>
        </p:spPr>
      </p:pic>
      <p:pic>
        <p:nvPicPr>
          <p:cNvPr id="5" name="Picture 4">
            <a:extLst>
              <a:ext uri="{CEF949F0-618A-478B-8EBC-80EA0E35154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60DBC1E-41B1-464A-AFE9-9C2C1BBB39D3}"/>
              </a:ext>
            </a:extLst>
          </p:cNvPr>
          <p:cNvPicPr>
            <a:picLocks noChangeAspect="1"/>
          </p:cNvPicPr>
          <p:nvPr/>
        </p:nvPicPr>
        <p:blipFill>
          <a:blip r:embed="rId4" cstate="print"/>
          <a:stretch>
            <a:fillRect/>
          </a:stretch>
        </p:blipFill>
        <p:spPr>
          <a:xfrm>
            <a:off x="571500" y="694020"/>
            <a:ext cx="3689365" cy="1959978"/>
          </a:xfrm>
          <a:prstGeom prst="rect">
            <a:avLst/>
          </a:prstGeom>
          <a:noFill/>
        </p:spPr>
      </p:pic>
      <p:pic>
        <p:nvPicPr>
          <p:cNvPr id="6" name="Picture 5">
            <a:extLst>
              <a:ext uri="{76649588-B891-4310-896C-B2C7F204CD3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1B87261-7936-4EBF-9A6C-FD980922FF78}"/>
              </a:ext>
            </a:extLst>
          </p:cNvPr>
          <p:cNvPicPr>
            <a:picLocks noChangeAspect="1"/>
          </p:cNvPicPr>
          <p:nvPr/>
        </p:nvPicPr>
        <p:blipFill>
          <a:blip r:embed="rId5" cstate="print"/>
          <a:stretch>
            <a:fillRect/>
          </a:stretch>
        </p:blipFill>
        <p:spPr>
          <a:xfrm>
            <a:off x="571500" y="2798969"/>
            <a:ext cx="3699291" cy="2080860"/>
          </a:xfrm>
          <a:prstGeom prst="rect">
            <a:avLst/>
          </a:prstGeom>
          <a:noFill/>
        </p:spPr>
      </p:pic>
    </p:spTree>
    <p:extLst>
      <p:ext uri="{3D9BC9A8-FB43-4799-A1DB-CD2F2CAACF77}">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4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a:extLst>
              <a:ext uri="{258BC005-DE07-490E-8C25-0C2E257968D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2ACBEB5-D751-442B-B4FF-1D2991D4CF0C}"/>
              </a:ext>
            </a:extLst>
          </p:cNvPr>
          <p:cNvPicPr>
            <a:picLocks noGrp="1" noChangeAspect="1"/>
          </p:cNvPicPr>
          <p:nvPr>
            <p:ph/>
          </p:nvPr>
        </p:nvPicPr>
        <p:blipFill>
          <a:blip r:embed="rId2"/>
          <a:srcRect t="13458" b="13458"/>
          <a:stretch>
            <a:fillRect/>
          </a:stretch>
        </p:blipFill>
        <p:spPr/>
      </p:pic>
      <p:sp>
        <p:nvSpPr>
          <p:cNvPr id="3" name="Title 7">
            <a:extLst>
              <a:ext uri="{821E1D9F-D4B5-4D10-9A35-3C99C418517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09159B0-4B55-4170-9682-F7102345F8D3}"/>
              </a:ext>
            </a:extLst>
          </p:cNvPr>
          <p:cNvSpPr>
            <a:spLocks noGrp="1"/>
          </p:cNvSpPr>
          <p:nvPr>
            <p:ph type="title" idx="1"/>
          </p:nvPr>
        </p:nvSpPr>
        <p:spPr/>
        <p:txBody>
          <a:bodyPr rtlCol="0"/>
          <a:lstStyle/>
          <a:p>
            <a:r>
              <a:rPr lang="en-US" dirty="0"/>
              <a:t>cloud deployment</a:t>
            </a:r>
          </a:p>
        </p:txBody>
      </p:sp>
    </p:spTree>
    <p:extLst>
      <p:ext uri="{6EB1C868-4D34-4DE2-9909-BF8D13C5541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4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20623CC8-F2E6-4A6A-84B4-0DFDB57FC81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88BEB8B-3F13-40BC-AFD2-94CC4D8F89DF}"/>
              </a:ext>
            </a:extLst>
          </p:cNvPr>
          <p:cNvSpPr>
            <a:spLocks noGrp="1"/>
          </p:cNvSpPr>
          <p:nvPr>
            <p:ph/>
          </p:nvPr>
        </p:nvSpPr>
        <p:spPr/>
        <p:txBody>
          <a:bodyPr vert="horz" rtlCol="0">
            <a:normAutofit/>
          </a:bodyPr>
          <a:lstStyle/>
          <a:p>
            <a:r>
              <a:rPr lang="en-US" dirty="0"/>
              <a:t>Unit testing is a test used to test a unit of application without external dependencies</a:t>
            </a:r>
          </a:p>
          <a:p>
            <a:r>
              <a:rPr lang="en-US" dirty="0"/>
              <a:t>Where external </a:t>
            </a:r>
            <a:r>
              <a:rPr lang="en-US" dirty="0" err="1"/>
              <a:t>depencies</a:t>
            </a:r>
            <a:r>
              <a:rPr lang="en-US" dirty="0"/>
              <a:t> is an input from an external source that is required before a task can proceed.</a:t>
            </a:r>
          </a:p>
          <a:p>
            <a:r>
              <a:rPr lang="en-US" dirty="0"/>
              <a:t>In this we have three parts like </a:t>
            </a:r>
          </a:p>
          <a:p>
            <a:pPr marL="0" indent="0">
              <a:buNone/>
            </a:pPr>
            <a:r>
              <a:rPr lang="en-US" dirty="0"/>
              <a:t>                &gt;&gt;&gt;</a:t>
            </a:r>
            <a:r>
              <a:rPr lang="en-US" dirty="0" err="1"/>
              <a:t>arrage</a:t>
            </a:r>
            <a:r>
              <a:rPr lang="en-US" dirty="0"/>
              <a:t>: here we initialize object </a:t>
            </a:r>
          </a:p>
          <a:p>
            <a:pPr marL="0" indent="0">
              <a:buNone/>
            </a:pPr>
            <a:r>
              <a:rPr lang="en-US" dirty="0"/>
              <a:t>                &gt;&gt;&gt;act: here we can act on the initialized object.</a:t>
            </a:r>
          </a:p>
          <a:p>
            <a:pPr marL="0" indent="0">
              <a:buNone/>
            </a:pPr>
            <a:r>
              <a:rPr lang="en-US" dirty="0"/>
              <a:t>                &gt;&gt;&gt;assert: finally here we verify the results whether it is true or false.</a:t>
            </a:r>
          </a:p>
          <a:p>
            <a:pPr marL="0" indent="0">
              <a:buNone/>
            </a:pPr>
            <a:r>
              <a:rPr lang="en-US" dirty="0"/>
              <a:t> Unit testing is cheap to write and it will execute </a:t>
            </a:r>
            <a:r>
              <a:rPr lang="en-US" dirty="0" err="1"/>
              <a:t>fastly</a:t>
            </a:r>
            <a:r>
              <a:rPr lang="en-US" dirty="0"/>
              <a:t>.</a:t>
            </a:r>
          </a:p>
          <a:p>
            <a:endParaRPr lang="en-US" dirty="0"/>
          </a:p>
        </p:txBody>
      </p:sp>
      <p:sp>
        <p:nvSpPr>
          <p:cNvPr id="3" name="Title 7">
            <a:extLst>
              <a:ext uri="{16DEE6F6-04B6-4164-B5CD-7D5366BEFAD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70A2815-3A62-472A-95F7-21A05DC285E9}"/>
              </a:ext>
            </a:extLst>
          </p:cNvPr>
          <p:cNvSpPr>
            <a:spLocks noGrp="1"/>
          </p:cNvSpPr>
          <p:nvPr>
            <p:ph type="title" idx="1"/>
          </p:nvPr>
        </p:nvSpPr>
        <p:spPr/>
        <p:txBody>
          <a:bodyPr rtlCol="0"/>
          <a:lstStyle/>
          <a:p>
            <a:r>
              <a:rPr lang="en-US" dirty="0"/>
              <a:t>unit testing</a:t>
            </a:r>
          </a:p>
        </p:txBody>
      </p:sp>
    </p:spTree>
    <p:extLst>
      <p:ext uri="{BB07ACE6-C098-4B77-8DC8-42B4E8251CB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4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a:extLst>
              <a:ext uri="{16E4FF4A-1C0D-4DFD-B549-66471361812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C3EDEE5-B24F-46F7-A2AA-DE0D2B864671}"/>
              </a:ext>
            </a:extLst>
          </p:cNvPr>
          <p:cNvPicPr>
            <a:picLocks noGrp="1" noChangeAspect="1"/>
          </p:cNvPicPr>
          <p:nvPr>
            <p:ph/>
          </p:nvPr>
        </p:nvPicPr>
        <p:blipFill>
          <a:blip r:embed="rId2"/>
          <a:srcRect t="12159" b="12159"/>
          <a:stretch>
            <a:fillRect/>
          </a:stretch>
        </p:blipFill>
        <p:spPr>
          <a:xfrm>
            <a:off x="2322747" y="870261"/>
            <a:ext cx="4498514" cy="1849345"/>
          </a:xfrm>
          <a:noFill/>
        </p:spPr>
      </p:pic>
      <p:sp>
        <p:nvSpPr>
          <p:cNvPr id="3" name="Title 7">
            <a:extLst>
              <a:ext uri="{D87DF6A3-2BCB-451A-B0A5-3DD944D75C1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40E9162-FF13-4486-9029-F5D411E81AAB}"/>
              </a:ext>
            </a:extLst>
          </p:cNvPr>
          <p:cNvSpPr>
            <a:spLocks noGrp="1"/>
          </p:cNvSpPr>
          <p:nvPr>
            <p:ph type="title" idx="1"/>
          </p:nvPr>
        </p:nvSpPr>
        <p:spPr>
          <a:xfrm>
            <a:off x="571500" y="109966"/>
            <a:ext cx="8001000" cy="626725"/>
          </a:xfrm>
        </p:spPr>
        <p:txBody>
          <a:bodyPr rtlCol="0"/>
          <a:lstStyle/>
          <a:p>
            <a:r>
              <a:rPr lang="en-US" dirty="0"/>
              <a:t>unit testing(output)</a:t>
            </a:r>
          </a:p>
        </p:txBody>
      </p:sp>
      <p:pic>
        <p:nvPicPr>
          <p:cNvPr id="4" name="Picture 3">
            <a:extLst>
              <a:ext uri="{D0E18250-383E-4BD7-9E36-C940CF0689E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55A891B-194C-4BB6-92BB-3FEE42956B00}"/>
              </a:ext>
            </a:extLst>
          </p:cNvPr>
          <p:cNvPicPr>
            <a:picLocks noChangeAspect="1"/>
          </p:cNvPicPr>
          <p:nvPr/>
        </p:nvPicPr>
        <p:blipFill>
          <a:blip r:embed="rId3"/>
          <a:stretch>
            <a:fillRect/>
          </a:stretch>
        </p:blipFill>
        <p:spPr>
          <a:xfrm>
            <a:off x="2345359" y="2853166"/>
            <a:ext cx="4247797" cy="2301668"/>
          </a:xfrm>
          <a:prstGeom prst="rect">
            <a:avLst/>
          </a:prstGeom>
          <a:noFill/>
        </p:spPr>
      </p:pic>
    </p:spTree>
    <p:extLst>
      <p:ext uri="{2C006995-F9A2-427A-AD40-703FF2C8152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4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761D1626-6F5C-4679-93E4-CF8A9D3A231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770C378-0EE6-4AFF-A78C-AD2D2E4EF10C}"/>
              </a:ext>
            </a:extLst>
          </p:cNvPr>
          <p:cNvSpPr>
            <a:spLocks noGrp="1"/>
          </p:cNvSpPr>
          <p:nvPr>
            <p:ph/>
          </p:nvPr>
        </p:nvSpPr>
        <p:spPr/>
        <p:txBody>
          <a:bodyPr rtlCol="0"/>
          <a:lstStyle/>
          <a:p>
            <a:r>
              <a:rPr lang="en-US" dirty="0" err="1"/>
              <a:t>shorturl</a:t>
            </a:r>
            <a:r>
              <a:rPr lang="en-US" dirty="0"/>
              <a:t>.at/kluV0</a:t>
            </a:r>
          </a:p>
        </p:txBody>
      </p:sp>
      <p:sp>
        <p:nvSpPr>
          <p:cNvPr id="3" name="Title 7">
            <a:extLst>
              <a:ext uri="{2EB14D3E-204D-4EA1-B972-6421845F130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3E1871-CCCF-4270-A3B9-BD1D6C31B434}"/>
              </a:ext>
            </a:extLst>
          </p:cNvPr>
          <p:cNvSpPr>
            <a:spLocks noGrp="1"/>
          </p:cNvSpPr>
          <p:nvPr>
            <p:ph type="title" idx="1"/>
          </p:nvPr>
        </p:nvSpPr>
        <p:spPr/>
        <p:txBody>
          <a:bodyPr rtlCol="0"/>
          <a:lstStyle/>
          <a:p>
            <a:r>
              <a:rPr lang="en-US" dirty="0"/>
              <a:t>references</a:t>
            </a:r>
          </a:p>
        </p:txBody>
      </p:sp>
    </p:spTree>
    <p:extLst>
      <p:ext uri="{F8C958EE-D2B9-494F-9CE5-18F56C74C72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4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12E20B7D-B47E-486B-A841-007EDBFAE1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F1B99E0-5C55-4FBA-A82D-A2208E8E61A7}"/>
              </a:ext>
            </a:extLst>
          </p:cNvPr>
          <p:cNvSpPr>
            <a:spLocks noGrp="1"/>
          </p:cNvSpPr>
          <p:nvPr>
            <p:ph type="title" idx="1"/>
          </p:nvPr>
        </p:nvSpPr>
        <p:spPr>
          <a:xfrm>
            <a:off x="3380194" y="1743560"/>
            <a:ext cx="2989783" cy="924668"/>
          </a:xfrm>
        </p:spPr>
        <p:txBody>
          <a:bodyPr rtlCol="0"/>
          <a:lstStyle/>
          <a:p>
            <a:r>
              <a:rPr lang="en-US" sz="4000" b="1" dirty="0">
                <a:latin typeface="Alegreya"/>
              </a:rPr>
              <a:t>thank you</a:t>
            </a:r>
          </a:p>
        </p:txBody>
      </p:sp>
    </p:spTree>
    <p:extLst>
      <p:ext uri="{1254E24F-283F-46C6-902A-6E1EC48AA5E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4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1A7CE4FB-6F07-469D-B6D4-97D6BE800B5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5CBE5B5-C323-41C0-A722-82199B209652}"/>
              </a:ext>
            </a:extLst>
          </p:cNvPr>
          <p:cNvSpPr>
            <a:spLocks noGrp="1"/>
          </p:cNvSpPr>
          <p:nvPr>
            <p:ph/>
          </p:nvPr>
        </p:nvSpPr>
        <p:spPr>
          <a:xfrm>
            <a:off x="571500" y="808605"/>
            <a:ext cx="8001000" cy="3756974"/>
          </a:xfrm>
        </p:spPr>
        <p:txBody>
          <a:bodyPr vert="horz" rtlCol="0">
            <a:normAutofit fontScale="92500" lnSpcReduction="10000"/>
          </a:bodyPr>
          <a:lstStyle/>
          <a:p>
            <a:pPr algn="just"/>
            <a:r>
              <a:rPr lang="en-US" sz="1600" b="0" dirty="0">
                <a:latin typeface="Alegreya"/>
              </a:rPr>
              <a:t>A leading Insurance Management Organization offers Business insurance that protects businesses from losses due to events that may occur during the normal course of business. There are many types of </a:t>
            </a:r>
            <a:r>
              <a:rPr lang="en-US" sz="1600" b="0" dirty="0">
                <a:latin typeface="Alegreya"/>
                <a:hlinkClick r:id="rId2"/>
              </a:rPr>
              <a:t>insurance</a:t>
            </a:r>
            <a:r>
              <a:rPr lang="en-US" sz="1600" b="0" dirty="0">
                <a:latin typeface="Alegreya"/>
              </a:rPr>
              <a:t> it provides for businesses including coverage for property damage, legal liability and employee-related risks.</a:t>
            </a:r>
          </a:p>
          <a:p>
            <a:pPr algn="just"/>
            <a:r>
              <a:rPr lang="en-US" sz="1600" b="0" dirty="0">
                <a:latin typeface="Alegreya"/>
              </a:rPr>
              <a:t>Companies evaluate their insurance needs based on potential risks, which can vary depending on the type of environment in which the company operates.</a:t>
            </a:r>
          </a:p>
          <a:p>
            <a:pPr algn="just"/>
            <a:r>
              <a:rPr lang="en-US" sz="1600" b="0" dirty="0">
                <a:latin typeface="Alegreya"/>
              </a:rPr>
              <a:t>Quotes will get generated based on the consumer business and if the consumer is fine with the quote, then the policy will be issued. </a:t>
            </a:r>
          </a:p>
          <a:p>
            <a:pPr algn="just"/>
            <a:r>
              <a:rPr lang="en-US" sz="1600" b="0" dirty="0">
                <a:latin typeface="Alegreya"/>
              </a:rPr>
              <a:t>In this ,we focus only on the Business Property Insurance that covers building, equipment, signage, inventory, and furniture in the event of a fire, storm or theft.</a:t>
            </a:r>
          </a:p>
          <a:p>
            <a:pPr algn="just"/>
            <a:r>
              <a:rPr lang="en-US" sz="1600" b="0" dirty="0" err="1">
                <a:latin typeface="Alegreya"/>
              </a:rPr>
              <a:t>Insurity</a:t>
            </a:r>
            <a:r>
              <a:rPr lang="en-US" sz="1600" b="0" dirty="0">
                <a:latin typeface="Alegreya"/>
              </a:rPr>
              <a:t> is the Portal that allows any Agents to Login and create Policies for the consumers.</a:t>
            </a:r>
          </a:p>
          <a:p>
            <a:pPr algn="just"/>
            <a:r>
              <a:rPr lang="en-US" sz="1600" b="0" dirty="0">
                <a:latin typeface="Alegreya"/>
              </a:rPr>
              <a:t>This Portal in turn interacts with the Middleware system of the Organization which will allow the Agents to create policies based on quotes.</a:t>
            </a:r>
          </a:p>
        </p:txBody>
      </p:sp>
      <p:sp>
        <p:nvSpPr>
          <p:cNvPr id="3" name="Title 7">
            <a:extLst>
              <a:ext uri="{4650898F-B1F8-4050-B6AC-FF6C14F2D9C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F75D84C-2F56-46B5-9252-2AB2E507D9F4}"/>
              </a:ext>
            </a:extLst>
          </p:cNvPr>
          <p:cNvSpPr>
            <a:spLocks noGrp="1"/>
          </p:cNvSpPr>
          <p:nvPr>
            <p:ph type="title" idx="1"/>
          </p:nvPr>
        </p:nvSpPr>
        <p:spPr>
          <a:xfrm>
            <a:off x="571500" y="346271"/>
            <a:ext cx="8001000" cy="462334"/>
          </a:xfrm>
        </p:spPr>
        <p:txBody>
          <a:bodyPr rtlCol="0"/>
          <a:lstStyle/>
          <a:p>
            <a:r>
              <a:rPr lang="en-US" b="1" dirty="0">
                <a:latin typeface="Times New Roman"/>
              </a:rPr>
              <a:t>             </a:t>
            </a:r>
            <a:br>
              <a:rPr lang="en-US" dirty="0"/>
            </a:br>
            <a:r>
              <a:rPr lang="en-US" b="1" dirty="0">
                <a:latin typeface="Alegreya"/>
              </a:rPr>
              <a:t>Overview</a:t>
            </a:r>
          </a:p>
        </p:txBody>
      </p:sp>
    </p:spTree>
    <p:extLst>
      <p:ext uri="{15C1510A-EDAA-44AA-BF19-EE8FF2D32C87}">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7B9FEFE6-6D5C-4F9E-958F-7381D0C6EC8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E98A0CC-C2D5-4EA2-8A8D-F31B2E4C23B2}"/>
              </a:ext>
            </a:extLst>
          </p:cNvPr>
          <p:cNvSpPr>
            <a:spLocks noGrp="1"/>
          </p:cNvSpPr>
          <p:nvPr>
            <p:ph/>
          </p:nvPr>
        </p:nvSpPr>
        <p:spPr>
          <a:xfrm>
            <a:off x="571500" y="675046"/>
            <a:ext cx="8001000" cy="3890533"/>
          </a:xfrm>
        </p:spPr>
        <p:txBody>
          <a:bodyPr rtlCol="0"/>
          <a:lstStyle/>
          <a:p>
            <a:r>
              <a:rPr lang="en-US" b="0" dirty="0">
                <a:latin typeface="Alegreya"/>
              </a:rPr>
              <a:t>Below are the core modules that needs to be developed part of the Project:</a:t>
            </a:r>
          </a:p>
        </p:txBody>
      </p:sp>
      <p:sp>
        <p:nvSpPr>
          <p:cNvPr id="3" name="Title 7">
            <a:extLst>
              <a:ext uri="{905B2A0C-579A-4473-B19A-2FB62BA3721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6D343ED-9A03-4BD2-9A65-E4C6C11BB10B}"/>
              </a:ext>
            </a:extLst>
          </p:cNvPr>
          <p:cNvSpPr>
            <a:spLocks noGrp="1"/>
          </p:cNvSpPr>
          <p:nvPr>
            <p:ph type="title" idx="1"/>
          </p:nvPr>
        </p:nvSpPr>
        <p:spPr>
          <a:xfrm>
            <a:off x="571500" y="140789"/>
            <a:ext cx="8001000" cy="534257"/>
          </a:xfrm>
        </p:spPr>
        <p:txBody>
          <a:bodyPr rtlCol="0"/>
          <a:lstStyle/>
          <a:p>
            <a:r>
              <a:rPr lang="en-US" dirty="0"/>
              <a:t>SCOPE</a:t>
            </a:r>
          </a:p>
        </p:txBody>
      </p:sp>
      <p:graphicFrame>
        <p:nvGraphicFramePr>
          <p:cNvPr id="4" name="Table 3">
            <a:extLst>
              <a:ext uri="{C07C127A-FB1C-40B6-9A2F-83512DBFE74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6C3C211-4290-4E87-9FB3-6E645B65E664}"/>
              </a:ext>
            </a:extLst>
          </p:cNvPr>
          <p:cNvGraphicFramePr/>
          <p:nvPr/>
        </p:nvGraphicFramePr>
        <p:xfrm>
          <a:off x="729462" y="1378639"/>
          <a:ext cx="1921269" cy="3144450"/>
        </p:xfrm>
        <a:graphic>
          <a:graphicData uri="http://schemas.openxmlformats.org/drawingml/2006/table">
            <a:tbl>
              <a:tblPr firstRow="1"/>
              <a:tblGrid>
                <a:gridCol w="1921269">
                  <a:extLst>
                    <a:ext uri="{9D8B030D-6E8A-4147-A177-3AD203B41FA5}">
                      <a16:colId xmlns:a16="http://schemas.microsoft.com/office/drawing/2014/main" val="20000"/>
                    </a:ext>
                  </a:extLst>
                </a:gridCol>
              </a:tblGrid>
              <a:tr h="288331">
                <a:tc>
                  <a:txBody>
                    <a:bodyPr/>
                    <a:lstStyle/>
                    <a:p>
                      <a:r>
                        <a:rPr lang="en-US" dirty="0"/>
                        <a:t>Consumer module</a:t>
                      </a:r>
                    </a:p>
                  </a:txBody>
                  <a:tcPr/>
                </a:tc>
                <a:extLst>
                  <a:ext uri="{0D108BD9-81ED-4DB2-BD59-A6C34878D82A}">
                    <a16:rowId xmlns:a16="http://schemas.microsoft.com/office/drawing/2014/main" val="10000"/>
                  </a:ext>
                </a:extLst>
              </a:tr>
              <a:tr h="2778690">
                <a:tc>
                  <a:txBody>
                    <a:bodyPr/>
                    <a:lstStyle/>
                    <a:p>
                      <a:pPr algn="just"/>
                      <a:r>
                        <a:rPr lang="en-US" sz="1200" b="0" dirty="0">
                          <a:solidFill>
                            <a:schemeClr val="tx1"/>
                          </a:solidFill>
                          <a:latin typeface="Alegreya"/>
                        </a:rPr>
                        <a:t>Consumer Module is a Middleware Microservice that perfors following operations:</a:t>
                      </a:r>
                    </a:p>
                    <a:p>
                      <a:r>
                        <a:rPr lang="en-US" sz="1200" b="1" dirty="0">
                          <a:solidFill>
                            <a:schemeClr val="tx1"/>
                          </a:solidFill>
                          <a:latin typeface="Alegreya"/>
                        </a:rPr>
                        <a:t>i</a:t>
                      </a:r>
                      <a:r>
                        <a:rPr lang="en-US" sz="1200" b="0" dirty="0">
                          <a:solidFill>
                            <a:schemeClr val="tx1"/>
                          </a:solidFill>
                          <a:latin typeface="Alegreya"/>
                        </a:rPr>
                        <a:t>.Create Consumer Business</a:t>
                      </a:r>
                    </a:p>
                    <a:p>
                      <a:r>
                        <a:rPr lang="en-US" sz="1200" b="1" dirty="0">
                          <a:solidFill>
                            <a:schemeClr val="tx1"/>
                          </a:solidFill>
                          <a:latin typeface="Alegreya"/>
                        </a:rPr>
                        <a:t>ii</a:t>
                      </a:r>
                      <a:r>
                        <a:rPr lang="en-US" sz="1200" b="0" dirty="0">
                          <a:solidFill>
                            <a:schemeClr val="tx1"/>
                          </a:solidFill>
                          <a:latin typeface="Alegreya"/>
                        </a:rPr>
                        <a:t>.Update Consumer business</a:t>
                      </a:r>
                    </a:p>
                    <a:p>
                      <a:r>
                        <a:rPr lang="en-US" sz="1200" b="1" dirty="0">
                          <a:solidFill>
                            <a:schemeClr val="tx1"/>
                          </a:solidFill>
                          <a:latin typeface="Alegreya"/>
                        </a:rPr>
                        <a:t>iii</a:t>
                      </a:r>
                      <a:r>
                        <a:rPr lang="en-US" sz="1200" b="0" dirty="0">
                          <a:solidFill>
                            <a:schemeClr val="tx1"/>
                          </a:solidFill>
                          <a:latin typeface="Alegreya"/>
                        </a:rPr>
                        <a:t>.View Consumer business</a:t>
                      </a:r>
                    </a:p>
                    <a:p>
                      <a:r>
                        <a:rPr lang="en-US" sz="1200" b="1" dirty="0">
                          <a:solidFill>
                            <a:schemeClr val="tx1"/>
                          </a:solidFill>
                          <a:latin typeface="Alegreya"/>
                        </a:rPr>
                        <a:t>iv</a:t>
                      </a:r>
                      <a:r>
                        <a:rPr lang="en-US" sz="1200" b="0" dirty="0">
                          <a:solidFill>
                            <a:schemeClr val="tx1"/>
                          </a:solidFill>
                          <a:latin typeface="Alegreya"/>
                        </a:rPr>
                        <a:t>. Create Business Property</a:t>
                      </a:r>
                    </a:p>
                    <a:p>
                      <a:r>
                        <a:rPr lang="en-US" sz="1200" b="1" dirty="0">
                          <a:solidFill>
                            <a:schemeClr val="tx1"/>
                          </a:solidFill>
                          <a:latin typeface="Alegreya"/>
                        </a:rPr>
                        <a:t>v</a:t>
                      </a:r>
                      <a:r>
                        <a:rPr lang="en-US" sz="1200" b="0" dirty="0">
                          <a:solidFill>
                            <a:schemeClr val="tx1"/>
                          </a:solidFill>
                          <a:latin typeface="Alegreya"/>
                        </a:rPr>
                        <a:t>.Update Business Property</a:t>
                      </a:r>
                    </a:p>
                    <a:p>
                      <a:r>
                        <a:rPr lang="en-US" sz="1200" b="1" dirty="0">
                          <a:solidFill>
                            <a:schemeClr val="tx1"/>
                          </a:solidFill>
                          <a:latin typeface="Alegreya"/>
                        </a:rPr>
                        <a:t>vi.</a:t>
                      </a:r>
                      <a:r>
                        <a:rPr lang="en-US" sz="1200" b="0" dirty="0">
                          <a:solidFill>
                            <a:schemeClr val="tx1"/>
                          </a:solidFill>
                          <a:latin typeface="Alegreya"/>
                        </a:rPr>
                        <a:t>View</a:t>
                      </a:r>
                      <a:r>
                        <a:rPr lang="en-US" sz="1200" b="0" dirty="0" err="1">
                          <a:solidFill>
                            <a:schemeClr val="tx1"/>
                          </a:solidFill>
                          <a:latin typeface="Alegreya"/>
                        </a:rPr>
                        <a:t> b</a:t>
                      </a:r>
                      <a:r>
                        <a:rPr lang="en-US" sz="1200" b="0" dirty="0">
                          <a:solidFill>
                            <a:schemeClr val="tx1"/>
                          </a:solidFill>
                          <a:latin typeface="Alegreya"/>
                        </a:rPr>
                        <a:t>usiness Property</a:t>
                      </a:r>
                    </a:p>
                  </a:txBody>
                  <a:tcPr/>
                </a:tc>
                <a:extLst>
                  <a:ext uri="{0D108BD9-81ED-4DB2-BD59-A6C34878D82A}">
                    <a16:rowId xmlns:a16="http://schemas.microsoft.com/office/drawing/2014/main" val="10001"/>
                  </a:ext>
                </a:extLst>
              </a:tr>
            </a:tbl>
          </a:graphicData>
        </a:graphic>
      </p:graphicFrame>
      <p:graphicFrame>
        <p:nvGraphicFramePr>
          <p:cNvPr id="5" name="Table 4">
            <a:extLst>
              <a:ext uri="{01B09E4F-49B7-4F36-BF2F-9B94D357197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02D1F84-16CD-4A78-AABE-D2CE76F9ECB2}"/>
              </a:ext>
            </a:extLst>
          </p:cNvPr>
          <p:cNvGraphicFramePr/>
          <p:nvPr/>
        </p:nvGraphicFramePr>
        <p:xfrm>
          <a:off x="2856214" y="1378639"/>
          <a:ext cx="1921269" cy="2227288"/>
        </p:xfrm>
        <a:graphic>
          <a:graphicData uri="http://schemas.openxmlformats.org/drawingml/2006/table">
            <a:tbl>
              <a:tblPr firstRow="1"/>
              <a:tblGrid>
                <a:gridCol w="1921269">
                  <a:extLst>
                    <a:ext uri="{9D8B030D-6E8A-4147-A177-3AD203B41FA5}">
                      <a16:colId xmlns:a16="http://schemas.microsoft.com/office/drawing/2014/main" val="20000"/>
                    </a:ext>
                  </a:extLst>
                </a:gridCol>
              </a:tblGrid>
              <a:tr h="280816">
                <a:tc>
                  <a:txBody>
                    <a:bodyPr/>
                    <a:lstStyle/>
                    <a:p>
                      <a:r>
                        <a:rPr lang="en-US" dirty="0"/>
                        <a:t>Policy module</a:t>
                      </a:r>
                    </a:p>
                  </a:txBody>
                  <a:tcPr/>
                </a:tc>
                <a:extLst>
                  <a:ext uri="{0D108BD9-81ED-4DB2-BD59-A6C34878D82A}">
                    <a16:rowId xmlns:a16="http://schemas.microsoft.com/office/drawing/2014/main" val="10000"/>
                  </a:ext>
                </a:extLst>
              </a:tr>
              <a:tr h="1861528">
                <a:tc>
                  <a:txBody>
                    <a:bodyPr/>
                    <a:lstStyle/>
                    <a:p>
                      <a:pPr algn="just"/>
                      <a:r>
                        <a:rPr lang="en-US" sz="1200" b="0" dirty="0">
                          <a:solidFill>
                            <a:schemeClr val="tx1"/>
                          </a:solidFill>
                          <a:latin typeface="Alegreya"/>
                        </a:rPr>
                        <a:t>Policy Module is a Middleware Microservice that perfors the following operations:       </a:t>
                      </a:r>
                      <a:br>
                        <a:rPr lang="en-US" sz="1200" b="0" dirty="0">
                          <a:latin typeface="Alegreya"/>
                        </a:rPr>
                      </a:br>
                      <a:r>
                        <a:rPr lang="en-US" sz="1200" b="1" dirty="0">
                          <a:solidFill>
                            <a:schemeClr val="tx1"/>
                          </a:solidFill>
                          <a:latin typeface="Alegreya"/>
                        </a:rPr>
                        <a:t>i.</a:t>
                      </a:r>
                      <a:r>
                        <a:rPr lang="en-US" sz="1200" b="0" dirty="0">
                          <a:solidFill>
                            <a:schemeClr val="tx1"/>
                          </a:solidFill>
                          <a:latin typeface="Alegreya"/>
                        </a:rPr>
                        <a:t>Create Policy</a:t>
                      </a:r>
                    </a:p>
                    <a:p>
                      <a:r>
                        <a:rPr lang="en-US" sz="1200" b="1" dirty="0">
                          <a:solidFill>
                            <a:schemeClr val="tx1"/>
                          </a:solidFill>
                          <a:latin typeface="Alegreya"/>
                        </a:rPr>
                        <a:t>ii.</a:t>
                      </a:r>
                      <a:r>
                        <a:rPr lang="en-US" sz="1200" b="0" dirty="0">
                          <a:solidFill>
                            <a:schemeClr val="tx1"/>
                          </a:solidFill>
                          <a:latin typeface="Alegreya"/>
                        </a:rPr>
                        <a:t>View Policy</a:t>
                      </a:r>
                    </a:p>
                    <a:p>
                      <a:r>
                        <a:rPr lang="en-US" sz="1200" b="1" dirty="0">
                          <a:solidFill>
                            <a:schemeClr val="tx1"/>
                          </a:solidFill>
                          <a:latin typeface="Alegreya"/>
                        </a:rPr>
                        <a:t>iii.</a:t>
                      </a:r>
                      <a:r>
                        <a:rPr lang="en-US" sz="1200" b="0" dirty="0">
                          <a:solidFill>
                            <a:schemeClr val="tx1"/>
                          </a:solidFill>
                          <a:latin typeface="Alegreya"/>
                        </a:rPr>
                        <a:t>Issue Policy</a:t>
                      </a:r>
                    </a:p>
                  </a:txBody>
                  <a:tcPr/>
                </a:tc>
                <a:extLst>
                  <a:ext uri="{0D108BD9-81ED-4DB2-BD59-A6C34878D82A}">
                    <a16:rowId xmlns:a16="http://schemas.microsoft.com/office/drawing/2014/main" val="10001"/>
                  </a:ext>
                </a:extLst>
              </a:tr>
            </a:tbl>
          </a:graphicData>
        </a:graphic>
      </p:graphicFrame>
      <p:graphicFrame>
        <p:nvGraphicFramePr>
          <p:cNvPr id="6" name="Table 5">
            <a:extLst>
              <a:ext uri="{8A1F6163-5356-4A9B-9853-F479E4CE63A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0DBC29B-8D1F-4489-864F-5AC8EC8A1FFB}"/>
              </a:ext>
            </a:extLst>
          </p:cNvPr>
          <p:cNvGraphicFramePr/>
          <p:nvPr/>
        </p:nvGraphicFramePr>
        <p:xfrm>
          <a:off x="4935445" y="1378639"/>
          <a:ext cx="1927689" cy="1436932"/>
        </p:xfrm>
        <a:graphic>
          <a:graphicData uri="http://schemas.openxmlformats.org/drawingml/2006/table">
            <a:tbl>
              <a:tblPr firstRow="1"/>
              <a:tblGrid>
                <a:gridCol w="1927689">
                  <a:extLst>
                    <a:ext uri="{9D8B030D-6E8A-4147-A177-3AD203B41FA5}">
                      <a16:colId xmlns:a16="http://schemas.microsoft.com/office/drawing/2014/main" val="20000"/>
                    </a:ext>
                  </a:extLst>
                </a:gridCol>
              </a:tblGrid>
              <a:tr h="321158">
                <a:tc>
                  <a:txBody>
                    <a:bodyPr/>
                    <a:lstStyle/>
                    <a:p>
                      <a:r>
                        <a:rPr lang="en-US" dirty="0"/>
                        <a:t>Quotes module</a:t>
                      </a:r>
                    </a:p>
                  </a:txBody>
                  <a:tcPr/>
                </a:tc>
                <a:extLst>
                  <a:ext uri="{0D108BD9-81ED-4DB2-BD59-A6C34878D82A}">
                    <a16:rowId xmlns:a16="http://schemas.microsoft.com/office/drawing/2014/main" val="10000"/>
                  </a:ext>
                </a:extLst>
              </a:tr>
              <a:tr h="1071172">
                <a:tc>
                  <a:txBody>
                    <a:bodyPr/>
                    <a:lstStyle/>
                    <a:p>
                      <a:pPr algn="just"/>
                      <a:r>
                        <a:rPr lang="en-US" sz="1200" b="0" dirty="0">
                          <a:solidFill>
                            <a:schemeClr val="tx1"/>
                          </a:solidFill>
                          <a:latin typeface="Alegreya"/>
                        </a:rPr>
                        <a:t>Quotes Module is a Middleware Microservice that performs the following operations:</a:t>
                      </a:r>
                    </a:p>
                    <a:p>
                      <a:r>
                        <a:rPr lang="en-US" sz="1200" b="1" dirty="0">
                          <a:solidFill>
                            <a:schemeClr val="tx1"/>
                          </a:solidFill>
                          <a:latin typeface="Alegreya"/>
                        </a:rPr>
                        <a:t>i.</a:t>
                      </a:r>
                      <a:r>
                        <a:rPr lang="en-US" sz="1200" b="0" dirty="0">
                          <a:solidFill>
                            <a:schemeClr val="tx1"/>
                          </a:solidFill>
                          <a:latin typeface="Alegreya"/>
                        </a:rPr>
                        <a:t>Get Quotes</a:t>
                      </a:r>
                    </a:p>
                  </a:txBody>
                  <a:tcPr/>
                </a:tc>
                <a:extLst>
                  <a:ext uri="{0D108BD9-81ED-4DB2-BD59-A6C34878D82A}">
                    <a16:rowId xmlns:a16="http://schemas.microsoft.com/office/drawing/2014/main" val="10001"/>
                  </a:ext>
                </a:extLst>
              </a:tr>
            </a:tbl>
          </a:graphicData>
        </a:graphic>
      </p:graphicFrame>
      <p:graphicFrame>
        <p:nvGraphicFramePr>
          <p:cNvPr id="7" name="Table 6">
            <a:extLst>
              <a:ext uri="{24B04F83-38A8-4541-8B4A-7A852EDF614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0B305DD-8B9B-42F6-B46A-21FD19B08731}"/>
              </a:ext>
            </a:extLst>
          </p:cNvPr>
          <p:cNvGraphicFramePr/>
          <p:nvPr/>
        </p:nvGraphicFramePr>
        <p:xfrm>
          <a:off x="7021096" y="1378639"/>
          <a:ext cx="1937966" cy="1737360"/>
        </p:xfrm>
        <a:graphic>
          <a:graphicData uri="http://schemas.openxmlformats.org/drawingml/2006/table">
            <a:tbl>
              <a:tblPr firstRow="1"/>
              <a:tblGrid>
                <a:gridCol w="1937966">
                  <a:extLst>
                    <a:ext uri="{9D8B030D-6E8A-4147-A177-3AD203B41FA5}">
                      <a16:colId xmlns:a16="http://schemas.microsoft.com/office/drawing/2014/main" val="20000"/>
                    </a:ext>
                  </a:extLst>
                </a:gridCol>
              </a:tblGrid>
              <a:tr h="345386">
                <a:tc>
                  <a:txBody>
                    <a:bodyPr/>
                    <a:lstStyle/>
                    <a:p>
                      <a:r>
                        <a:rPr lang="en-US" dirty="0" err="1"/>
                        <a:t>Insurity</a:t>
                      </a:r>
                      <a:r>
                        <a:rPr lang="en-US" dirty="0"/>
                        <a:t> agent portal</a:t>
                      </a:r>
                    </a:p>
                  </a:txBody>
                  <a:tcPr/>
                </a:tc>
                <a:extLst>
                  <a:ext uri="{0D108BD9-81ED-4DB2-BD59-A6C34878D82A}">
                    <a16:rowId xmlns:a16="http://schemas.microsoft.com/office/drawing/2014/main" val="10000"/>
                  </a:ext>
                </a:extLst>
              </a:tr>
              <a:tr h="824598">
                <a:tc>
                  <a:txBody>
                    <a:bodyPr/>
                    <a:lstStyle/>
                    <a:p>
                      <a:pPr algn="just"/>
                      <a:r>
                        <a:rPr lang="en-US" sz="1200" b="0" dirty="0">
                          <a:solidFill>
                            <a:schemeClr val="tx1"/>
                          </a:solidFill>
                          <a:latin typeface="Alegreya"/>
                        </a:rPr>
                        <a:t>An Web Portal that allows an Agent to Login and allows to do following operations:       </a:t>
                      </a:r>
                      <a:br>
                        <a:rPr lang="en-US" sz="1200" b="0" dirty="0">
                          <a:latin typeface="Alegreya"/>
                        </a:rPr>
                      </a:br>
                      <a:r>
                        <a:rPr lang="en-US" sz="1200" b="1" dirty="0">
                          <a:solidFill>
                            <a:schemeClr val="tx1"/>
                          </a:solidFill>
                          <a:latin typeface="Alegreya"/>
                        </a:rPr>
                        <a:t>i.</a:t>
                      </a:r>
                      <a:r>
                        <a:rPr lang="en-US" sz="1200" b="0" dirty="0">
                          <a:solidFill>
                            <a:schemeClr val="tx1"/>
                          </a:solidFill>
                          <a:latin typeface="Alegreya"/>
                        </a:rPr>
                        <a:t>Login       </a:t>
                      </a:r>
                      <a:br>
                        <a:rPr lang="en-US" sz="1200" b="0" dirty="0">
                          <a:latin typeface="Alegreya"/>
                        </a:rPr>
                      </a:br>
                      <a:r>
                        <a:rPr lang="en-US" sz="1200" b="1" dirty="0">
                          <a:solidFill>
                            <a:schemeClr val="tx1"/>
                          </a:solidFill>
                          <a:latin typeface="Alegreya"/>
                        </a:rPr>
                        <a:t>ii</a:t>
                      </a:r>
                      <a:r>
                        <a:rPr lang="en-US" sz="1200" b="0" dirty="0">
                          <a:solidFill>
                            <a:schemeClr val="tx1"/>
                          </a:solidFill>
                          <a:latin typeface="Alegreya"/>
                        </a:rPr>
                        <a:t>.Create Policy</a:t>
                      </a:r>
                    </a:p>
                    <a:p>
                      <a:r>
                        <a:rPr lang="en-US" sz="1200" b="1" dirty="0">
                          <a:solidFill>
                            <a:schemeClr val="tx1"/>
                          </a:solidFill>
                          <a:latin typeface="Alegreya"/>
                        </a:rPr>
                        <a:t>iii</a:t>
                      </a:r>
                      <a:r>
                        <a:rPr lang="en-US" sz="1200" b="0" dirty="0">
                          <a:solidFill>
                            <a:schemeClr val="tx1"/>
                          </a:solidFill>
                          <a:latin typeface="Alegreya"/>
                        </a:rPr>
                        <a:t>.Issue Policy</a:t>
                      </a:r>
                    </a:p>
                  </a:txBody>
                  <a:tcPr/>
                </a:tc>
                <a:extLst>
                  <a:ext uri="{0D108BD9-81ED-4DB2-BD59-A6C34878D82A}">
                    <a16:rowId xmlns:a16="http://schemas.microsoft.com/office/drawing/2014/main" val="10001"/>
                  </a:ext>
                </a:extLst>
              </a:tr>
            </a:tbl>
          </a:graphicData>
        </a:graphic>
      </p:graphicFrame>
    </p:spTree>
    <p:extLst>
      <p:ext uri="{3659067E-AB90-4A91-8FC5-F525442A608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C35F62D8-0B7C-4D40-A4C2-5F32B40B543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695DA74-86DD-45D6-ABA7-3A83357EF39D}"/>
              </a:ext>
            </a:extLst>
          </p:cNvPr>
          <p:cNvSpPr>
            <a:spLocks noGrp="1"/>
          </p:cNvSpPr>
          <p:nvPr>
            <p:ph/>
          </p:nvPr>
        </p:nvSpPr>
        <p:spPr/>
        <p:txBody>
          <a:bodyPr rtlCol="0"/>
          <a:lstStyle/>
          <a:p>
            <a:pPr marL="0" indent="0">
              <a:buNone/>
            </a:pPr>
            <a:r>
              <a:rPr lang="en-US" b="0" dirty="0">
                <a:solidFill>
                  <a:schemeClr val="accent1">
                    <a:lumMod val="50000"/>
                  </a:schemeClr>
                </a:solidFill>
                <a:latin typeface="Alegreya"/>
              </a:rPr>
              <a:t>Hardware Requirement:</a:t>
            </a:r>
          </a:p>
          <a:p>
            <a:pPr marL="0" indent="0">
              <a:buNone/>
            </a:pPr>
            <a:r>
              <a:rPr lang="en-US" sz="1200" b="0" dirty="0">
                <a:latin typeface="Alegreya"/>
              </a:rPr>
              <a:t>      </a:t>
            </a:r>
            <a:r>
              <a:rPr lang="en-US" sz="1400" b="0" dirty="0">
                <a:latin typeface="Alegreya"/>
              </a:rPr>
              <a:t>1.Developer Desktop PC with 8GB RAM</a:t>
            </a:r>
          </a:p>
          <a:p>
            <a:pPr marL="0" indent="0">
              <a:buNone/>
            </a:pPr>
            <a:r>
              <a:rPr lang="en-US" sz="1800" b="0" dirty="0">
                <a:solidFill>
                  <a:schemeClr val="accent1">
                    <a:lumMod val="50000"/>
                  </a:schemeClr>
                </a:solidFill>
                <a:latin typeface="Alegreya"/>
              </a:rPr>
              <a:t>Software Requirement (</a:t>
            </a:r>
            <a:r>
              <a:rPr lang="en-US" sz="1800" b="0" dirty="0" err="1">
                <a:solidFill>
                  <a:schemeClr val="accent1">
                    <a:lumMod val="50000"/>
                  </a:schemeClr>
                </a:solidFill>
                <a:latin typeface="Alegreya"/>
              </a:rPr>
              <a:t>Dotnet</a:t>
            </a:r>
            <a:r>
              <a:rPr lang="en-US" sz="1800" b="0" dirty="0">
                <a:solidFill>
                  <a:schemeClr val="accent1">
                    <a:lumMod val="50000"/>
                  </a:schemeClr>
                </a:solidFill>
                <a:latin typeface="Alegreya"/>
              </a:rPr>
              <a:t>)</a:t>
            </a:r>
          </a:p>
          <a:p>
            <a:pPr marL="0" indent="0">
              <a:buNone/>
            </a:pPr>
            <a:r>
              <a:rPr lang="en-US" sz="1400" b="0" dirty="0">
                <a:latin typeface="Alegreya"/>
              </a:rPr>
              <a:t>     1.Visual studio 2022 enterprise edition      </a:t>
            </a:r>
          </a:p>
          <a:p>
            <a:pPr marL="0" indent="0">
              <a:buNone/>
            </a:pPr>
            <a:r>
              <a:rPr lang="en-US" sz="1400" b="0" dirty="0">
                <a:latin typeface="Alegreya"/>
              </a:rPr>
              <a:t>     2. In memory  database</a:t>
            </a:r>
          </a:p>
          <a:p>
            <a:pPr marL="0" indent="0">
              <a:buNone/>
            </a:pPr>
            <a:r>
              <a:rPr lang="en-US" sz="1400" b="0" dirty="0">
                <a:latin typeface="Alegreya"/>
              </a:rPr>
              <a:t>      3.Postman Client in Chrome</a:t>
            </a:r>
          </a:p>
          <a:p>
            <a:pPr marL="0" indent="0">
              <a:buNone/>
            </a:pPr>
            <a:r>
              <a:rPr lang="en-US" sz="1400" b="0" dirty="0">
                <a:latin typeface="Alegreya"/>
              </a:rPr>
              <a:t>      4.AWS cloud access</a:t>
            </a:r>
          </a:p>
        </p:txBody>
      </p:sp>
      <p:sp>
        <p:nvSpPr>
          <p:cNvPr id="3" name="Title 7">
            <a:extLst>
              <a:ext uri="{4FD5B900-04D5-4895-866F-63D8CAD5388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27BB6A8-15E6-4A6D-AAA9-C2760342B97D}"/>
              </a:ext>
            </a:extLst>
          </p:cNvPr>
          <p:cNvSpPr>
            <a:spLocks noGrp="1"/>
          </p:cNvSpPr>
          <p:nvPr>
            <p:ph type="title" idx="1"/>
          </p:nvPr>
        </p:nvSpPr>
        <p:spPr>
          <a:xfrm>
            <a:off x="102746" y="572100"/>
            <a:ext cx="8907694" cy="624154"/>
          </a:xfrm>
        </p:spPr>
        <p:txBody>
          <a:bodyPr rtlCol="0"/>
          <a:lstStyle/>
          <a:p>
            <a:r>
              <a:rPr lang="en-US" b="1" dirty="0">
                <a:latin typeface="Times New Roman"/>
              </a:rPr>
              <a:t>             </a:t>
            </a:r>
            <a:br>
              <a:rPr lang="en-US" dirty="0"/>
            </a:br>
            <a:r>
              <a:rPr lang="en-US" b="1" dirty="0">
                <a:latin typeface="Lato"/>
              </a:rPr>
              <a:t>Hardware and Software Requirement</a:t>
            </a:r>
          </a:p>
        </p:txBody>
      </p:sp>
    </p:spTree>
    <p:extLst>
      <p:ext uri="{EAAC2DD2-AD5E-409E-A4D6-774E27B8BD8E}">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a:extLst>
              <a:ext uri="{F3DEC223-C67D-415E-8BD1-1334196234C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6518EA6-EF51-4C5A-972E-4EE78C94922E}"/>
              </a:ext>
            </a:extLst>
          </p:cNvPr>
          <p:cNvPicPr>
            <a:picLocks noGrp="1" noChangeAspect="1"/>
          </p:cNvPicPr>
          <p:nvPr>
            <p:ph/>
          </p:nvPr>
        </p:nvPicPr>
        <p:blipFill>
          <a:blip r:embed="rId2"/>
          <a:srcRect l="578" r="578"/>
          <a:stretch>
            <a:fillRect/>
          </a:stretch>
        </p:blipFill>
        <p:spPr>
          <a:xfrm>
            <a:off x="937698" y="2195617"/>
            <a:ext cx="5959906" cy="2450134"/>
          </a:xfrm>
          <a:noFill/>
        </p:spPr>
      </p:pic>
      <p:sp>
        <p:nvSpPr>
          <p:cNvPr id="3" name="Title 7">
            <a:extLst>
              <a:ext uri="{B3B61FFB-7C5D-4AE1-B4EC-987F94E5C0B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1A87824-9347-458F-8A29-52501BF02DD9}"/>
              </a:ext>
            </a:extLst>
          </p:cNvPr>
          <p:cNvSpPr>
            <a:spLocks noGrp="1"/>
          </p:cNvSpPr>
          <p:nvPr>
            <p:ph type="title" idx="1"/>
          </p:nvPr>
        </p:nvSpPr>
        <p:spPr>
          <a:xfrm>
            <a:off x="571500" y="572100"/>
            <a:ext cx="8001000" cy="472811"/>
          </a:xfrm>
        </p:spPr>
        <p:txBody>
          <a:bodyPr rtlCol="0"/>
          <a:lstStyle/>
          <a:p>
            <a:r>
              <a:rPr lang="en-US" b="1" dirty="0">
                <a:latin typeface="Times New Roman"/>
              </a:rPr>
              <a:t>         </a:t>
            </a:r>
            <a:br>
              <a:rPr lang="en-US" dirty="0"/>
            </a:br>
            <a:r>
              <a:rPr lang="en-US" b="1" dirty="0">
                <a:latin typeface="Lato"/>
              </a:rPr>
              <a:t>System Architecture Diagram</a:t>
            </a:r>
          </a:p>
        </p:txBody>
      </p:sp>
      <p:sp>
        <p:nvSpPr>
          <p:cNvPr id="4" name="TextBox 3">
            <a:extLst>
              <a:ext uri="{4E3FD7F6-CD86-46BA-A200-4607454B77F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4BFD63F-1024-467A-86C8-D5D94DE3E817}"/>
              </a:ext>
            </a:extLst>
          </p:cNvPr>
          <p:cNvSpPr txBox="1"/>
          <p:nvPr/>
        </p:nvSpPr>
        <p:spPr>
          <a:xfrm>
            <a:off x="287674" y="1250394"/>
            <a:ext cx="8630297" cy="3395357"/>
          </a:xfrm>
          <a:prstGeom prst="rect">
            <a:avLst/>
          </a:prstGeom>
        </p:spPr>
        <p:txBody>
          <a:bodyPr vert="horz" lIns="95250" tIns="47625" rIns="95250" bIns="47625" rtlCol="0">
            <a:noAutofit/>
          </a:bodyPr>
          <a:lstStyle/>
          <a:p>
            <a:pPr marL="0" indent="0" algn="l" rtl="0">
              <a:lnSpc>
                <a:spcPct val="100000"/>
              </a:lnSpc>
              <a:spcBef>
                <a:spcPts val="0"/>
              </a:spcBef>
              <a:spcAft>
                <a:spcPts val="0"/>
              </a:spcAft>
              <a:buClr>
                <a:srgbClr val="DB6A7B"/>
              </a:buClr>
              <a:buFont typeface="Arial"/>
              <a:buNone/>
              <a:defRPr lang="en-US" sz="1400" dirty="0">
                <a:solidFill>
                  <a:schemeClr val="tx1"/>
                </a:solidFill>
                <a:latin typeface="Dosis"/>
              </a:defRPr>
            </a:pPr>
            <a:r>
              <a:rPr lang="en-US" sz="1400" b="0" i="0" dirty="0">
                <a:solidFill>
                  <a:schemeClr val="tx1"/>
                </a:solidFill>
                <a:latin typeface="Alegreya"/>
              </a:rPr>
              <a:t>         </a:t>
            </a:r>
          </a:p>
        </p:txBody>
      </p:sp>
      <p:sp>
        <p:nvSpPr>
          <p:cNvPr id="5" name="TextBox 4">
            <a:extLst>
              <a:ext uri="{AAA1E843-BF36-40EE-A307-1B4F12B01CA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FB3BFDE-AD8A-430F-9549-EE921F83C203}"/>
              </a:ext>
            </a:extLst>
          </p:cNvPr>
          <p:cNvSpPr txBox="1"/>
          <p:nvPr/>
        </p:nvSpPr>
        <p:spPr>
          <a:xfrm>
            <a:off x="493156" y="1044911"/>
            <a:ext cx="8209054" cy="3977163"/>
          </a:xfrm>
          <a:prstGeom prst="rect">
            <a:avLst/>
          </a:prstGeom>
        </p:spPr>
        <p:txBody>
          <a:bodyPr vert="horz" lIns="95250" tIns="47625" rIns="95250" bIns="47625" rtlCol="0">
            <a:noAutofit/>
          </a:bodyPr>
          <a:lstStyle/>
          <a:p>
            <a:pPr indent="-342900" algn="l" rtl="0">
              <a:lnSpc>
                <a:spcPct val="100000"/>
              </a:lnSpc>
              <a:spcBef>
                <a:spcPts val="0"/>
              </a:spcBef>
              <a:spcAft>
                <a:spcPts val="0"/>
              </a:spcAft>
              <a:buClr>
                <a:srgbClr val="DB6A7B"/>
              </a:buClr>
              <a:buFont typeface="Arial"/>
              <a:buChar char="•"/>
              <a:defRPr lang="en-US" sz="1400" dirty="0">
                <a:solidFill>
                  <a:schemeClr val="tx1"/>
                </a:solidFill>
                <a:latin typeface="Dosis"/>
              </a:defRPr>
            </a:pPr>
            <a:r>
              <a:rPr lang="en-US" sz="1400" b="0" i="0" dirty="0">
                <a:solidFill>
                  <a:schemeClr val="tx1"/>
                </a:solidFill>
                <a:latin typeface="Alegreya"/>
              </a:rPr>
              <a:t>A </a:t>
            </a:r>
            <a:r>
              <a:rPr lang="en-US" sz="1400" b="0" i="0" dirty="0" err="1">
                <a:solidFill>
                  <a:schemeClr val="tx1"/>
                </a:solidFill>
                <a:latin typeface="Alegreya"/>
              </a:rPr>
              <a:t>microservices</a:t>
            </a:r>
            <a:r>
              <a:rPr lang="en-US" sz="1400" b="0" i="0" dirty="0">
                <a:solidFill>
                  <a:schemeClr val="tx1"/>
                </a:solidFill>
                <a:latin typeface="Alegreya"/>
              </a:rPr>
              <a:t> architecture consists of a collection of small, autonomous services. Each service is self-contained and should implement a single business capability within a bounded context.</a:t>
            </a:r>
          </a:p>
          <a:p>
            <a:pPr indent="-342900" algn="l" rtl="0">
              <a:lnSpc>
                <a:spcPct val="100000"/>
              </a:lnSpc>
              <a:spcBef>
                <a:spcPts val="0"/>
              </a:spcBef>
              <a:spcAft>
                <a:spcPts val="0"/>
              </a:spcAft>
              <a:buClr>
                <a:srgbClr val="DB6A7B"/>
              </a:buClr>
              <a:buFont typeface="Arial"/>
              <a:buChar char="•"/>
              <a:defRPr lang="en-US" sz="1400" dirty="0">
                <a:solidFill>
                  <a:schemeClr val="tx1"/>
                </a:solidFill>
                <a:latin typeface="Dosis"/>
              </a:defRPr>
            </a:pPr>
            <a:r>
              <a:rPr lang="en-US" sz="1400" b="0" i="0" dirty="0">
                <a:solidFill>
                  <a:schemeClr val="tx1"/>
                </a:solidFill>
                <a:latin typeface="Alegreya"/>
              </a:rPr>
              <a:t>The microservice architecture enables the continuous delivery/deployment of large, complex applications.</a:t>
            </a:r>
          </a:p>
          <a:p>
            <a:pPr indent="-342900" algn="l" rtl="0">
              <a:lnSpc>
                <a:spcPct val="100000"/>
              </a:lnSpc>
              <a:spcBef>
                <a:spcPts val="0"/>
              </a:spcBef>
              <a:spcAft>
                <a:spcPts val="0"/>
              </a:spcAft>
              <a:buClr>
                <a:srgbClr val="DB6A7B"/>
              </a:buClr>
              <a:buFont typeface="Arial"/>
              <a:buChar char="•"/>
              <a:defRPr lang="en-US" sz="1400" dirty="0">
                <a:solidFill>
                  <a:schemeClr val="tx1"/>
                </a:solidFill>
                <a:latin typeface="Dosis"/>
              </a:defRPr>
            </a:pPr>
            <a:r>
              <a:rPr lang="en-US" sz="1400" b="0" i="0" dirty="0">
                <a:solidFill>
                  <a:schemeClr val="tx1"/>
                </a:solidFill>
                <a:latin typeface="Alegreya"/>
              </a:rPr>
              <a:t>It enables an organization to evolve its technology stack.</a:t>
            </a:r>
          </a:p>
        </p:txBody>
      </p:sp>
    </p:spTree>
    <p:extLst>
      <p:ext uri="{4F6BF1E0-7F70-4B3E-BFA9-E2506D877AB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a:extLst>
              <a:ext uri="{BAA8D68E-4D1B-43CD-AE76-9B9B298D6A2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EC6C1AC-F8EA-4591-B6A1-3EB9932F19ED}"/>
              </a:ext>
            </a:extLst>
          </p:cNvPr>
          <p:cNvPicPr>
            <a:picLocks noGrp="1" noChangeAspect="1"/>
          </p:cNvPicPr>
          <p:nvPr>
            <p:ph/>
          </p:nvPr>
        </p:nvPicPr>
        <p:blipFill>
          <a:blip r:embed="rId2"/>
          <a:srcRect t="-70" r="-30" b="-230"/>
          <a:stretch>
            <a:fillRect/>
          </a:stretch>
        </p:blipFill>
        <p:spPr>
          <a:xfrm>
            <a:off x="2189435" y="1196254"/>
            <a:ext cx="4397140" cy="3763108"/>
          </a:xfrm>
          <a:noFill/>
        </p:spPr>
      </p:pic>
      <p:sp>
        <p:nvSpPr>
          <p:cNvPr id="3" name="Title 7">
            <a:extLst>
              <a:ext uri="{2027DC81-AB37-4C54-A938-F180878198D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21814BE-F65E-470C-87E4-5E542FB31DBD}"/>
              </a:ext>
            </a:extLst>
          </p:cNvPr>
          <p:cNvSpPr>
            <a:spLocks noGrp="1"/>
          </p:cNvSpPr>
          <p:nvPr>
            <p:ph type="title" idx="1"/>
          </p:nvPr>
        </p:nvSpPr>
        <p:spPr/>
        <p:txBody>
          <a:bodyPr rtlCol="0"/>
          <a:lstStyle/>
          <a:p>
            <a:r>
              <a:rPr lang="en-US" b="1" dirty="0">
                <a:latin typeface="Times New Roman"/>
              </a:rPr>
              <a:t>             </a:t>
            </a:r>
            <a:br>
              <a:rPr lang="en-US" dirty="0"/>
            </a:br>
            <a:r>
              <a:rPr lang="en-US" b="1" dirty="0">
                <a:latin typeface="Lato"/>
              </a:rPr>
              <a:t>Use Case Diagram</a:t>
            </a:r>
          </a:p>
        </p:txBody>
      </p:sp>
    </p:spTree>
    <p:extLst>
      <p:ext uri="{8EC6B702-F3BA-4298-9352-1FE493F8BC0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a:extLst>
              <a:ext uri="{63C10E51-5E6B-4092-800D-36FF5FB2654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6B1A78D-B3D1-43B8-B69D-D1F366099260}"/>
              </a:ext>
            </a:extLst>
          </p:cNvPr>
          <p:cNvPicPr>
            <a:picLocks noGrp="1" noChangeAspect="1"/>
          </p:cNvPicPr>
          <p:nvPr>
            <p:ph/>
          </p:nvPr>
        </p:nvPicPr>
        <p:blipFill>
          <a:blip r:embed="rId2"/>
          <a:srcRect t="4000" b="-10"/>
          <a:stretch>
            <a:fillRect/>
          </a:stretch>
        </p:blipFill>
        <p:spPr>
          <a:xfrm>
            <a:off x="3096072" y="579805"/>
            <a:ext cx="3236452" cy="4071270"/>
          </a:xfrm>
          <a:noFill/>
        </p:spPr>
      </p:pic>
      <p:sp>
        <p:nvSpPr>
          <p:cNvPr id="3" name="Title 7">
            <a:extLst>
              <a:ext uri="{2035445F-12FD-424F-B6D1-81CA7B27B0C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045C813-B3BE-4311-9195-0529ED8F5E9B}"/>
              </a:ext>
            </a:extLst>
          </p:cNvPr>
          <p:cNvSpPr>
            <a:spLocks noGrp="1"/>
          </p:cNvSpPr>
          <p:nvPr>
            <p:ph type="title" idx="1"/>
          </p:nvPr>
        </p:nvSpPr>
        <p:spPr>
          <a:xfrm>
            <a:off x="571500" y="214255"/>
            <a:ext cx="8001000" cy="569023"/>
          </a:xfrm>
        </p:spPr>
        <p:txBody>
          <a:bodyPr rtlCol="0"/>
          <a:lstStyle/>
          <a:p>
            <a:r>
              <a:rPr lang="en-US" dirty="0"/>
              <a:t>Flow chart</a:t>
            </a:r>
          </a:p>
        </p:txBody>
      </p:sp>
    </p:spTree>
    <p:extLst>
      <p:ext uri="{4B21D0B4-A98B-4580-8229-5A4045A675D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575310739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EBFONT2" val="Dosis-medium"/>
  <p:tag name="WEBFONT8" val="Alegreya-medium"/>
</p:tagLst>
</file>

<file path=ppt/tags/tag2.xml><?xml version="1.0" encoding="utf-8"?>
<p:tagLst xmlns:a="http://schemas.openxmlformats.org/drawingml/2006/main" xmlns:r="http://schemas.openxmlformats.org/officeDocument/2006/relationships" xmlns:p="http://schemas.openxmlformats.org/presentationml/2006/main">
  <p:tag name="FONTWEIGHT:3:0:0" val="5"/>
</p:tagLst>
</file>

<file path=ppt/tags/tag3.xml><?xml version="1.0" encoding="utf-8"?>
<p:tagLst xmlns:a="http://schemas.openxmlformats.org/drawingml/2006/main" xmlns:r="http://schemas.openxmlformats.org/officeDocument/2006/relationships" xmlns:p="http://schemas.openxmlformats.org/presentationml/2006/main">
  <p:tag name="FONTWEIGHT:4:0:0" val="5"/>
</p:tagLst>
</file>

<file path=ppt/tags/tag4.xml><?xml version="1.0" encoding="utf-8"?>
<p:tagLst xmlns:a="http://schemas.openxmlformats.org/drawingml/2006/main" xmlns:r="http://schemas.openxmlformats.org/officeDocument/2006/relationships" xmlns:p="http://schemas.openxmlformats.org/presentationml/2006/main">
  <p:tag name="LAYOUT" val="threePicAndTx"/>
</p:tagLst>
</file>

<file path=ppt/tags/tag5.xml><?xml version="1.0" encoding="utf-8"?>
<p:tagLst xmlns:a="http://schemas.openxmlformats.org/drawingml/2006/main" xmlns:r="http://schemas.openxmlformats.org/officeDocument/2006/relationships" xmlns:p="http://schemas.openxmlformats.org/presentationml/2006/main">
  <p:tag name="LAYOUT" val="fourPic"/>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y">
  <a:themeElements>
    <a:clrScheme name="Breezy">
      <a:dk1>
        <a:srgbClr val="000000"/>
      </a:dk1>
      <a:lt1>
        <a:srgbClr val="FFFFFF"/>
      </a:lt1>
      <a:dk2>
        <a:srgbClr val="003494"/>
      </a:dk2>
      <a:lt2>
        <a:srgbClr val="FCF7F8"/>
      </a:lt2>
      <a:accent1>
        <a:srgbClr val="DB6A7B"/>
      </a:accent1>
      <a:accent2>
        <a:srgbClr val="362A78"/>
      </a:accent2>
      <a:accent3>
        <a:srgbClr val="F2A5C0"/>
      </a:accent3>
      <a:accent4>
        <a:srgbClr val="D43B61"/>
      </a:accent4>
      <a:accent5>
        <a:srgbClr val="B1A4F5"/>
      </a:accent5>
      <a:accent6>
        <a:srgbClr val="794094"/>
      </a:accent6>
      <a:hlink>
        <a:srgbClr val="71BFD9"/>
      </a:hlink>
      <a:folHlink>
        <a:srgbClr val="8D98A1"/>
      </a:folHlink>
    </a:clrScheme>
    <a:fontScheme name="Breezy">
      <a:majorFont>
        <a:latin typeface="Abel"/>
        <a:ea typeface=""/>
        <a:cs typeface=""/>
      </a:majorFont>
      <a:minorFont>
        <a:latin typeface="Dosis"/>
        <a:ea typeface=""/>
        <a:cs typeface=""/>
      </a:minorFont>
    </a:fontScheme>
    <a:fmtScheme name="Breez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2"/>
          </a:solidFill>
          <a:prstDash val="solid"/>
          <a:round/>
        </a:ln>
      </a:spPr>
      <a:bodyPr vert="horz" rtlCol="0" anchor="ctr"/>
      <a:lstStyle>
        <a:lvl1pPr lvl="0" algn="ctr"/>
      </a:lstStyle>
    </a:lnDef>
  </a:objectDefaults>
  <a:extraClrSchemeLst/>
</a:theme>
</file>

<file path=ppt/theme/theme2.xml><?xml version="1.0" encoding="utf-8"?>
<a:theme xmlns:a="http://schemas.openxmlformats.org/drawingml/2006/main" name="Breezy">
  <a:themeElements>
    <a:clrScheme name="Breezy">
      <a:dk1>
        <a:srgbClr val="000000"/>
      </a:dk1>
      <a:lt1>
        <a:srgbClr val="FFFFFF"/>
      </a:lt1>
      <a:dk2>
        <a:srgbClr val="003494"/>
      </a:dk2>
      <a:lt2>
        <a:srgbClr val="FCF7F8"/>
      </a:lt2>
      <a:accent1>
        <a:srgbClr val="DB6A7B"/>
      </a:accent1>
      <a:accent2>
        <a:srgbClr val="362A78"/>
      </a:accent2>
      <a:accent3>
        <a:srgbClr val="F2A5C0"/>
      </a:accent3>
      <a:accent4>
        <a:srgbClr val="D43B61"/>
      </a:accent4>
      <a:accent5>
        <a:srgbClr val="B1A4F5"/>
      </a:accent5>
      <a:accent6>
        <a:srgbClr val="794094"/>
      </a:accent6>
      <a:hlink>
        <a:srgbClr val="71BFD9"/>
      </a:hlink>
      <a:folHlink>
        <a:srgbClr val="8D98A1"/>
      </a:folHlink>
    </a:clrScheme>
    <a:fontScheme name="Breezy">
      <a:majorFont>
        <a:latin typeface="Abel"/>
        <a:ea typeface=""/>
        <a:cs typeface=""/>
      </a:majorFont>
      <a:minorFont>
        <a:latin typeface="Dosis"/>
        <a:ea typeface=""/>
        <a:cs typeface=""/>
      </a:minorFont>
    </a:fontScheme>
    <a:fmtScheme name="Breez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2"/>
          </a:solidFill>
          <a:prstDash val="solid"/>
          <a:round/>
        </a:ln>
      </a:spPr>
      <a:bodyPr vert="horz" rtlCol="0" anchor="ctr"/>
      <a:lstStyle>
        <a:lvl1pPr lvl="0" algn="ctr"/>
      </a:lst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1919</Words>
  <Application>Microsoft Office PowerPoint</Application>
  <PresentationFormat>On-screen Show (16:9)</PresentationFormat>
  <Paragraphs>230</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Alegreya-medium</vt:lpstr>
      <vt:lpstr>Tenorite</vt:lpstr>
      <vt:lpstr>Alegreya</vt:lpstr>
      <vt:lpstr>Arial</vt:lpstr>
      <vt:lpstr>Dosis-medium</vt:lpstr>
      <vt:lpstr>Dosis</vt:lpstr>
      <vt:lpstr>Times New Roman</vt:lpstr>
      <vt:lpstr>Abel</vt:lpstr>
      <vt:lpstr>Lato</vt:lpstr>
      <vt:lpstr>Breezy</vt:lpstr>
      <vt:lpstr>MFPE Topic Policy Administration System </vt:lpstr>
      <vt:lpstr>TEAM MEMBERS</vt:lpstr>
      <vt:lpstr>INDEX</vt:lpstr>
      <vt:lpstr>              Overview</vt:lpstr>
      <vt:lpstr>SCOPE</vt:lpstr>
      <vt:lpstr>              Hardware and Software Requirement</vt:lpstr>
      <vt:lpstr>          System Architecture Diagram</vt:lpstr>
      <vt:lpstr>              Use Case Diagram</vt:lpstr>
      <vt:lpstr>Flow chart</vt:lpstr>
      <vt:lpstr>class diagram</vt:lpstr>
      <vt:lpstr>work distribution</vt:lpstr>
      <vt:lpstr>              Individual Components of the System</vt:lpstr>
      <vt:lpstr>authorization microservice</vt:lpstr>
      <vt:lpstr>authorization microservice(output)</vt:lpstr>
      <vt:lpstr>Consumer Microservice</vt:lpstr>
      <vt:lpstr>consumer microservice(entities)</vt:lpstr>
      <vt:lpstr>consumer microservice(steps and actions)</vt:lpstr>
      <vt:lpstr>consumer microservice(output)</vt:lpstr>
      <vt:lpstr>policy service</vt:lpstr>
      <vt:lpstr>policy microservice (entities)</vt:lpstr>
      <vt:lpstr>policy microservice(steps and actions)</vt:lpstr>
      <vt:lpstr>policy microservice(output)</vt:lpstr>
      <vt:lpstr>quotes microservice</vt:lpstr>
      <vt:lpstr>quotes microservice(entities)</vt:lpstr>
      <vt:lpstr>quote microservice(steps and actions)</vt:lpstr>
      <vt:lpstr>quote microservice(output)</vt:lpstr>
      <vt:lpstr>swagger</vt:lpstr>
      <vt:lpstr>insurity portal</vt:lpstr>
      <vt:lpstr>insurity portal(output)</vt:lpstr>
      <vt:lpstr>          Cloud Deployment requirements</vt:lpstr>
      <vt:lpstr>cloud deployment (output)</vt:lpstr>
      <vt:lpstr>cloud deployment</vt:lpstr>
      <vt:lpstr>unit testing</vt:lpstr>
      <vt:lpstr>unit testing(output)</vt:lpstr>
      <vt:lpstr>references</vt:lpstr>
      <vt:lpstr>thank you</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Jayaram</dc:creator>
  <cp:lastModifiedBy>Dev Tiwari</cp:lastModifiedBy>
  <cp:revision>3</cp:revision>
  <dcterms:created xsi:type="dcterms:W3CDTF">2022-07-09T08:43:46Z</dcterms:created>
  <dcterms:modified xsi:type="dcterms:W3CDTF">2022-07-12T19:31:53Z</dcterms:modified>
</cp:coreProperties>
</file>