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F5F6B-85F6-4134-FCD9-F6E98E7C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F8379-5DA9-7C0B-4D98-04DC2F523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81E90-6748-E720-EE39-0C695C56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67F1E-996A-3F8A-F215-A6DEF9B9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0A0C8-2AC4-5D2D-0615-783EFE3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94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7E07C-FB62-AA6C-29F6-BEF4F44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EFD66D-1381-3968-10D9-766AC4A9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F18FD-EAFA-9192-DA35-3C088321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A04FA-8CAD-33A3-EC9A-B124A157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B077C-7795-80CB-2006-ADCA0D1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18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C17A0D-59B6-2F61-6A3C-22CBB8499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4810C-2B6F-93F9-7108-D697BBF1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3A389A-254F-2B0B-3514-BF676A2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023A2-A559-CC36-2EB1-86B95073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42A45-655D-91A9-8DD1-8E1A6552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9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3ED8D-F888-84DC-35EE-F05F5842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4D7DC-AE57-7D95-BA46-330918FE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C5920-CC88-4925-5EE5-830D7A7E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1E9390-BCD1-9FDF-1EDE-8178B95C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1E1C9-093D-0A2D-0EE6-5F110D12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64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91E3-B758-C911-46F2-9A7B97A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0D33F-EDFA-F165-306D-5EA02EA3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2B3DE-E0AE-F223-FA94-75F63C1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42E14-0F75-F743-578B-B75C1C3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93299-2337-6DDA-1F24-0F51D3A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177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86343-CFD6-CA86-5C28-361A306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4230-89DD-0C99-093B-7293E2B2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7B82B-3D3A-5909-2383-92266F0B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B0BFB-585A-40CD-9843-4BC67619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6C9F6-15E3-A744-891A-1028626E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2A037-7943-44D3-0569-3F0FC273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FE1D2-4B05-5FB8-1177-0DBE3047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81CDE-208D-10C7-9E67-2683317B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FEDA33-09B1-5D67-2640-637D4B55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29DDC6-0358-77BA-36E6-33EFDC3E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A591A0-A71D-A4BC-3368-01DF264F6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3B9986-EBF3-422A-E470-87783D86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2AA109-9564-77FB-F4F2-C8A8738F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16D53-2953-491F-A4B7-88E6A1D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15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E9BB3-3858-ACA8-502E-55CAD9DE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8B92F-C587-D34C-C8AD-CD9CDDD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FF8934-8AB3-5CC0-803B-FD48942A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261F66-0080-5165-7800-5CFF1BD0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3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40B53-ED7F-0AD9-BEE4-F85770C9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694DE2-8461-C63A-2CC9-7D79132F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43594-D088-A8A1-6F05-64D3089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3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24F20-F956-B1BA-DC1E-3E1C36D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9326C-EC05-AD98-75D3-16C9E388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B95347-7638-F979-0BD8-180413B5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B3495-27DC-D7BE-3721-212E5CEE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F92A6B-FBBB-84FD-179F-6544E41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F07DC1-D242-05FC-21C3-F0AF5203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1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B218A-1754-A4B1-60FB-6B0EA30C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B11FF1-AAB8-9157-0D2A-4FD00400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8A440-FD87-DFFD-C336-B9FDD4E5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1AF8C-E327-E3AE-57D6-BB2B4A74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150326-7012-7969-FD8C-07435818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687D7-59ED-16E3-23FC-F3E5E50F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5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423C23-39D4-6160-6DAF-329D8224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105-4A5F-1540-7188-1A5EBC6D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EBB07-3693-B430-5F10-1CE03DCCE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7342B-3709-44BB-B7EC-EAD97592F7DE}" type="datetimeFigureOut">
              <a:rPr lang="fr-BE" smtClean="0"/>
              <a:t>07-05-24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8733B-C763-5CC5-071E-22BBD47E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8E700-D253-3159-3295-3F8EA3A11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C7C17-1905-4500-BD4A-AB79B8C75E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23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0002-A72A-5AD8-48F6-F9C2E94B4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DED8A-FDB1-A4C7-2B00-734E4978A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650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2D4EEF4D0E8643BF08068F3D0D9A1B" ma:contentTypeVersion="39" ma:contentTypeDescription="Crée un document." ma:contentTypeScope="" ma:versionID="b3cb1f656fced18d52e146f8f361f6ed">
  <xsd:schema xmlns:xsd="http://www.w3.org/2001/XMLSchema" xmlns:xs="http://www.w3.org/2001/XMLSchema" xmlns:p="http://schemas.microsoft.com/office/2006/metadata/properties" xmlns:ns3="5b005414-1ab3-4165-8391-1106e2253586" xmlns:ns4="4b207d05-0484-49a8-b0ba-16be28f9cdc1" targetNamespace="http://schemas.microsoft.com/office/2006/metadata/properties" ma:root="true" ma:fieldsID="91afe735af9ffd9b79b59858dc942996" ns3:_="" ns4:_="">
    <xsd:import namespace="5b005414-1ab3-4165-8391-1106e2253586"/>
    <xsd:import namespace="4b207d05-0484-49a8-b0ba-16be28f9c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05414-1ab3-4165-8391-1106e2253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4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4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4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07d05-0484-49a8-b0ba-16be28f9cd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5b005414-1ab3-4165-8391-1106e2253586" xsi:nil="true"/>
    <Students xmlns="5b005414-1ab3-4165-8391-1106e2253586">
      <UserInfo>
        <DisplayName/>
        <AccountId xsi:nil="true"/>
        <AccountType/>
      </UserInfo>
    </Students>
    <Self_Registration_Enabled xmlns="5b005414-1ab3-4165-8391-1106e2253586" xsi:nil="true"/>
    <Teams_Channel_Section_Location xmlns="5b005414-1ab3-4165-8391-1106e2253586" xsi:nil="true"/>
    <FolderType xmlns="5b005414-1ab3-4165-8391-1106e2253586" xsi:nil="true"/>
    <Has_Teacher_Only_SectionGroup xmlns="5b005414-1ab3-4165-8391-1106e2253586" xsi:nil="true"/>
    <DefaultSectionNames xmlns="5b005414-1ab3-4165-8391-1106e2253586" xsi:nil="true"/>
    <_activity xmlns="5b005414-1ab3-4165-8391-1106e2253586" xsi:nil="true"/>
    <AppVersion xmlns="5b005414-1ab3-4165-8391-1106e2253586" xsi:nil="true"/>
    <TeamsChannelId xmlns="5b005414-1ab3-4165-8391-1106e2253586" xsi:nil="true"/>
    <Invited_Teachers xmlns="5b005414-1ab3-4165-8391-1106e2253586" xsi:nil="true"/>
    <IsNotebookLocked xmlns="5b005414-1ab3-4165-8391-1106e2253586" xsi:nil="true"/>
    <NotebookType xmlns="5b005414-1ab3-4165-8391-1106e2253586" xsi:nil="true"/>
    <Math_Settings xmlns="5b005414-1ab3-4165-8391-1106e2253586" xsi:nil="true"/>
    <Is_Collaboration_Space_Locked xmlns="5b005414-1ab3-4165-8391-1106e2253586" xsi:nil="true"/>
    <Owner xmlns="5b005414-1ab3-4165-8391-1106e2253586">
      <UserInfo>
        <DisplayName/>
        <AccountId xsi:nil="true"/>
        <AccountType/>
      </UserInfo>
    </Owner>
    <Distribution_Groups xmlns="5b005414-1ab3-4165-8391-1106e2253586" xsi:nil="true"/>
    <LMS_Mappings xmlns="5b005414-1ab3-4165-8391-1106e2253586" xsi:nil="true"/>
    <Invited_Students xmlns="5b005414-1ab3-4165-8391-1106e2253586" xsi:nil="true"/>
    <Teachers xmlns="5b005414-1ab3-4165-8391-1106e2253586">
      <UserInfo>
        <DisplayName/>
        <AccountId xsi:nil="true"/>
        <AccountType/>
      </UserInfo>
    </Teachers>
    <Student_Groups xmlns="5b005414-1ab3-4165-8391-1106e2253586">
      <UserInfo>
        <DisplayName/>
        <AccountId xsi:nil="true"/>
        <AccountType/>
      </UserInfo>
    </Student_Groups>
    <Templates xmlns="5b005414-1ab3-4165-8391-1106e2253586" xsi:nil="true"/>
  </documentManagement>
</p:properties>
</file>

<file path=customXml/itemProps1.xml><?xml version="1.0" encoding="utf-8"?>
<ds:datastoreItem xmlns:ds="http://schemas.openxmlformats.org/officeDocument/2006/customXml" ds:itemID="{0A6473A0-8801-410E-A6AB-966894F3A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05414-1ab3-4165-8391-1106e2253586"/>
    <ds:schemaRef ds:uri="4b207d05-0484-49a8-b0ba-16be28f9c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B3630A-FC87-4C48-976A-C71B84C28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1A823A-F589-45F9-836D-86C9EEF48254}">
  <ds:schemaRefs>
    <ds:schemaRef ds:uri="http://purl.org/dc/elements/1.1/"/>
    <ds:schemaRef ds:uri="5b005414-1ab3-4165-8391-1106e225358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4b207d05-0484-49a8-b0ba-16be28f9cd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MOKHTARI Younes</dc:creator>
  <cp:lastModifiedBy>EL MOKHTARI Younes</cp:lastModifiedBy>
  <cp:revision>1</cp:revision>
  <dcterms:created xsi:type="dcterms:W3CDTF">2024-05-07T21:49:55Z</dcterms:created>
  <dcterms:modified xsi:type="dcterms:W3CDTF">2024-05-07T21:50:29Z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0x010100622D4EEF4D0E8643BF08068F3D0D9A1B</vt:lpwstr>
  </property>
</Properties>
</file>