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9"/>
  </p:notesMasterIdLst>
  <p:sldIdLst>
    <p:sldId id="257" r:id="rId3"/>
    <p:sldId id="256" r:id="rId4"/>
    <p:sldId id="265" r:id="rId5"/>
    <p:sldId id="259" r:id="rId6"/>
    <p:sldId id="267" r:id="rId7"/>
    <p:sldId id="261" r:id="rId8"/>
    <p:sldId id="269" r:id="rId9"/>
    <p:sldId id="268" r:id="rId10"/>
    <p:sldId id="270" r:id="rId11"/>
    <p:sldId id="271" r:id="rId12"/>
    <p:sldId id="266" r:id="rId13"/>
    <p:sldId id="262" r:id="rId14"/>
    <p:sldId id="263" r:id="rId15"/>
    <p:sldId id="264" r:id="rId16"/>
    <p:sldId id="273"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51" autoAdjust="0"/>
    <p:restoredTop sz="80395" autoAdjust="0"/>
  </p:normalViewPr>
  <p:slideViewPr>
    <p:cSldViewPr snapToGrid="0">
      <p:cViewPr varScale="1">
        <p:scale>
          <a:sx n="66" d="100"/>
          <a:sy n="66" d="100"/>
        </p:scale>
        <p:origin x="1176"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CAD57E-1AB0-41DB-9DB4-042BA0278C84}" type="datetimeFigureOut">
              <a:rPr lang="en-US" smtClean="0"/>
              <a:t>9/16/2020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77435A-D819-4EAB-A7A3-9521577D3978}" type="slidenum">
              <a:rPr lang="en-US" smtClean="0"/>
              <a:t>‹#›</a:t>
            </a:fld>
            <a:endParaRPr lang="en-US"/>
          </a:p>
        </p:txBody>
      </p:sp>
    </p:spTree>
    <p:extLst>
      <p:ext uri="{BB962C8B-B14F-4D97-AF65-F5344CB8AC3E}">
        <p14:creationId xmlns:p14="http://schemas.microsoft.com/office/powerpoint/2010/main" val="3924366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77435A-D819-4EAB-A7A3-9521577D3978}" type="slidenum">
              <a:rPr lang="en-US" smtClean="0"/>
              <a:t>1</a:t>
            </a:fld>
            <a:endParaRPr lang="en-US"/>
          </a:p>
        </p:txBody>
      </p:sp>
    </p:spTree>
    <p:extLst>
      <p:ext uri="{BB962C8B-B14F-4D97-AF65-F5344CB8AC3E}">
        <p14:creationId xmlns:p14="http://schemas.microsoft.com/office/powerpoint/2010/main" val="3400264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6C3DC4-7E31-4CDD-9E29-A657B34EDB35}" type="slidenum">
              <a:rPr lang="en-US" smtClean="0"/>
              <a:t>3</a:t>
            </a:fld>
            <a:endParaRPr lang="en-US"/>
          </a:p>
        </p:txBody>
      </p:sp>
    </p:spTree>
    <p:extLst>
      <p:ext uri="{BB962C8B-B14F-4D97-AF65-F5344CB8AC3E}">
        <p14:creationId xmlns:p14="http://schemas.microsoft.com/office/powerpoint/2010/main" val="2443454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C77435A-D819-4EAB-A7A3-9521577D3978}" type="slidenum">
              <a:rPr lang="en-US" smtClean="0"/>
              <a:t>4</a:t>
            </a:fld>
            <a:endParaRPr lang="en-US"/>
          </a:p>
        </p:txBody>
      </p:sp>
    </p:spTree>
    <p:extLst>
      <p:ext uri="{BB962C8B-B14F-4D97-AF65-F5344CB8AC3E}">
        <p14:creationId xmlns:p14="http://schemas.microsoft.com/office/powerpoint/2010/main" val="3696455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77435A-D819-4EAB-A7A3-9521577D3978}" type="slidenum">
              <a:rPr lang="en-US" smtClean="0"/>
              <a:t>6</a:t>
            </a:fld>
            <a:endParaRPr lang="en-US"/>
          </a:p>
        </p:txBody>
      </p:sp>
    </p:spTree>
    <p:extLst>
      <p:ext uri="{BB962C8B-B14F-4D97-AF65-F5344CB8AC3E}">
        <p14:creationId xmlns:p14="http://schemas.microsoft.com/office/powerpoint/2010/main" val="24255083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77435A-D819-4EAB-A7A3-9521577D3978}" type="slidenum">
              <a:rPr lang="en-US" smtClean="0"/>
              <a:t>8</a:t>
            </a:fld>
            <a:endParaRPr lang="en-US"/>
          </a:p>
        </p:txBody>
      </p:sp>
    </p:spTree>
    <p:extLst>
      <p:ext uri="{BB962C8B-B14F-4D97-AF65-F5344CB8AC3E}">
        <p14:creationId xmlns:p14="http://schemas.microsoft.com/office/powerpoint/2010/main" val="167196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77435A-D819-4EAB-A7A3-9521577D3978}" type="slidenum">
              <a:rPr lang="en-US" smtClean="0"/>
              <a:t>10</a:t>
            </a:fld>
            <a:endParaRPr lang="en-US"/>
          </a:p>
        </p:txBody>
      </p:sp>
    </p:spTree>
    <p:extLst>
      <p:ext uri="{BB962C8B-B14F-4D97-AF65-F5344CB8AC3E}">
        <p14:creationId xmlns:p14="http://schemas.microsoft.com/office/powerpoint/2010/main" val="24534587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77435A-D819-4EAB-A7A3-9521577D3978}" type="slidenum">
              <a:rPr lang="en-US" smtClean="0"/>
              <a:t>14</a:t>
            </a:fld>
            <a:endParaRPr lang="en-US"/>
          </a:p>
        </p:txBody>
      </p:sp>
    </p:spTree>
    <p:extLst>
      <p:ext uri="{BB962C8B-B14F-4D97-AF65-F5344CB8AC3E}">
        <p14:creationId xmlns:p14="http://schemas.microsoft.com/office/powerpoint/2010/main" val="3367756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3" Type="http://schemas.openxmlformats.org/officeDocument/2006/relationships/image" Target="../media/image15.emf"/><Relationship Id="rId18" Type="http://schemas.openxmlformats.org/officeDocument/2006/relationships/image" Target="../media/image20.emf"/><Relationship Id="rId26" Type="http://schemas.openxmlformats.org/officeDocument/2006/relationships/image" Target="../media/image28.emf"/><Relationship Id="rId3" Type="http://schemas.openxmlformats.org/officeDocument/2006/relationships/image" Target="../media/image5.emf"/><Relationship Id="rId21" Type="http://schemas.openxmlformats.org/officeDocument/2006/relationships/image" Target="../media/image23.emf"/><Relationship Id="rId7" Type="http://schemas.openxmlformats.org/officeDocument/2006/relationships/image" Target="../media/image9.emf"/><Relationship Id="rId12" Type="http://schemas.openxmlformats.org/officeDocument/2006/relationships/image" Target="../media/image14.emf"/><Relationship Id="rId17" Type="http://schemas.openxmlformats.org/officeDocument/2006/relationships/image" Target="../media/image19.emf"/><Relationship Id="rId25" Type="http://schemas.openxmlformats.org/officeDocument/2006/relationships/image" Target="../media/image27.emf"/><Relationship Id="rId33" Type="http://schemas.openxmlformats.org/officeDocument/2006/relationships/image" Target="../media/image35.emf"/><Relationship Id="rId2" Type="http://schemas.openxmlformats.org/officeDocument/2006/relationships/image" Target="../media/image4.emf"/><Relationship Id="rId16" Type="http://schemas.openxmlformats.org/officeDocument/2006/relationships/image" Target="../media/image18.emf"/><Relationship Id="rId20" Type="http://schemas.openxmlformats.org/officeDocument/2006/relationships/image" Target="../media/image22.emf"/><Relationship Id="rId29" Type="http://schemas.openxmlformats.org/officeDocument/2006/relationships/image" Target="../media/image31.emf"/><Relationship Id="rId1" Type="http://schemas.openxmlformats.org/officeDocument/2006/relationships/slideMaster" Target="../slideMasters/slideMaster2.xml"/><Relationship Id="rId6" Type="http://schemas.openxmlformats.org/officeDocument/2006/relationships/image" Target="../media/image8.emf"/><Relationship Id="rId11" Type="http://schemas.openxmlformats.org/officeDocument/2006/relationships/image" Target="../media/image13.emf"/><Relationship Id="rId24" Type="http://schemas.openxmlformats.org/officeDocument/2006/relationships/image" Target="../media/image26.emf"/><Relationship Id="rId32" Type="http://schemas.openxmlformats.org/officeDocument/2006/relationships/image" Target="../media/image34.emf"/><Relationship Id="rId5" Type="http://schemas.openxmlformats.org/officeDocument/2006/relationships/image" Target="../media/image7.emf"/><Relationship Id="rId15" Type="http://schemas.openxmlformats.org/officeDocument/2006/relationships/image" Target="../media/image17.emf"/><Relationship Id="rId23" Type="http://schemas.openxmlformats.org/officeDocument/2006/relationships/image" Target="../media/image25.emf"/><Relationship Id="rId28" Type="http://schemas.openxmlformats.org/officeDocument/2006/relationships/image" Target="../media/image30.emf"/><Relationship Id="rId10" Type="http://schemas.openxmlformats.org/officeDocument/2006/relationships/image" Target="../media/image12.emf"/><Relationship Id="rId19" Type="http://schemas.openxmlformats.org/officeDocument/2006/relationships/image" Target="../media/image21.emf"/><Relationship Id="rId31" Type="http://schemas.openxmlformats.org/officeDocument/2006/relationships/image" Target="../media/image33.emf"/><Relationship Id="rId4" Type="http://schemas.openxmlformats.org/officeDocument/2006/relationships/image" Target="../media/image6.emf"/><Relationship Id="rId9" Type="http://schemas.openxmlformats.org/officeDocument/2006/relationships/image" Target="../media/image11.emf"/><Relationship Id="rId14" Type="http://schemas.openxmlformats.org/officeDocument/2006/relationships/image" Target="../media/image16.emf"/><Relationship Id="rId22" Type="http://schemas.openxmlformats.org/officeDocument/2006/relationships/image" Target="../media/image24.emf"/><Relationship Id="rId27" Type="http://schemas.openxmlformats.org/officeDocument/2006/relationships/image" Target="../media/image29.emf"/><Relationship Id="rId30" Type="http://schemas.openxmlformats.org/officeDocument/2006/relationships/image" Target="../media/image32.emf"/><Relationship Id="rId8" Type="http://schemas.openxmlformats.org/officeDocument/2006/relationships/image" Target="../media/image10.emf"/></Relationships>
</file>

<file path=ppt/slideLayouts/_rels/slideLayout19.xml.rels><?xml version="1.0" encoding="UTF-8" standalone="yes"?>
<Relationships xmlns="http://schemas.openxmlformats.org/package/2006/relationships"><Relationship Id="rId13" Type="http://schemas.openxmlformats.org/officeDocument/2006/relationships/image" Target="../media/image47.emf"/><Relationship Id="rId18" Type="http://schemas.openxmlformats.org/officeDocument/2006/relationships/image" Target="../media/image52.emf"/><Relationship Id="rId26" Type="http://schemas.openxmlformats.org/officeDocument/2006/relationships/image" Target="../media/image60.emf"/><Relationship Id="rId3" Type="http://schemas.openxmlformats.org/officeDocument/2006/relationships/image" Target="../media/image37.emf"/><Relationship Id="rId21" Type="http://schemas.openxmlformats.org/officeDocument/2006/relationships/image" Target="../media/image55.emf"/><Relationship Id="rId7" Type="http://schemas.openxmlformats.org/officeDocument/2006/relationships/image" Target="../media/image41.emf"/><Relationship Id="rId12" Type="http://schemas.openxmlformats.org/officeDocument/2006/relationships/image" Target="../media/image46.emf"/><Relationship Id="rId17" Type="http://schemas.openxmlformats.org/officeDocument/2006/relationships/image" Target="../media/image51.emf"/><Relationship Id="rId25" Type="http://schemas.openxmlformats.org/officeDocument/2006/relationships/image" Target="../media/image59.emf"/><Relationship Id="rId33" Type="http://schemas.openxmlformats.org/officeDocument/2006/relationships/image" Target="../media/image67.emf"/><Relationship Id="rId2" Type="http://schemas.openxmlformats.org/officeDocument/2006/relationships/image" Target="../media/image36.emf"/><Relationship Id="rId16" Type="http://schemas.openxmlformats.org/officeDocument/2006/relationships/image" Target="../media/image50.emf"/><Relationship Id="rId20" Type="http://schemas.openxmlformats.org/officeDocument/2006/relationships/image" Target="../media/image54.emf"/><Relationship Id="rId29" Type="http://schemas.openxmlformats.org/officeDocument/2006/relationships/image" Target="../media/image63.emf"/><Relationship Id="rId1" Type="http://schemas.openxmlformats.org/officeDocument/2006/relationships/slideMaster" Target="../slideMasters/slideMaster2.xml"/><Relationship Id="rId6" Type="http://schemas.openxmlformats.org/officeDocument/2006/relationships/image" Target="../media/image40.emf"/><Relationship Id="rId11" Type="http://schemas.openxmlformats.org/officeDocument/2006/relationships/image" Target="../media/image45.emf"/><Relationship Id="rId24" Type="http://schemas.openxmlformats.org/officeDocument/2006/relationships/image" Target="../media/image58.emf"/><Relationship Id="rId32" Type="http://schemas.openxmlformats.org/officeDocument/2006/relationships/image" Target="../media/image66.emf"/><Relationship Id="rId5" Type="http://schemas.openxmlformats.org/officeDocument/2006/relationships/image" Target="../media/image39.emf"/><Relationship Id="rId15" Type="http://schemas.openxmlformats.org/officeDocument/2006/relationships/image" Target="../media/image49.emf"/><Relationship Id="rId23" Type="http://schemas.openxmlformats.org/officeDocument/2006/relationships/image" Target="../media/image57.emf"/><Relationship Id="rId28" Type="http://schemas.openxmlformats.org/officeDocument/2006/relationships/image" Target="../media/image62.emf"/><Relationship Id="rId10" Type="http://schemas.openxmlformats.org/officeDocument/2006/relationships/image" Target="../media/image44.emf"/><Relationship Id="rId19" Type="http://schemas.openxmlformats.org/officeDocument/2006/relationships/image" Target="../media/image53.emf"/><Relationship Id="rId31" Type="http://schemas.openxmlformats.org/officeDocument/2006/relationships/image" Target="../media/image65.emf"/><Relationship Id="rId4" Type="http://schemas.openxmlformats.org/officeDocument/2006/relationships/image" Target="../media/image38.emf"/><Relationship Id="rId9" Type="http://schemas.openxmlformats.org/officeDocument/2006/relationships/image" Target="../media/image43.emf"/><Relationship Id="rId14" Type="http://schemas.openxmlformats.org/officeDocument/2006/relationships/image" Target="../media/image48.emf"/><Relationship Id="rId22" Type="http://schemas.openxmlformats.org/officeDocument/2006/relationships/image" Target="../media/image56.emf"/><Relationship Id="rId27" Type="http://schemas.openxmlformats.org/officeDocument/2006/relationships/image" Target="../media/image61.emf"/><Relationship Id="rId30" Type="http://schemas.openxmlformats.org/officeDocument/2006/relationships/image" Target="../media/image64.emf"/><Relationship Id="rId8" Type="http://schemas.openxmlformats.org/officeDocument/2006/relationships/image" Target="../media/image42.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3" Type="http://schemas.openxmlformats.org/officeDocument/2006/relationships/image" Target="../media/image79.emf"/><Relationship Id="rId18" Type="http://schemas.openxmlformats.org/officeDocument/2006/relationships/image" Target="../media/image84.emf"/><Relationship Id="rId26" Type="http://schemas.openxmlformats.org/officeDocument/2006/relationships/image" Target="../media/image92.emf"/><Relationship Id="rId3" Type="http://schemas.openxmlformats.org/officeDocument/2006/relationships/image" Target="../media/image69.emf"/><Relationship Id="rId21" Type="http://schemas.openxmlformats.org/officeDocument/2006/relationships/image" Target="../media/image87.emf"/><Relationship Id="rId7" Type="http://schemas.openxmlformats.org/officeDocument/2006/relationships/image" Target="../media/image73.emf"/><Relationship Id="rId12" Type="http://schemas.openxmlformats.org/officeDocument/2006/relationships/image" Target="../media/image78.emf"/><Relationship Id="rId17" Type="http://schemas.openxmlformats.org/officeDocument/2006/relationships/image" Target="../media/image83.emf"/><Relationship Id="rId25" Type="http://schemas.openxmlformats.org/officeDocument/2006/relationships/image" Target="../media/image91.emf"/><Relationship Id="rId33" Type="http://schemas.openxmlformats.org/officeDocument/2006/relationships/image" Target="../media/image99.emf"/><Relationship Id="rId2" Type="http://schemas.openxmlformats.org/officeDocument/2006/relationships/image" Target="../media/image68.emf"/><Relationship Id="rId16" Type="http://schemas.openxmlformats.org/officeDocument/2006/relationships/image" Target="../media/image82.emf"/><Relationship Id="rId20" Type="http://schemas.openxmlformats.org/officeDocument/2006/relationships/image" Target="../media/image86.emf"/><Relationship Id="rId29" Type="http://schemas.openxmlformats.org/officeDocument/2006/relationships/image" Target="../media/image95.emf"/><Relationship Id="rId1" Type="http://schemas.openxmlformats.org/officeDocument/2006/relationships/slideMaster" Target="../slideMasters/slideMaster2.xml"/><Relationship Id="rId6" Type="http://schemas.openxmlformats.org/officeDocument/2006/relationships/image" Target="../media/image72.emf"/><Relationship Id="rId11" Type="http://schemas.openxmlformats.org/officeDocument/2006/relationships/image" Target="../media/image77.emf"/><Relationship Id="rId24" Type="http://schemas.openxmlformats.org/officeDocument/2006/relationships/image" Target="../media/image90.emf"/><Relationship Id="rId32" Type="http://schemas.openxmlformats.org/officeDocument/2006/relationships/image" Target="../media/image98.emf"/><Relationship Id="rId5" Type="http://schemas.openxmlformats.org/officeDocument/2006/relationships/image" Target="../media/image71.emf"/><Relationship Id="rId15" Type="http://schemas.openxmlformats.org/officeDocument/2006/relationships/image" Target="../media/image81.emf"/><Relationship Id="rId23" Type="http://schemas.openxmlformats.org/officeDocument/2006/relationships/image" Target="../media/image89.emf"/><Relationship Id="rId28" Type="http://schemas.openxmlformats.org/officeDocument/2006/relationships/image" Target="../media/image94.emf"/><Relationship Id="rId10" Type="http://schemas.openxmlformats.org/officeDocument/2006/relationships/image" Target="../media/image76.emf"/><Relationship Id="rId19" Type="http://schemas.openxmlformats.org/officeDocument/2006/relationships/image" Target="../media/image85.emf"/><Relationship Id="rId31" Type="http://schemas.openxmlformats.org/officeDocument/2006/relationships/image" Target="../media/image97.emf"/><Relationship Id="rId4" Type="http://schemas.openxmlformats.org/officeDocument/2006/relationships/image" Target="../media/image70.emf"/><Relationship Id="rId9" Type="http://schemas.openxmlformats.org/officeDocument/2006/relationships/image" Target="../media/image75.emf"/><Relationship Id="rId14" Type="http://schemas.openxmlformats.org/officeDocument/2006/relationships/image" Target="../media/image80.emf"/><Relationship Id="rId22" Type="http://schemas.openxmlformats.org/officeDocument/2006/relationships/image" Target="../media/image88.emf"/><Relationship Id="rId27" Type="http://schemas.openxmlformats.org/officeDocument/2006/relationships/image" Target="../media/image93.emf"/><Relationship Id="rId30" Type="http://schemas.openxmlformats.org/officeDocument/2006/relationships/image" Target="../media/image96.emf"/><Relationship Id="rId8" Type="http://schemas.openxmlformats.org/officeDocument/2006/relationships/image" Target="../media/image74.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3429BD6-CE70-4EF2-8BAC-9DAC102891ED}" type="datetimeFigureOut">
              <a:rPr lang="en-US" smtClean="0"/>
              <a:t>9/16/2020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A8B652-C657-4765-BC45-21300D5552E4}" type="slidenum">
              <a:rPr lang="en-US" smtClean="0"/>
              <a:t>‹#›</a:t>
            </a:fld>
            <a:endParaRPr lang="en-US"/>
          </a:p>
        </p:txBody>
      </p:sp>
    </p:spTree>
    <p:extLst>
      <p:ext uri="{BB962C8B-B14F-4D97-AF65-F5344CB8AC3E}">
        <p14:creationId xmlns:p14="http://schemas.microsoft.com/office/powerpoint/2010/main" val="1306719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429BD6-CE70-4EF2-8BAC-9DAC102891ED}" type="datetimeFigureOut">
              <a:rPr lang="en-US" smtClean="0"/>
              <a:t>9/16/2020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A8B652-C657-4765-BC45-21300D5552E4}" type="slidenum">
              <a:rPr lang="en-US" smtClean="0"/>
              <a:t>‹#›</a:t>
            </a:fld>
            <a:endParaRPr lang="en-US"/>
          </a:p>
        </p:txBody>
      </p:sp>
    </p:spTree>
    <p:extLst>
      <p:ext uri="{BB962C8B-B14F-4D97-AF65-F5344CB8AC3E}">
        <p14:creationId xmlns:p14="http://schemas.microsoft.com/office/powerpoint/2010/main" val="4028074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429BD6-CE70-4EF2-8BAC-9DAC102891ED}" type="datetimeFigureOut">
              <a:rPr lang="en-US" smtClean="0"/>
              <a:t>9/16/2020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A8B652-C657-4765-BC45-21300D5552E4}" type="slidenum">
              <a:rPr lang="en-US" smtClean="0"/>
              <a:t>‹#›</a:t>
            </a:fld>
            <a:endParaRPr lang="en-US"/>
          </a:p>
        </p:txBody>
      </p:sp>
    </p:spTree>
    <p:extLst>
      <p:ext uri="{BB962C8B-B14F-4D97-AF65-F5344CB8AC3E}">
        <p14:creationId xmlns:p14="http://schemas.microsoft.com/office/powerpoint/2010/main" val="19521012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5" name="Picture Placeholder 24"/>
          <p:cNvSpPr>
            <a:spLocks noGrp="1"/>
          </p:cNvSpPr>
          <p:nvPr>
            <p:ph type="pic" sz="quarter" idx="13"/>
          </p:nvPr>
        </p:nvSpPr>
        <p:spPr>
          <a:xfrm>
            <a:off x="3457575" y="0"/>
            <a:ext cx="8734425" cy="6229350"/>
          </a:xfrm>
          <a:custGeom>
            <a:avLst/>
            <a:gdLst>
              <a:gd name="connsiteX0" fmla="*/ 0 w 8734425"/>
              <a:gd name="connsiteY0" fmla="*/ 0 h 6229350"/>
              <a:gd name="connsiteX1" fmla="*/ 8734425 w 8734425"/>
              <a:gd name="connsiteY1" fmla="*/ 0 h 6229350"/>
              <a:gd name="connsiteX2" fmla="*/ 8734425 w 8734425"/>
              <a:gd name="connsiteY2" fmla="*/ 6229350 h 6229350"/>
              <a:gd name="connsiteX3" fmla="*/ 0 w 8734425"/>
              <a:gd name="connsiteY3" fmla="*/ 6229350 h 6229350"/>
              <a:gd name="connsiteX4" fmla="*/ 0 w 8734425"/>
              <a:gd name="connsiteY4" fmla="*/ 5200650 h 6229350"/>
              <a:gd name="connsiteX5" fmla="*/ 2514601 w 8734425"/>
              <a:gd name="connsiteY5" fmla="*/ 5200650 h 6229350"/>
              <a:gd name="connsiteX6" fmla="*/ 2514601 w 8734425"/>
              <a:gd name="connsiteY6" fmla="*/ 1028700 h 6229350"/>
              <a:gd name="connsiteX7" fmla="*/ 0 w 8734425"/>
              <a:gd name="connsiteY7" fmla="*/ 1028700 h 6229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34425" h="6229350">
                <a:moveTo>
                  <a:pt x="0" y="0"/>
                </a:moveTo>
                <a:lnTo>
                  <a:pt x="8734425" y="0"/>
                </a:lnTo>
                <a:lnTo>
                  <a:pt x="8734425" y="6229350"/>
                </a:lnTo>
                <a:lnTo>
                  <a:pt x="0" y="6229350"/>
                </a:lnTo>
                <a:lnTo>
                  <a:pt x="0" y="5200650"/>
                </a:lnTo>
                <a:lnTo>
                  <a:pt x="2514601" y="5200650"/>
                </a:lnTo>
                <a:lnTo>
                  <a:pt x="2514601" y="1028700"/>
                </a:lnTo>
                <a:lnTo>
                  <a:pt x="0" y="1028700"/>
                </a:lnTo>
                <a:close/>
              </a:path>
            </a:pathLst>
          </a:custGeom>
        </p:spPr>
        <p:txBody>
          <a:bodyPr wrap="square">
            <a:noAutofit/>
          </a:bodyPr>
          <a:lstStyle/>
          <a:p>
            <a:r>
              <a:rPr lang="en-US" smtClean="0"/>
              <a:t>Drag picture to placeholder or click icon to add</a:t>
            </a:r>
            <a:endParaRPr lang="en-US" dirty="0"/>
          </a:p>
        </p:txBody>
      </p:sp>
      <p:sp>
        <p:nvSpPr>
          <p:cNvPr id="27" name="Text Placeholder 26"/>
          <p:cNvSpPr>
            <a:spLocks noGrp="1"/>
          </p:cNvSpPr>
          <p:nvPr>
            <p:ph type="body" sz="quarter" idx="14" hasCustomPrompt="1"/>
          </p:nvPr>
        </p:nvSpPr>
        <p:spPr>
          <a:xfrm>
            <a:off x="885824" y="2514599"/>
            <a:ext cx="4543426" cy="685801"/>
          </a:xfrm>
          <a:prstGeom prst="rect">
            <a:avLst/>
          </a:prstGeom>
          <a:noFill/>
        </p:spPr>
        <p:txBody>
          <a:bodyPr/>
          <a:lstStyle>
            <a:lvl1pPr marL="0" indent="0">
              <a:buNone/>
              <a:defRPr sz="2000" b="1" i="0" spc="300" baseline="0">
                <a:ln>
                  <a:noFill/>
                </a:ln>
                <a:solidFill>
                  <a:schemeClr val="accent1"/>
                </a:solidFill>
                <a:latin typeface="Helvetica" charset="0"/>
                <a:ea typeface="Helvetica" charset="0"/>
                <a:cs typeface="Helvetica" charset="0"/>
              </a:defRPr>
            </a:lvl1pPr>
          </a:lstStyle>
          <a:p>
            <a:pPr lvl="0"/>
            <a:r>
              <a:rPr lang="en-US" dirty="0" smtClean="0"/>
              <a:t>TITLE OF PRESENTATION</a:t>
            </a:r>
          </a:p>
          <a:p>
            <a:pPr lvl="0"/>
            <a:r>
              <a:rPr lang="en-US" dirty="0" smtClean="0"/>
              <a:t>AND WHAT THIS IS ABOUT</a:t>
            </a:r>
          </a:p>
        </p:txBody>
      </p:sp>
      <p:sp>
        <p:nvSpPr>
          <p:cNvPr id="30" name="Text Placeholder 26"/>
          <p:cNvSpPr>
            <a:spLocks noGrp="1"/>
          </p:cNvSpPr>
          <p:nvPr>
            <p:ph type="body" sz="quarter" idx="15" hasCustomPrompt="1"/>
          </p:nvPr>
        </p:nvSpPr>
        <p:spPr>
          <a:xfrm>
            <a:off x="885824" y="3327400"/>
            <a:ext cx="4271963" cy="957263"/>
          </a:xfrm>
          <a:prstGeom prst="rect">
            <a:avLst/>
          </a:prstGeom>
          <a:noFill/>
        </p:spPr>
        <p:txBody>
          <a:bodyPr/>
          <a:lstStyle>
            <a:lvl1pPr marL="0" indent="0">
              <a:buNone/>
              <a:defRPr sz="1400" b="0" i="0" spc="300" baseline="0">
                <a:ln>
                  <a:noFill/>
                </a:ln>
                <a:solidFill>
                  <a:schemeClr val="accent1"/>
                </a:solidFill>
                <a:latin typeface="Helvetica" charset="0"/>
                <a:ea typeface="Helvetica" charset="0"/>
                <a:cs typeface="Helvetica" charset="0"/>
              </a:defRPr>
            </a:lvl1pPr>
          </a:lstStyle>
          <a:p>
            <a:pPr lvl="0"/>
            <a:r>
              <a:rPr lang="en-US" dirty="0" smtClean="0"/>
              <a:t>WITH A SMALL SUB-HEAD</a:t>
            </a:r>
          </a:p>
        </p:txBody>
      </p:sp>
      <p:sp>
        <p:nvSpPr>
          <p:cNvPr id="18" name="Date Placeholder 3"/>
          <p:cNvSpPr>
            <a:spLocks noGrp="1"/>
          </p:cNvSpPr>
          <p:nvPr>
            <p:ph type="dt" sz="half" idx="2"/>
          </p:nvPr>
        </p:nvSpPr>
        <p:spPr>
          <a:xfrm>
            <a:off x="609600" y="6356349"/>
            <a:ext cx="2743200" cy="365125"/>
          </a:xfrm>
          <a:prstGeom prst="rect">
            <a:avLst/>
          </a:prstGeom>
        </p:spPr>
        <p:txBody>
          <a:bodyPr anchor="ctr"/>
          <a:lstStyle>
            <a:lvl1pPr>
              <a:defRPr sz="1200" b="0" i="0">
                <a:solidFill>
                  <a:schemeClr val="bg2"/>
                </a:solidFill>
                <a:latin typeface="Helvetica" charset="0"/>
                <a:ea typeface="Helvetica" charset="0"/>
                <a:cs typeface="Helvetica" charset="0"/>
              </a:defRPr>
            </a:lvl1pPr>
          </a:lstStyle>
          <a:p>
            <a:fld id="{ECF06203-5F8C-2541-AE27-92EEE0F4EC3D}" type="datetime1">
              <a:rPr lang="en-US" smtClean="0"/>
              <a:t>9/16/2020</a:t>
            </a:fld>
            <a:endParaRPr lang="en-US" dirty="0"/>
          </a:p>
        </p:txBody>
      </p:sp>
      <p:sp>
        <p:nvSpPr>
          <p:cNvPr id="19" name="Slide Number Placeholder 5"/>
          <p:cNvSpPr>
            <a:spLocks noGrp="1"/>
          </p:cNvSpPr>
          <p:nvPr>
            <p:ph type="sldNum" sz="quarter" idx="4"/>
          </p:nvPr>
        </p:nvSpPr>
        <p:spPr>
          <a:xfrm>
            <a:off x="8153400" y="6356350"/>
            <a:ext cx="2743200" cy="365125"/>
          </a:xfrm>
          <a:prstGeom prst="rect">
            <a:avLst/>
          </a:prstGeom>
        </p:spPr>
        <p:txBody>
          <a:bodyPr anchor="ctr"/>
          <a:lstStyle>
            <a:lvl1pPr algn="r">
              <a:defRPr sz="1200" b="0" i="0">
                <a:solidFill>
                  <a:schemeClr val="bg2"/>
                </a:solidFill>
                <a:latin typeface="Helvetica" charset="0"/>
                <a:ea typeface="Helvetica" charset="0"/>
                <a:cs typeface="Helvetica" charset="0"/>
              </a:defRPr>
            </a:lvl1pPr>
          </a:lstStyle>
          <a:p>
            <a:fld id="{F0C85BA6-357D-0B42-BE4F-E601DD070715}" type="slidenum">
              <a:rPr lang="en-US" smtClean="0"/>
              <a:pPr/>
              <a:t>‹#›</a:t>
            </a:fld>
            <a:endParaRPr lang="en-US" dirty="0"/>
          </a:p>
        </p:txBody>
      </p:sp>
      <p:sp>
        <p:nvSpPr>
          <p:cNvPr id="20" name="Footer Placeholder 4"/>
          <p:cNvSpPr>
            <a:spLocks noGrp="1"/>
          </p:cNvSpPr>
          <p:nvPr>
            <p:ph type="ftr" sz="quarter" idx="3"/>
          </p:nvPr>
        </p:nvSpPr>
        <p:spPr>
          <a:xfrm>
            <a:off x="3824288" y="6356350"/>
            <a:ext cx="4114800" cy="365125"/>
          </a:xfrm>
          <a:prstGeom prst="rect">
            <a:avLst/>
          </a:prstGeom>
        </p:spPr>
        <p:txBody>
          <a:bodyPr anchor="ctr"/>
          <a:lstStyle>
            <a:lvl1pPr algn="ctr">
              <a:defRPr sz="1200" b="0" i="0">
                <a:solidFill>
                  <a:schemeClr val="bg2"/>
                </a:solidFill>
                <a:latin typeface="Helvetica" charset="0"/>
                <a:ea typeface="Helvetica" charset="0"/>
                <a:cs typeface="Helvetica" charset="0"/>
              </a:defRPr>
            </a:lvl1pPr>
          </a:lstStyle>
          <a:p>
            <a:r>
              <a:rPr lang="en-US" dirty="0" smtClean="0"/>
              <a:t>Page Title</a:t>
            </a:r>
            <a:endParaRPr lang="en-US" dirty="0"/>
          </a:p>
        </p:txBody>
      </p:sp>
    </p:spTree>
    <p:extLst>
      <p:ext uri="{BB962C8B-B14F-4D97-AF65-F5344CB8AC3E}">
        <p14:creationId xmlns:p14="http://schemas.microsoft.com/office/powerpoint/2010/main" val="414505470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ragraph">
    <p:spTree>
      <p:nvGrpSpPr>
        <p:cNvPr id="1" name=""/>
        <p:cNvGrpSpPr/>
        <p:nvPr/>
      </p:nvGrpSpPr>
      <p:grpSpPr>
        <a:xfrm>
          <a:off x="0" y="0"/>
          <a:ext cx="0" cy="0"/>
          <a:chOff x="0" y="0"/>
          <a:chExt cx="0" cy="0"/>
        </a:xfrm>
      </p:grpSpPr>
      <p:sp>
        <p:nvSpPr>
          <p:cNvPr id="25" name="Picture Placeholder 24"/>
          <p:cNvSpPr>
            <a:spLocks noGrp="1"/>
          </p:cNvSpPr>
          <p:nvPr>
            <p:ph type="pic" sz="quarter" idx="13"/>
          </p:nvPr>
        </p:nvSpPr>
        <p:spPr>
          <a:xfrm>
            <a:off x="3457575" y="0"/>
            <a:ext cx="8734425" cy="6229350"/>
          </a:xfrm>
          <a:custGeom>
            <a:avLst/>
            <a:gdLst>
              <a:gd name="connsiteX0" fmla="*/ 0 w 8734425"/>
              <a:gd name="connsiteY0" fmla="*/ 0 h 6229350"/>
              <a:gd name="connsiteX1" fmla="*/ 8734425 w 8734425"/>
              <a:gd name="connsiteY1" fmla="*/ 0 h 6229350"/>
              <a:gd name="connsiteX2" fmla="*/ 8734425 w 8734425"/>
              <a:gd name="connsiteY2" fmla="*/ 6229350 h 6229350"/>
              <a:gd name="connsiteX3" fmla="*/ 0 w 8734425"/>
              <a:gd name="connsiteY3" fmla="*/ 6229350 h 6229350"/>
              <a:gd name="connsiteX4" fmla="*/ 0 w 8734425"/>
              <a:gd name="connsiteY4" fmla="*/ 5200650 h 6229350"/>
              <a:gd name="connsiteX5" fmla="*/ 2514601 w 8734425"/>
              <a:gd name="connsiteY5" fmla="*/ 5200650 h 6229350"/>
              <a:gd name="connsiteX6" fmla="*/ 2514601 w 8734425"/>
              <a:gd name="connsiteY6" fmla="*/ 1028700 h 6229350"/>
              <a:gd name="connsiteX7" fmla="*/ 0 w 8734425"/>
              <a:gd name="connsiteY7" fmla="*/ 1028700 h 6229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34425" h="6229350">
                <a:moveTo>
                  <a:pt x="0" y="0"/>
                </a:moveTo>
                <a:lnTo>
                  <a:pt x="8734425" y="0"/>
                </a:lnTo>
                <a:lnTo>
                  <a:pt x="8734425" y="6229350"/>
                </a:lnTo>
                <a:lnTo>
                  <a:pt x="0" y="6229350"/>
                </a:lnTo>
                <a:lnTo>
                  <a:pt x="0" y="5200650"/>
                </a:lnTo>
                <a:lnTo>
                  <a:pt x="2514601" y="5200650"/>
                </a:lnTo>
                <a:lnTo>
                  <a:pt x="2514601" y="1028700"/>
                </a:lnTo>
                <a:lnTo>
                  <a:pt x="0" y="1028700"/>
                </a:lnTo>
                <a:close/>
              </a:path>
            </a:pathLst>
          </a:custGeom>
        </p:spPr>
        <p:txBody>
          <a:bodyPr wrap="square">
            <a:noAutofit/>
          </a:bodyPr>
          <a:lstStyle/>
          <a:p>
            <a:r>
              <a:rPr lang="en-US" smtClean="0"/>
              <a:t>Drag picture to placeholder or click icon to add</a:t>
            </a:r>
            <a:endParaRPr lang="en-US" dirty="0"/>
          </a:p>
        </p:txBody>
      </p:sp>
      <p:sp>
        <p:nvSpPr>
          <p:cNvPr id="7" name="Text Placeholder 26"/>
          <p:cNvSpPr>
            <a:spLocks noGrp="1"/>
          </p:cNvSpPr>
          <p:nvPr>
            <p:ph type="body" sz="quarter" idx="15" hasCustomPrompt="1"/>
          </p:nvPr>
        </p:nvSpPr>
        <p:spPr>
          <a:xfrm>
            <a:off x="918097" y="1865817"/>
            <a:ext cx="4643607" cy="2497715"/>
          </a:xfrm>
          <a:prstGeom prst="rect">
            <a:avLst/>
          </a:prstGeom>
          <a:noFill/>
        </p:spPr>
        <p:txBody>
          <a:bodyPr anchor="ctr"/>
          <a:lstStyle>
            <a:lvl1pPr marL="0" indent="0">
              <a:lnSpc>
                <a:spcPct val="150000"/>
              </a:lnSpc>
              <a:buNone/>
              <a:defRPr lang="en-US" sz="1200" b="0" i="0" spc="0" smtClean="0">
                <a:ln>
                  <a:noFill/>
                </a:ln>
                <a:effectLst/>
                <a:latin typeface="Helvetica" charset="0"/>
                <a:ea typeface="Helvetica" charset="0"/>
                <a:cs typeface="Helvetica" charset="0"/>
              </a:defRPr>
            </a:lvl1pPr>
          </a:lstStyle>
          <a:p>
            <a:pPr lvl="0"/>
            <a:r>
              <a:rPr lang="en-US" dirty="0" smtClean="0"/>
              <a:t>CONTENT HEADLINE </a:t>
            </a:r>
          </a:p>
          <a:p>
            <a:pPr lvl="0"/>
            <a:r>
              <a:rPr lang="en-US" dirty="0" smtClean="0"/>
              <a:t>Lorem ipsum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Suspendisse</a:t>
            </a:r>
            <a:r>
              <a:rPr lang="en-US" dirty="0" smtClean="0"/>
              <a:t> in </a:t>
            </a:r>
            <a:r>
              <a:rPr lang="en-US" dirty="0" err="1" smtClean="0"/>
              <a:t>scelerisque</a:t>
            </a:r>
            <a:r>
              <a:rPr lang="en-US" dirty="0" smtClean="0"/>
              <a:t> </a:t>
            </a:r>
            <a:r>
              <a:rPr lang="en-US" dirty="0" err="1" smtClean="0"/>
              <a:t>nisl</a:t>
            </a:r>
            <a:r>
              <a:rPr lang="en-US" dirty="0" smtClean="0"/>
              <a:t>. </a:t>
            </a:r>
            <a:r>
              <a:rPr lang="en-US" dirty="0" err="1" smtClean="0"/>
              <a:t>Sed</a:t>
            </a:r>
            <a:r>
              <a:rPr lang="en-US" dirty="0" smtClean="0"/>
              <a:t> </a:t>
            </a:r>
            <a:r>
              <a:rPr lang="en-US" dirty="0" err="1" smtClean="0"/>
              <a:t>ullamcorper</a:t>
            </a:r>
            <a:r>
              <a:rPr lang="en-US" dirty="0" smtClean="0"/>
              <a:t> </a:t>
            </a:r>
            <a:r>
              <a:rPr lang="en-US" dirty="0" err="1" smtClean="0"/>
              <a:t>suscipit</a:t>
            </a:r>
            <a:r>
              <a:rPr lang="en-US" dirty="0" smtClean="0"/>
              <a:t> </a:t>
            </a:r>
            <a:r>
              <a:rPr lang="en-US" dirty="0" err="1" smtClean="0"/>
              <a:t>risus</a:t>
            </a:r>
            <a:r>
              <a:rPr lang="en-US" dirty="0" smtClean="0"/>
              <a:t>, </a:t>
            </a:r>
            <a:r>
              <a:rPr lang="en-US" dirty="0" err="1" smtClean="0"/>
              <a:t>nec</a:t>
            </a:r>
            <a:r>
              <a:rPr lang="en-US" dirty="0" smtClean="0"/>
              <a:t> </a:t>
            </a:r>
            <a:r>
              <a:rPr lang="en-US" dirty="0" err="1" smtClean="0"/>
              <a:t>tincidunt</a:t>
            </a:r>
            <a:r>
              <a:rPr lang="en-US" dirty="0" smtClean="0"/>
              <a:t> </a:t>
            </a:r>
            <a:r>
              <a:rPr lang="en-US" dirty="0" err="1" smtClean="0"/>
              <a:t>risus</a:t>
            </a:r>
            <a:r>
              <a:rPr lang="en-US" dirty="0" smtClean="0"/>
              <a:t> </a:t>
            </a:r>
            <a:r>
              <a:rPr lang="en-US" dirty="0" err="1" smtClean="0"/>
              <a:t>tristique</a:t>
            </a:r>
            <a:r>
              <a:rPr lang="en-US" dirty="0" smtClean="0"/>
              <a:t> et. </a:t>
            </a:r>
            <a:r>
              <a:rPr lang="en-US" dirty="0" err="1" smtClean="0"/>
              <a:t>Etiam</a:t>
            </a:r>
            <a:r>
              <a:rPr lang="en-US" dirty="0" smtClean="0"/>
              <a:t> </a:t>
            </a:r>
            <a:r>
              <a:rPr lang="en-US" dirty="0" err="1" smtClean="0"/>
              <a:t>dapibus</a:t>
            </a:r>
            <a:r>
              <a:rPr lang="en-US" dirty="0" smtClean="0"/>
              <a:t> </a:t>
            </a:r>
            <a:r>
              <a:rPr lang="en-US" dirty="0" err="1" smtClean="0"/>
              <a:t>diam</a:t>
            </a:r>
            <a:r>
              <a:rPr lang="en-US" dirty="0" smtClean="0"/>
              <a:t> id </a:t>
            </a:r>
            <a:r>
              <a:rPr lang="en-US" dirty="0" err="1" smtClean="0"/>
              <a:t>nisl</a:t>
            </a:r>
            <a:r>
              <a:rPr lang="en-US" dirty="0" smtClean="0"/>
              <a:t> </a:t>
            </a:r>
            <a:r>
              <a:rPr lang="en-US" dirty="0" err="1" smtClean="0"/>
              <a:t>accumsan</a:t>
            </a:r>
            <a:r>
              <a:rPr lang="en-US" dirty="0" smtClean="0"/>
              <a:t>, </a:t>
            </a:r>
            <a:r>
              <a:rPr lang="en-US" dirty="0" err="1" smtClean="0"/>
              <a:t>eu</a:t>
            </a:r>
            <a:r>
              <a:rPr lang="en-US" dirty="0" smtClean="0"/>
              <a:t> </a:t>
            </a:r>
            <a:r>
              <a:rPr lang="en-US" dirty="0" err="1" smtClean="0"/>
              <a:t>placerat</a:t>
            </a:r>
            <a:r>
              <a:rPr lang="en-US" dirty="0" smtClean="0"/>
              <a:t> </a:t>
            </a:r>
            <a:r>
              <a:rPr lang="en-US" dirty="0" err="1" smtClean="0"/>
              <a:t>sapien</a:t>
            </a:r>
            <a:r>
              <a:rPr lang="en-US" dirty="0" smtClean="0"/>
              <a:t> tempus. Maecenas ligula ipsum, </a:t>
            </a:r>
            <a:r>
              <a:rPr lang="en-US" dirty="0" err="1" smtClean="0"/>
              <a:t>finibus</a:t>
            </a:r>
            <a:r>
              <a:rPr lang="en-US" dirty="0" smtClean="0"/>
              <a:t> </a:t>
            </a:r>
            <a:r>
              <a:rPr lang="en-US" dirty="0" err="1" smtClean="0"/>
              <a:t>ut</a:t>
            </a:r>
            <a:r>
              <a:rPr lang="en-US" dirty="0" smtClean="0"/>
              <a:t> semper at, </a:t>
            </a:r>
            <a:r>
              <a:rPr lang="en-US" dirty="0" err="1" smtClean="0"/>
              <a:t>tristique</a:t>
            </a:r>
            <a:r>
              <a:rPr lang="en-US" dirty="0" smtClean="0"/>
              <a:t> </a:t>
            </a:r>
            <a:r>
              <a:rPr lang="en-US" dirty="0" err="1" smtClean="0"/>
              <a:t>sed</a:t>
            </a:r>
            <a:r>
              <a:rPr lang="en-US" dirty="0" smtClean="0"/>
              <a:t> </a:t>
            </a:r>
            <a:r>
              <a:rPr lang="en-US" dirty="0" err="1" smtClean="0"/>
              <a:t>leo</a:t>
            </a:r>
            <a:r>
              <a:rPr lang="en-US" dirty="0" smtClean="0"/>
              <a:t>. </a:t>
            </a:r>
            <a:r>
              <a:rPr lang="en-US" dirty="0" err="1" smtClean="0"/>
              <a:t>Pellentesque</a:t>
            </a:r>
            <a:r>
              <a:rPr lang="en-US" dirty="0" smtClean="0"/>
              <a:t> </a:t>
            </a:r>
            <a:r>
              <a:rPr lang="en-US" dirty="0" err="1" smtClean="0"/>
              <a:t>erat</a:t>
            </a:r>
            <a:r>
              <a:rPr lang="en-US" dirty="0" smtClean="0"/>
              <a:t> </a:t>
            </a:r>
            <a:r>
              <a:rPr lang="en-US" dirty="0" err="1" smtClean="0"/>
              <a:t>metus</a:t>
            </a:r>
            <a:r>
              <a:rPr lang="en-US" dirty="0" smtClean="0"/>
              <a:t>, </a:t>
            </a:r>
            <a:r>
              <a:rPr lang="en-US" dirty="0" err="1" smtClean="0"/>
              <a:t>egestas</a:t>
            </a:r>
            <a:r>
              <a:rPr lang="en-US" dirty="0" smtClean="0"/>
              <a:t> </a:t>
            </a:r>
            <a:r>
              <a:rPr lang="en-US" dirty="0" err="1" smtClean="0"/>
              <a:t>feugiat</a:t>
            </a:r>
            <a:r>
              <a:rPr lang="en-US" dirty="0" smtClean="0"/>
              <a:t> </a:t>
            </a:r>
            <a:r>
              <a:rPr lang="en-US" dirty="0" err="1" smtClean="0"/>
              <a:t>egestas</a:t>
            </a:r>
            <a:r>
              <a:rPr lang="en-US" dirty="0" smtClean="0"/>
              <a:t> at, </a:t>
            </a:r>
            <a:r>
              <a:rPr lang="en-US" dirty="0" err="1" smtClean="0"/>
              <a:t>sollicitudin</a:t>
            </a:r>
            <a:r>
              <a:rPr lang="en-US" dirty="0" smtClean="0"/>
              <a:t> at </a:t>
            </a:r>
            <a:r>
              <a:rPr lang="en-US" dirty="0" err="1" smtClean="0"/>
              <a:t>tortor</a:t>
            </a:r>
            <a:r>
              <a:rPr lang="en-US" dirty="0" smtClean="0"/>
              <a:t>. Integer </a:t>
            </a:r>
            <a:r>
              <a:rPr lang="en-US" dirty="0" err="1" smtClean="0"/>
              <a:t>orci</a:t>
            </a:r>
            <a:r>
              <a:rPr lang="en-US" dirty="0" smtClean="0"/>
              <a:t> </a:t>
            </a:r>
            <a:r>
              <a:rPr lang="en-US" dirty="0" err="1" smtClean="0"/>
              <a:t>tortor</a:t>
            </a:r>
            <a:r>
              <a:rPr lang="en-US" dirty="0" smtClean="0"/>
              <a:t>, </a:t>
            </a:r>
            <a:r>
              <a:rPr lang="en-US" dirty="0" err="1" smtClean="0"/>
              <a:t>sodales</a:t>
            </a:r>
            <a:r>
              <a:rPr lang="en-US" dirty="0" smtClean="0"/>
              <a:t> sit </a:t>
            </a:r>
            <a:r>
              <a:rPr lang="en-US" dirty="0" err="1" smtClean="0"/>
              <a:t>amet</a:t>
            </a:r>
            <a:r>
              <a:rPr lang="en-US" dirty="0" smtClean="0"/>
              <a:t> </a:t>
            </a:r>
            <a:r>
              <a:rPr lang="en-US" dirty="0" err="1" smtClean="0"/>
              <a:t>mauris</a:t>
            </a:r>
            <a:r>
              <a:rPr lang="en-US" dirty="0" smtClean="0"/>
              <a:t> a, </a:t>
            </a:r>
            <a:r>
              <a:rPr lang="en-US" dirty="0" err="1" smtClean="0"/>
              <a:t>bibendum</a:t>
            </a:r>
            <a:r>
              <a:rPr lang="en-US" dirty="0" smtClean="0"/>
              <a:t> </a:t>
            </a:r>
            <a:r>
              <a:rPr lang="en-US" dirty="0" err="1" smtClean="0"/>
              <a:t>aliquam</a:t>
            </a:r>
            <a:r>
              <a:rPr lang="en-US" dirty="0" smtClean="0"/>
              <a:t> </a:t>
            </a:r>
            <a:r>
              <a:rPr lang="en-US" dirty="0" err="1" smtClean="0"/>
              <a:t>turpis</a:t>
            </a:r>
            <a:r>
              <a:rPr lang="en-US" dirty="0" smtClean="0"/>
              <a:t>.</a:t>
            </a:r>
          </a:p>
        </p:txBody>
      </p:sp>
      <p:sp>
        <p:nvSpPr>
          <p:cNvPr id="17" name="Date Placeholder 3"/>
          <p:cNvSpPr>
            <a:spLocks noGrp="1"/>
          </p:cNvSpPr>
          <p:nvPr>
            <p:ph type="dt" sz="half" idx="2"/>
          </p:nvPr>
        </p:nvSpPr>
        <p:spPr>
          <a:xfrm>
            <a:off x="609600" y="6356349"/>
            <a:ext cx="2743200" cy="365125"/>
          </a:xfrm>
          <a:prstGeom prst="rect">
            <a:avLst/>
          </a:prstGeom>
        </p:spPr>
        <p:txBody>
          <a:bodyPr anchor="ctr"/>
          <a:lstStyle>
            <a:lvl1pPr>
              <a:defRPr sz="1200" b="0" i="0">
                <a:solidFill>
                  <a:schemeClr val="bg2"/>
                </a:solidFill>
                <a:latin typeface="Helvetica" charset="0"/>
                <a:ea typeface="Helvetica" charset="0"/>
                <a:cs typeface="Helvetica" charset="0"/>
              </a:defRPr>
            </a:lvl1pPr>
          </a:lstStyle>
          <a:p>
            <a:fld id="{D8D975BA-D0DC-0D4A-B1B6-F616A2D4F06B}" type="datetime1">
              <a:rPr lang="en-US" smtClean="0"/>
              <a:t>9/16/2020</a:t>
            </a:fld>
            <a:endParaRPr lang="en-US" dirty="0"/>
          </a:p>
        </p:txBody>
      </p:sp>
      <p:sp>
        <p:nvSpPr>
          <p:cNvPr id="18" name="Slide Number Placeholder 5"/>
          <p:cNvSpPr>
            <a:spLocks noGrp="1"/>
          </p:cNvSpPr>
          <p:nvPr>
            <p:ph type="sldNum" sz="quarter" idx="4"/>
          </p:nvPr>
        </p:nvSpPr>
        <p:spPr>
          <a:xfrm>
            <a:off x="8153400" y="6356350"/>
            <a:ext cx="2743200" cy="365125"/>
          </a:xfrm>
          <a:prstGeom prst="rect">
            <a:avLst/>
          </a:prstGeom>
        </p:spPr>
        <p:txBody>
          <a:bodyPr anchor="ctr"/>
          <a:lstStyle>
            <a:lvl1pPr algn="r">
              <a:defRPr sz="1200" b="0" i="0">
                <a:solidFill>
                  <a:schemeClr val="bg2"/>
                </a:solidFill>
                <a:latin typeface="Helvetica" charset="0"/>
                <a:ea typeface="Helvetica" charset="0"/>
                <a:cs typeface="Helvetica" charset="0"/>
              </a:defRPr>
            </a:lvl1pPr>
          </a:lstStyle>
          <a:p>
            <a:fld id="{71B84A63-EDA9-B24B-A105-82A949BAB0F8}" type="slidenum">
              <a:rPr lang="en-US" smtClean="0"/>
              <a:pPr/>
              <a:t>‹#›</a:t>
            </a:fld>
            <a:endParaRPr lang="en-US" dirty="0"/>
          </a:p>
        </p:txBody>
      </p:sp>
      <p:sp>
        <p:nvSpPr>
          <p:cNvPr id="19" name="Footer Placeholder 4"/>
          <p:cNvSpPr>
            <a:spLocks noGrp="1"/>
          </p:cNvSpPr>
          <p:nvPr>
            <p:ph type="ftr" sz="quarter" idx="3"/>
          </p:nvPr>
        </p:nvSpPr>
        <p:spPr>
          <a:xfrm>
            <a:off x="3824288" y="6356350"/>
            <a:ext cx="4114800" cy="365125"/>
          </a:xfrm>
          <a:prstGeom prst="rect">
            <a:avLst/>
          </a:prstGeom>
        </p:spPr>
        <p:txBody>
          <a:bodyPr anchor="ctr"/>
          <a:lstStyle>
            <a:lvl1pPr algn="ctr">
              <a:defRPr sz="1200" b="0" i="0">
                <a:solidFill>
                  <a:schemeClr val="bg2"/>
                </a:solidFill>
                <a:latin typeface="Helvetica" charset="0"/>
                <a:ea typeface="Helvetica" charset="0"/>
                <a:cs typeface="Helvetica" charset="0"/>
              </a:defRPr>
            </a:lvl1pPr>
          </a:lstStyle>
          <a:p>
            <a:r>
              <a:rPr lang="en-US" smtClean="0"/>
              <a:t>Page Title</a:t>
            </a:r>
            <a:endParaRPr lang="en-US" dirty="0"/>
          </a:p>
        </p:txBody>
      </p:sp>
    </p:spTree>
    <p:extLst>
      <p:ext uri="{BB962C8B-B14F-4D97-AF65-F5344CB8AC3E}">
        <p14:creationId xmlns:p14="http://schemas.microsoft.com/office/powerpoint/2010/main" val="52250315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25" name="Picture Placeholder 24"/>
          <p:cNvSpPr>
            <a:spLocks noGrp="1"/>
          </p:cNvSpPr>
          <p:nvPr>
            <p:ph type="pic" sz="quarter" idx="13"/>
          </p:nvPr>
        </p:nvSpPr>
        <p:spPr>
          <a:xfrm>
            <a:off x="3457575" y="0"/>
            <a:ext cx="8734425" cy="6229350"/>
          </a:xfrm>
          <a:custGeom>
            <a:avLst/>
            <a:gdLst>
              <a:gd name="connsiteX0" fmla="*/ 0 w 8734425"/>
              <a:gd name="connsiteY0" fmla="*/ 0 h 6229350"/>
              <a:gd name="connsiteX1" fmla="*/ 8734425 w 8734425"/>
              <a:gd name="connsiteY1" fmla="*/ 0 h 6229350"/>
              <a:gd name="connsiteX2" fmla="*/ 8734425 w 8734425"/>
              <a:gd name="connsiteY2" fmla="*/ 6229350 h 6229350"/>
              <a:gd name="connsiteX3" fmla="*/ 0 w 8734425"/>
              <a:gd name="connsiteY3" fmla="*/ 6229350 h 6229350"/>
              <a:gd name="connsiteX4" fmla="*/ 0 w 8734425"/>
              <a:gd name="connsiteY4" fmla="*/ 5200650 h 6229350"/>
              <a:gd name="connsiteX5" fmla="*/ 2514601 w 8734425"/>
              <a:gd name="connsiteY5" fmla="*/ 5200650 h 6229350"/>
              <a:gd name="connsiteX6" fmla="*/ 2514601 w 8734425"/>
              <a:gd name="connsiteY6" fmla="*/ 1028700 h 6229350"/>
              <a:gd name="connsiteX7" fmla="*/ 0 w 8734425"/>
              <a:gd name="connsiteY7" fmla="*/ 1028700 h 6229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34425" h="6229350">
                <a:moveTo>
                  <a:pt x="0" y="0"/>
                </a:moveTo>
                <a:lnTo>
                  <a:pt x="8734425" y="0"/>
                </a:lnTo>
                <a:lnTo>
                  <a:pt x="8734425" y="6229350"/>
                </a:lnTo>
                <a:lnTo>
                  <a:pt x="0" y="6229350"/>
                </a:lnTo>
                <a:lnTo>
                  <a:pt x="0" y="5200650"/>
                </a:lnTo>
                <a:lnTo>
                  <a:pt x="2514601" y="5200650"/>
                </a:lnTo>
                <a:lnTo>
                  <a:pt x="2514601" y="1028700"/>
                </a:lnTo>
                <a:lnTo>
                  <a:pt x="0" y="1028700"/>
                </a:lnTo>
                <a:close/>
              </a:path>
            </a:pathLst>
          </a:custGeom>
        </p:spPr>
        <p:txBody>
          <a:bodyPr wrap="square">
            <a:noAutofit/>
          </a:bodyPr>
          <a:lstStyle/>
          <a:p>
            <a:r>
              <a:rPr lang="en-US" smtClean="0"/>
              <a:t>Drag picture to placeholder or click icon to add</a:t>
            </a:r>
            <a:endParaRPr lang="en-US" dirty="0"/>
          </a:p>
        </p:txBody>
      </p:sp>
      <p:sp>
        <p:nvSpPr>
          <p:cNvPr id="3" name="Text Placeholder 2"/>
          <p:cNvSpPr>
            <a:spLocks noGrp="1"/>
          </p:cNvSpPr>
          <p:nvPr>
            <p:ph type="body" sz="quarter" idx="14" hasCustomPrompt="1"/>
          </p:nvPr>
        </p:nvSpPr>
        <p:spPr>
          <a:xfrm>
            <a:off x="885824" y="2377879"/>
            <a:ext cx="4184650" cy="1968444"/>
          </a:xfrm>
          <a:prstGeom prst="rect">
            <a:avLst/>
          </a:prstGeom>
        </p:spPr>
        <p:txBody>
          <a:bodyPr/>
          <a:lstStyle>
            <a:lvl1pPr marL="228600" indent="-228600">
              <a:lnSpc>
                <a:spcPct val="150000"/>
              </a:lnSpc>
              <a:buFont typeface="Arial" charset="0"/>
              <a:buChar char="•"/>
              <a:defRPr sz="1200" b="0" i="0">
                <a:solidFill>
                  <a:schemeClr val="accent1"/>
                </a:solidFill>
                <a:latin typeface="Helvetica" charset="0"/>
                <a:ea typeface="Helvetica" charset="0"/>
                <a:cs typeface="Helvetica" charset="0"/>
              </a:defRPr>
            </a:lvl1pPr>
            <a:lvl2pPr marL="685800" indent="-228600">
              <a:lnSpc>
                <a:spcPct val="150000"/>
              </a:lnSpc>
              <a:buFont typeface="Arial" charset="0"/>
              <a:buChar char="•"/>
              <a:defRPr sz="1200" b="0" i="0">
                <a:solidFill>
                  <a:schemeClr val="accent1"/>
                </a:solidFill>
                <a:latin typeface="Helvetica" charset="0"/>
                <a:ea typeface="Helvetica" charset="0"/>
                <a:cs typeface="Helvetica" charset="0"/>
              </a:defRPr>
            </a:lvl2pPr>
            <a:lvl3pPr marL="1143000" indent="-228600">
              <a:lnSpc>
                <a:spcPct val="150000"/>
              </a:lnSpc>
              <a:buFont typeface="Arial" charset="0"/>
              <a:buChar char="•"/>
              <a:defRPr sz="1200" b="0" i="0">
                <a:solidFill>
                  <a:schemeClr val="accent1"/>
                </a:solidFill>
                <a:latin typeface="Helvetica" charset="0"/>
                <a:ea typeface="Helvetica" charset="0"/>
                <a:cs typeface="Helvetica" charset="0"/>
              </a:defRPr>
            </a:lvl3pPr>
            <a:lvl4pPr marL="1600200" indent="-228600">
              <a:lnSpc>
                <a:spcPct val="150000"/>
              </a:lnSpc>
              <a:buFont typeface="Arial" charset="0"/>
              <a:buChar char="•"/>
              <a:defRPr sz="1200" b="0" i="0">
                <a:solidFill>
                  <a:schemeClr val="accent1"/>
                </a:solidFill>
                <a:latin typeface="Helvetica" charset="0"/>
                <a:ea typeface="Helvetica" charset="0"/>
                <a:cs typeface="Helvetica" charset="0"/>
              </a:defRPr>
            </a:lvl4pPr>
            <a:lvl5pPr marL="2057400" indent="-228600">
              <a:lnSpc>
                <a:spcPct val="150000"/>
              </a:lnSpc>
              <a:buFont typeface="Arial" charset="0"/>
              <a:buChar char="•"/>
              <a:defRPr sz="1200" b="0" i="0">
                <a:solidFill>
                  <a:schemeClr val="accent1"/>
                </a:solidFill>
                <a:latin typeface="Helvetica" charset="0"/>
                <a:ea typeface="Helvetica" charset="0"/>
                <a:cs typeface="Helvetica" charset="0"/>
              </a:defRPr>
            </a:lvl5pPr>
          </a:lstStyle>
          <a:p>
            <a:pPr lvl="0"/>
            <a:r>
              <a:rPr lang="en-US" dirty="0" smtClean="0"/>
              <a:t>Make a bulleted list really easy</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26"/>
          <p:cNvSpPr>
            <a:spLocks noGrp="1"/>
          </p:cNvSpPr>
          <p:nvPr>
            <p:ph type="body" sz="quarter" idx="15" hasCustomPrompt="1"/>
          </p:nvPr>
        </p:nvSpPr>
        <p:spPr>
          <a:xfrm>
            <a:off x="885824" y="2113244"/>
            <a:ext cx="4643607" cy="242682"/>
          </a:xfrm>
          <a:prstGeom prst="rect">
            <a:avLst/>
          </a:prstGeom>
          <a:noFill/>
        </p:spPr>
        <p:txBody>
          <a:bodyPr anchor="ctr"/>
          <a:lstStyle>
            <a:lvl1pPr marL="0" indent="0">
              <a:lnSpc>
                <a:spcPct val="150000"/>
              </a:lnSpc>
              <a:buNone/>
              <a:defRPr lang="en-US" sz="1200" b="0" i="0" spc="0" smtClean="0">
                <a:ln>
                  <a:noFill/>
                </a:ln>
                <a:solidFill>
                  <a:schemeClr val="accent1"/>
                </a:solidFill>
                <a:effectLst/>
                <a:latin typeface="Helvetica" charset="0"/>
                <a:ea typeface="Helvetica" charset="0"/>
                <a:cs typeface="Helvetica" charset="0"/>
              </a:defRPr>
            </a:lvl1pPr>
          </a:lstStyle>
          <a:p>
            <a:pPr lvl="0"/>
            <a:r>
              <a:rPr lang="en-US" dirty="0" smtClean="0"/>
              <a:t>CONTENT HEADLINE </a:t>
            </a:r>
          </a:p>
        </p:txBody>
      </p:sp>
      <p:sp>
        <p:nvSpPr>
          <p:cNvPr id="18" name="Date Placeholder 3"/>
          <p:cNvSpPr>
            <a:spLocks noGrp="1"/>
          </p:cNvSpPr>
          <p:nvPr>
            <p:ph type="dt" sz="half" idx="2"/>
          </p:nvPr>
        </p:nvSpPr>
        <p:spPr>
          <a:xfrm>
            <a:off x="609600" y="6356349"/>
            <a:ext cx="2743200" cy="365125"/>
          </a:xfrm>
          <a:prstGeom prst="rect">
            <a:avLst/>
          </a:prstGeom>
        </p:spPr>
        <p:txBody>
          <a:bodyPr anchor="ctr"/>
          <a:lstStyle>
            <a:lvl1pPr>
              <a:defRPr sz="1200" b="0" i="0">
                <a:solidFill>
                  <a:schemeClr val="bg2"/>
                </a:solidFill>
                <a:latin typeface="Helvetica" charset="0"/>
                <a:ea typeface="Helvetica" charset="0"/>
                <a:cs typeface="Helvetica" charset="0"/>
              </a:defRPr>
            </a:lvl1pPr>
          </a:lstStyle>
          <a:p>
            <a:fld id="{9D8376A9-CF73-2844-AE41-E326B0950281}" type="datetime1">
              <a:rPr lang="en-US" smtClean="0"/>
              <a:t>9/16/2020</a:t>
            </a:fld>
            <a:endParaRPr lang="en-US" dirty="0"/>
          </a:p>
        </p:txBody>
      </p:sp>
      <p:sp>
        <p:nvSpPr>
          <p:cNvPr id="19" name="Slide Number Placeholder 5"/>
          <p:cNvSpPr>
            <a:spLocks noGrp="1"/>
          </p:cNvSpPr>
          <p:nvPr>
            <p:ph type="sldNum" sz="quarter" idx="4"/>
          </p:nvPr>
        </p:nvSpPr>
        <p:spPr>
          <a:xfrm>
            <a:off x="8153400" y="6356350"/>
            <a:ext cx="2743200" cy="365125"/>
          </a:xfrm>
          <a:prstGeom prst="rect">
            <a:avLst/>
          </a:prstGeom>
        </p:spPr>
        <p:txBody>
          <a:bodyPr anchor="ctr"/>
          <a:lstStyle>
            <a:lvl1pPr algn="r">
              <a:defRPr sz="1200" b="0" i="0">
                <a:solidFill>
                  <a:schemeClr val="bg2"/>
                </a:solidFill>
                <a:latin typeface="Helvetica" charset="0"/>
                <a:ea typeface="Helvetica" charset="0"/>
                <a:cs typeface="Helvetica" charset="0"/>
              </a:defRPr>
            </a:lvl1pPr>
          </a:lstStyle>
          <a:p>
            <a:fld id="{05C3F91E-0D18-9647-B89F-469C10A4005D}" type="slidenum">
              <a:rPr lang="en-US" smtClean="0"/>
              <a:pPr/>
              <a:t>‹#›</a:t>
            </a:fld>
            <a:endParaRPr lang="en-US" dirty="0"/>
          </a:p>
        </p:txBody>
      </p:sp>
      <p:sp>
        <p:nvSpPr>
          <p:cNvPr id="20" name="Footer Placeholder 4"/>
          <p:cNvSpPr>
            <a:spLocks noGrp="1"/>
          </p:cNvSpPr>
          <p:nvPr>
            <p:ph type="ftr" sz="quarter" idx="3"/>
          </p:nvPr>
        </p:nvSpPr>
        <p:spPr>
          <a:xfrm>
            <a:off x="3824288" y="6356350"/>
            <a:ext cx="4114800" cy="365125"/>
          </a:xfrm>
          <a:prstGeom prst="rect">
            <a:avLst/>
          </a:prstGeom>
        </p:spPr>
        <p:txBody>
          <a:bodyPr anchor="ctr"/>
          <a:lstStyle>
            <a:lvl1pPr algn="ctr">
              <a:defRPr sz="1200" b="0" i="0">
                <a:solidFill>
                  <a:schemeClr val="bg2"/>
                </a:solidFill>
                <a:latin typeface="Helvetica" charset="0"/>
                <a:ea typeface="Helvetica" charset="0"/>
                <a:cs typeface="Helvetica" charset="0"/>
              </a:defRPr>
            </a:lvl1pPr>
          </a:lstStyle>
          <a:p>
            <a:r>
              <a:rPr lang="en-US" smtClean="0"/>
              <a:t>Page Title</a:t>
            </a:r>
            <a:endParaRPr lang="en-US" dirty="0"/>
          </a:p>
        </p:txBody>
      </p:sp>
    </p:spTree>
    <p:extLst>
      <p:ext uri="{BB962C8B-B14F-4D97-AF65-F5344CB8AC3E}">
        <p14:creationId xmlns:p14="http://schemas.microsoft.com/office/powerpoint/2010/main" val="42394549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Paragraph">
    <p:spTree>
      <p:nvGrpSpPr>
        <p:cNvPr id="1" name=""/>
        <p:cNvGrpSpPr/>
        <p:nvPr/>
      </p:nvGrpSpPr>
      <p:grpSpPr>
        <a:xfrm>
          <a:off x="0" y="0"/>
          <a:ext cx="0" cy="0"/>
          <a:chOff x="0" y="0"/>
          <a:chExt cx="0" cy="0"/>
        </a:xfrm>
      </p:grpSpPr>
      <p:sp>
        <p:nvSpPr>
          <p:cNvPr id="30" name="Text Placeholder 26"/>
          <p:cNvSpPr>
            <a:spLocks noGrp="1"/>
          </p:cNvSpPr>
          <p:nvPr>
            <p:ph type="body" sz="quarter" idx="15" hasCustomPrompt="1"/>
          </p:nvPr>
        </p:nvSpPr>
        <p:spPr>
          <a:xfrm>
            <a:off x="918097" y="1865817"/>
            <a:ext cx="4643607" cy="2497715"/>
          </a:xfrm>
          <a:prstGeom prst="rect">
            <a:avLst/>
          </a:prstGeom>
          <a:noFill/>
        </p:spPr>
        <p:txBody>
          <a:bodyPr anchor="ctr"/>
          <a:lstStyle>
            <a:lvl1pPr marL="0" indent="0">
              <a:lnSpc>
                <a:spcPct val="150000"/>
              </a:lnSpc>
              <a:buNone/>
              <a:defRPr lang="en-US" sz="1200" b="0" i="0" spc="0" smtClean="0">
                <a:ln>
                  <a:noFill/>
                </a:ln>
                <a:effectLst/>
                <a:latin typeface="Helvetica" charset="0"/>
                <a:ea typeface="Helvetica" charset="0"/>
                <a:cs typeface="Helvetica" charset="0"/>
              </a:defRPr>
            </a:lvl1pPr>
          </a:lstStyle>
          <a:p>
            <a:pPr lvl="0"/>
            <a:r>
              <a:rPr lang="en-US" dirty="0" smtClean="0"/>
              <a:t>CONTENT HEADLINE </a:t>
            </a:r>
          </a:p>
          <a:p>
            <a:pPr lvl="0"/>
            <a:r>
              <a:rPr lang="en-US" dirty="0" smtClean="0"/>
              <a:t>Lorem ipsum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Suspendisse</a:t>
            </a:r>
            <a:r>
              <a:rPr lang="en-US" dirty="0" smtClean="0"/>
              <a:t> in </a:t>
            </a:r>
            <a:r>
              <a:rPr lang="en-US" dirty="0" err="1" smtClean="0"/>
              <a:t>scelerisque</a:t>
            </a:r>
            <a:r>
              <a:rPr lang="en-US" dirty="0" smtClean="0"/>
              <a:t> </a:t>
            </a:r>
            <a:r>
              <a:rPr lang="en-US" dirty="0" err="1" smtClean="0"/>
              <a:t>nisl</a:t>
            </a:r>
            <a:r>
              <a:rPr lang="en-US" dirty="0" smtClean="0"/>
              <a:t>. </a:t>
            </a:r>
            <a:r>
              <a:rPr lang="en-US" dirty="0" err="1" smtClean="0"/>
              <a:t>Sed</a:t>
            </a:r>
            <a:r>
              <a:rPr lang="en-US" dirty="0" smtClean="0"/>
              <a:t> </a:t>
            </a:r>
            <a:r>
              <a:rPr lang="en-US" dirty="0" err="1" smtClean="0"/>
              <a:t>ullamcorper</a:t>
            </a:r>
            <a:r>
              <a:rPr lang="en-US" dirty="0" smtClean="0"/>
              <a:t> </a:t>
            </a:r>
            <a:r>
              <a:rPr lang="en-US" dirty="0" err="1" smtClean="0"/>
              <a:t>suscipit</a:t>
            </a:r>
            <a:r>
              <a:rPr lang="en-US" dirty="0" smtClean="0"/>
              <a:t> </a:t>
            </a:r>
            <a:r>
              <a:rPr lang="en-US" dirty="0" err="1" smtClean="0"/>
              <a:t>risus</a:t>
            </a:r>
            <a:r>
              <a:rPr lang="en-US" dirty="0" smtClean="0"/>
              <a:t>, </a:t>
            </a:r>
            <a:r>
              <a:rPr lang="en-US" dirty="0" err="1" smtClean="0"/>
              <a:t>nec</a:t>
            </a:r>
            <a:r>
              <a:rPr lang="en-US" dirty="0" smtClean="0"/>
              <a:t> </a:t>
            </a:r>
            <a:r>
              <a:rPr lang="en-US" dirty="0" err="1" smtClean="0"/>
              <a:t>tincidunt</a:t>
            </a:r>
            <a:r>
              <a:rPr lang="en-US" dirty="0" smtClean="0"/>
              <a:t> </a:t>
            </a:r>
            <a:r>
              <a:rPr lang="en-US" dirty="0" err="1" smtClean="0"/>
              <a:t>risus</a:t>
            </a:r>
            <a:r>
              <a:rPr lang="en-US" dirty="0" smtClean="0"/>
              <a:t> </a:t>
            </a:r>
            <a:r>
              <a:rPr lang="en-US" dirty="0" err="1" smtClean="0"/>
              <a:t>tristique</a:t>
            </a:r>
            <a:r>
              <a:rPr lang="en-US" dirty="0" smtClean="0"/>
              <a:t> et. </a:t>
            </a:r>
            <a:r>
              <a:rPr lang="en-US" dirty="0" err="1" smtClean="0"/>
              <a:t>Etiam</a:t>
            </a:r>
            <a:r>
              <a:rPr lang="en-US" dirty="0" smtClean="0"/>
              <a:t> </a:t>
            </a:r>
            <a:r>
              <a:rPr lang="en-US" dirty="0" err="1" smtClean="0"/>
              <a:t>dapibus</a:t>
            </a:r>
            <a:r>
              <a:rPr lang="en-US" dirty="0" smtClean="0"/>
              <a:t> </a:t>
            </a:r>
            <a:r>
              <a:rPr lang="en-US" dirty="0" err="1" smtClean="0"/>
              <a:t>diam</a:t>
            </a:r>
            <a:r>
              <a:rPr lang="en-US" dirty="0" smtClean="0"/>
              <a:t> id </a:t>
            </a:r>
            <a:r>
              <a:rPr lang="en-US" dirty="0" err="1" smtClean="0"/>
              <a:t>nisl</a:t>
            </a:r>
            <a:r>
              <a:rPr lang="en-US" dirty="0" smtClean="0"/>
              <a:t> </a:t>
            </a:r>
            <a:r>
              <a:rPr lang="en-US" dirty="0" err="1" smtClean="0"/>
              <a:t>accumsan</a:t>
            </a:r>
            <a:r>
              <a:rPr lang="en-US" dirty="0" smtClean="0"/>
              <a:t>, </a:t>
            </a:r>
            <a:r>
              <a:rPr lang="en-US" dirty="0" err="1" smtClean="0"/>
              <a:t>eu</a:t>
            </a:r>
            <a:r>
              <a:rPr lang="en-US" dirty="0" smtClean="0"/>
              <a:t> </a:t>
            </a:r>
            <a:r>
              <a:rPr lang="en-US" dirty="0" err="1" smtClean="0"/>
              <a:t>placerat</a:t>
            </a:r>
            <a:r>
              <a:rPr lang="en-US" dirty="0" smtClean="0"/>
              <a:t> </a:t>
            </a:r>
            <a:r>
              <a:rPr lang="en-US" dirty="0" err="1" smtClean="0"/>
              <a:t>sapien</a:t>
            </a:r>
            <a:r>
              <a:rPr lang="en-US" dirty="0" smtClean="0"/>
              <a:t> tempus. Maecenas ligula ipsum, </a:t>
            </a:r>
            <a:r>
              <a:rPr lang="en-US" dirty="0" err="1" smtClean="0"/>
              <a:t>finibus</a:t>
            </a:r>
            <a:r>
              <a:rPr lang="en-US" dirty="0" smtClean="0"/>
              <a:t> </a:t>
            </a:r>
            <a:r>
              <a:rPr lang="en-US" dirty="0" err="1" smtClean="0"/>
              <a:t>ut</a:t>
            </a:r>
            <a:r>
              <a:rPr lang="en-US" dirty="0" smtClean="0"/>
              <a:t> semper at, </a:t>
            </a:r>
            <a:r>
              <a:rPr lang="en-US" dirty="0" err="1" smtClean="0"/>
              <a:t>tristique</a:t>
            </a:r>
            <a:r>
              <a:rPr lang="en-US" dirty="0" smtClean="0"/>
              <a:t> </a:t>
            </a:r>
            <a:r>
              <a:rPr lang="en-US" dirty="0" err="1" smtClean="0"/>
              <a:t>sed</a:t>
            </a:r>
            <a:r>
              <a:rPr lang="en-US" dirty="0" smtClean="0"/>
              <a:t> </a:t>
            </a:r>
            <a:r>
              <a:rPr lang="en-US" dirty="0" err="1" smtClean="0"/>
              <a:t>leo</a:t>
            </a:r>
            <a:r>
              <a:rPr lang="en-US" dirty="0" smtClean="0"/>
              <a:t>. </a:t>
            </a:r>
            <a:r>
              <a:rPr lang="en-US" dirty="0" err="1" smtClean="0"/>
              <a:t>Pellentesque</a:t>
            </a:r>
            <a:r>
              <a:rPr lang="en-US" dirty="0" smtClean="0"/>
              <a:t> </a:t>
            </a:r>
            <a:r>
              <a:rPr lang="en-US" dirty="0" err="1" smtClean="0"/>
              <a:t>erat</a:t>
            </a:r>
            <a:r>
              <a:rPr lang="en-US" dirty="0" smtClean="0"/>
              <a:t> </a:t>
            </a:r>
            <a:r>
              <a:rPr lang="en-US" dirty="0" err="1" smtClean="0"/>
              <a:t>metus</a:t>
            </a:r>
            <a:r>
              <a:rPr lang="en-US" dirty="0" smtClean="0"/>
              <a:t>, </a:t>
            </a:r>
            <a:r>
              <a:rPr lang="en-US" dirty="0" err="1" smtClean="0"/>
              <a:t>egestas</a:t>
            </a:r>
            <a:r>
              <a:rPr lang="en-US" dirty="0" smtClean="0"/>
              <a:t> </a:t>
            </a:r>
            <a:r>
              <a:rPr lang="en-US" dirty="0" err="1" smtClean="0"/>
              <a:t>feugiat</a:t>
            </a:r>
            <a:r>
              <a:rPr lang="en-US" dirty="0" smtClean="0"/>
              <a:t> </a:t>
            </a:r>
            <a:r>
              <a:rPr lang="en-US" dirty="0" err="1" smtClean="0"/>
              <a:t>egestas</a:t>
            </a:r>
            <a:r>
              <a:rPr lang="en-US" dirty="0" smtClean="0"/>
              <a:t> at, </a:t>
            </a:r>
            <a:r>
              <a:rPr lang="en-US" dirty="0" err="1" smtClean="0"/>
              <a:t>sollicitudin</a:t>
            </a:r>
            <a:r>
              <a:rPr lang="en-US" dirty="0" smtClean="0"/>
              <a:t> at </a:t>
            </a:r>
            <a:r>
              <a:rPr lang="en-US" dirty="0" err="1" smtClean="0"/>
              <a:t>tortor</a:t>
            </a:r>
            <a:r>
              <a:rPr lang="en-US" dirty="0" smtClean="0"/>
              <a:t>. Integer </a:t>
            </a:r>
            <a:r>
              <a:rPr lang="en-US" dirty="0" err="1" smtClean="0"/>
              <a:t>orci</a:t>
            </a:r>
            <a:r>
              <a:rPr lang="en-US" dirty="0" smtClean="0"/>
              <a:t> </a:t>
            </a:r>
            <a:r>
              <a:rPr lang="en-US" dirty="0" err="1" smtClean="0"/>
              <a:t>tortor</a:t>
            </a:r>
            <a:r>
              <a:rPr lang="en-US" dirty="0" smtClean="0"/>
              <a:t>, </a:t>
            </a:r>
            <a:r>
              <a:rPr lang="en-US" dirty="0" err="1" smtClean="0"/>
              <a:t>sodales</a:t>
            </a:r>
            <a:r>
              <a:rPr lang="en-US" dirty="0" smtClean="0"/>
              <a:t> sit </a:t>
            </a:r>
            <a:r>
              <a:rPr lang="en-US" dirty="0" err="1" smtClean="0"/>
              <a:t>amet</a:t>
            </a:r>
            <a:r>
              <a:rPr lang="en-US" dirty="0" smtClean="0"/>
              <a:t> </a:t>
            </a:r>
            <a:r>
              <a:rPr lang="en-US" dirty="0" err="1" smtClean="0"/>
              <a:t>mauris</a:t>
            </a:r>
            <a:r>
              <a:rPr lang="en-US" dirty="0" smtClean="0"/>
              <a:t> a, </a:t>
            </a:r>
            <a:r>
              <a:rPr lang="en-US" dirty="0" err="1" smtClean="0"/>
              <a:t>bibendum</a:t>
            </a:r>
            <a:r>
              <a:rPr lang="en-US" dirty="0" smtClean="0"/>
              <a:t> </a:t>
            </a:r>
            <a:r>
              <a:rPr lang="en-US" dirty="0" err="1" smtClean="0"/>
              <a:t>aliquam</a:t>
            </a:r>
            <a:r>
              <a:rPr lang="en-US" dirty="0" smtClean="0"/>
              <a:t> </a:t>
            </a:r>
            <a:r>
              <a:rPr lang="en-US" dirty="0" err="1" smtClean="0"/>
              <a:t>turpis</a:t>
            </a:r>
            <a:r>
              <a:rPr lang="en-US" dirty="0" smtClean="0"/>
              <a:t>.</a:t>
            </a:r>
          </a:p>
        </p:txBody>
      </p:sp>
      <p:sp>
        <p:nvSpPr>
          <p:cNvPr id="7" name="Picture Placeholder 6"/>
          <p:cNvSpPr>
            <a:spLocks noGrp="1"/>
          </p:cNvSpPr>
          <p:nvPr>
            <p:ph type="pic" sz="quarter" idx="16"/>
          </p:nvPr>
        </p:nvSpPr>
        <p:spPr>
          <a:xfrm>
            <a:off x="6705600" y="0"/>
            <a:ext cx="5486400" cy="6224337"/>
          </a:xfrm>
          <a:prstGeom prst="rect">
            <a:avLst/>
          </a:prstGeom>
        </p:spPr>
        <p:txBody>
          <a:bodyPr/>
          <a:lstStyle/>
          <a:p>
            <a:r>
              <a:rPr lang="en-US" smtClean="0"/>
              <a:t>Drag picture to placeholder or click icon to add</a:t>
            </a:r>
            <a:endParaRPr lang="en-US"/>
          </a:p>
        </p:txBody>
      </p:sp>
      <p:sp>
        <p:nvSpPr>
          <p:cNvPr id="20" name="Date Placeholder 3"/>
          <p:cNvSpPr>
            <a:spLocks noGrp="1"/>
          </p:cNvSpPr>
          <p:nvPr>
            <p:ph type="dt" sz="half" idx="2"/>
          </p:nvPr>
        </p:nvSpPr>
        <p:spPr>
          <a:xfrm>
            <a:off x="609600" y="6356349"/>
            <a:ext cx="2743200" cy="365125"/>
          </a:xfrm>
          <a:prstGeom prst="rect">
            <a:avLst/>
          </a:prstGeom>
        </p:spPr>
        <p:txBody>
          <a:bodyPr anchor="ctr"/>
          <a:lstStyle>
            <a:lvl1pPr>
              <a:defRPr sz="1200" b="0" i="0">
                <a:solidFill>
                  <a:schemeClr val="bg2"/>
                </a:solidFill>
                <a:latin typeface="Helvetica" charset="0"/>
                <a:ea typeface="Helvetica" charset="0"/>
                <a:cs typeface="Helvetica" charset="0"/>
              </a:defRPr>
            </a:lvl1pPr>
          </a:lstStyle>
          <a:p>
            <a:fld id="{11515B71-0052-7543-9A28-56F27327D4C7}" type="datetime1">
              <a:rPr lang="en-US" smtClean="0"/>
              <a:t>9/16/2020</a:t>
            </a:fld>
            <a:endParaRPr lang="en-US" dirty="0"/>
          </a:p>
        </p:txBody>
      </p:sp>
      <p:sp>
        <p:nvSpPr>
          <p:cNvPr id="21" name="Slide Number Placeholder 5"/>
          <p:cNvSpPr>
            <a:spLocks noGrp="1"/>
          </p:cNvSpPr>
          <p:nvPr>
            <p:ph type="sldNum" sz="quarter" idx="4"/>
          </p:nvPr>
        </p:nvSpPr>
        <p:spPr>
          <a:xfrm>
            <a:off x="8153400" y="6356350"/>
            <a:ext cx="2743200" cy="365125"/>
          </a:xfrm>
          <a:prstGeom prst="rect">
            <a:avLst/>
          </a:prstGeom>
        </p:spPr>
        <p:txBody>
          <a:bodyPr anchor="ctr"/>
          <a:lstStyle>
            <a:lvl1pPr algn="r">
              <a:defRPr sz="1200" b="0" i="0">
                <a:solidFill>
                  <a:schemeClr val="bg2"/>
                </a:solidFill>
                <a:latin typeface="Helvetica" charset="0"/>
                <a:ea typeface="Helvetica" charset="0"/>
                <a:cs typeface="Helvetica" charset="0"/>
              </a:defRPr>
            </a:lvl1pPr>
          </a:lstStyle>
          <a:p>
            <a:fld id="{65A38D63-EF50-1542-A849-D6AE0BA4DD58}" type="slidenum">
              <a:rPr lang="en-US" smtClean="0"/>
              <a:pPr/>
              <a:t>‹#›</a:t>
            </a:fld>
            <a:endParaRPr lang="en-US" dirty="0"/>
          </a:p>
        </p:txBody>
      </p:sp>
      <p:sp>
        <p:nvSpPr>
          <p:cNvPr id="22" name="Footer Placeholder 4"/>
          <p:cNvSpPr>
            <a:spLocks noGrp="1"/>
          </p:cNvSpPr>
          <p:nvPr>
            <p:ph type="ftr" sz="quarter" idx="3"/>
          </p:nvPr>
        </p:nvSpPr>
        <p:spPr>
          <a:xfrm>
            <a:off x="3824288" y="6356350"/>
            <a:ext cx="4114800" cy="365125"/>
          </a:xfrm>
          <a:prstGeom prst="rect">
            <a:avLst/>
          </a:prstGeom>
        </p:spPr>
        <p:txBody>
          <a:bodyPr anchor="ctr"/>
          <a:lstStyle>
            <a:lvl1pPr algn="ctr">
              <a:defRPr sz="1200" b="0" i="0">
                <a:solidFill>
                  <a:schemeClr val="bg2"/>
                </a:solidFill>
                <a:latin typeface="Helvetica" charset="0"/>
                <a:ea typeface="Helvetica" charset="0"/>
                <a:cs typeface="Helvetica" charset="0"/>
              </a:defRPr>
            </a:lvl1pPr>
          </a:lstStyle>
          <a:p>
            <a:r>
              <a:rPr lang="en-US" smtClean="0"/>
              <a:t>Page Title</a:t>
            </a:r>
            <a:endParaRPr lang="en-US" dirty="0"/>
          </a:p>
        </p:txBody>
      </p:sp>
    </p:spTree>
    <p:extLst>
      <p:ext uri="{BB962C8B-B14F-4D97-AF65-F5344CB8AC3E}">
        <p14:creationId xmlns:p14="http://schemas.microsoft.com/office/powerpoint/2010/main" val="137163603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Paragraph">
    <p:spTree>
      <p:nvGrpSpPr>
        <p:cNvPr id="1" name=""/>
        <p:cNvGrpSpPr/>
        <p:nvPr/>
      </p:nvGrpSpPr>
      <p:grpSpPr>
        <a:xfrm>
          <a:off x="0" y="0"/>
          <a:ext cx="0" cy="0"/>
          <a:chOff x="0" y="0"/>
          <a:chExt cx="0" cy="0"/>
        </a:xfrm>
      </p:grpSpPr>
      <p:sp>
        <p:nvSpPr>
          <p:cNvPr id="7" name="Picture Placeholder 6"/>
          <p:cNvSpPr>
            <a:spLocks noGrp="1"/>
          </p:cNvSpPr>
          <p:nvPr>
            <p:ph type="pic" sz="quarter" idx="16"/>
          </p:nvPr>
        </p:nvSpPr>
        <p:spPr>
          <a:xfrm>
            <a:off x="6705600" y="0"/>
            <a:ext cx="5486400" cy="6224337"/>
          </a:xfrm>
          <a:prstGeom prst="rect">
            <a:avLst/>
          </a:prstGeom>
        </p:spPr>
        <p:txBody>
          <a:bodyPr/>
          <a:lstStyle/>
          <a:p>
            <a:r>
              <a:rPr lang="en-US" smtClean="0"/>
              <a:t>Drag picture to placeholder or click icon to add</a:t>
            </a:r>
            <a:endParaRPr lang="en-US"/>
          </a:p>
        </p:txBody>
      </p:sp>
      <p:sp>
        <p:nvSpPr>
          <p:cNvPr id="8" name="Text Placeholder 2"/>
          <p:cNvSpPr>
            <a:spLocks noGrp="1"/>
          </p:cNvSpPr>
          <p:nvPr>
            <p:ph type="body" sz="quarter" idx="14" hasCustomPrompt="1"/>
          </p:nvPr>
        </p:nvSpPr>
        <p:spPr>
          <a:xfrm>
            <a:off x="885824" y="2377879"/>
            <a:ext cx="4184650" cy="1968444"/>
          </a:xfrm>
          <a:prstGeom prst="rect">
            <a:avLst/>
          </a:prstGeom>
        </p:spPr>
        <p:txBody>
          <a:bodyPr/>
          <a:lstStyle>
            <a:lvl1pPr marL="228600" indent="-228600">
              <a:lnSpc>
                <a:spcPct val="150000"/>
              </a:lnSpc>
              <a:buFont typeface="Arial" charset="0"/>
              <a:buChar char="•"/>
              <a:defRPr sz="1200" b="0" i="0">
                <a:solidFill>
                  <a:schemeClr val="accent1"/>
                </a:solidFill>
                <a:latin typeface="Helvetica" charset="0"/>
                <a:ea typeface="Helvetica" charset="0"/>
                <a:cs typeface="Helvetica" charset="0"/>
              </a:defRPr>
            </a:lvl1pPr>
            <a:lvl2pPr marL="685800" indent="-228600">
              <a:lnSpc>
                <a:spcPct val="150000"/>
              </a:lnSpc>
              <a:buFont typeface="Arial" charset="0"/>
              <a:buChar char="•"/>
              <a:defRPr sz="1200" b="0" i="0">
                <a:solidFill>
                  <a:schemeClr val="accent1"/>
                </a:solidFill>
                <a:latin typeface="Helvetica" charset="0"/>
                <a:ea typeface="Helvetica" charset="0"/>
                <a:cs typeface="Helvetica" charset="0"/>
              </a:defRPr>
            </a:lvl2pPr>
            <a:lvl3pPr marL="1143000" indent="-228600">
              <a:lnSpc>
                <a:spcPct val="150000"/>
              </a:lnSpc>
              <a:buFont typeface="Arial" charset="0"/>
              <a:buChar char="•"/>
              <a:defRPr sz="1200" b="0" i="0">
                <a:solidFill>
                  <a:schemeClr val="accent1"/>
                </a:solidFill>
                <a:latin typeface="Helvetica" charset="0"/>
                <a:ea typeface="Helvetica" charset="0"/>
                <a:cs typeface="Helvetica" charset="0"/>
              </a:defRPr>
            </a:lvl3pPr>
            <a:lvl4pPr marL="1600200" indent="-228600">
              <a:lnSpc>
                <a:spcPct val="150000"/>
              </a:lnSpc>
              <a:buFont typeface="Arial" charset="0"/>
              <a:buChar char="•"/>
              <a:defRPr sz="1200" b="0" i="0">
                <a:solidFill>
                  <a:schemeClr val="accent1"/>
                </a:solidFill>
                <a:latin typeface="Helvetica" charset="0"/>
                <a:ea typeface="Helvetica" charset="0"/>
                <a:cs typeface="Helvetica" charset="0"/>
              </a:defRPr>
            </a:lvl4pPr>
            <a:lvl5pPr marL="2057400" indent="-228600">
              <a:lnSpc>
                <a:spcPct val="150000"/>
              </a:lnSpc>
              <a:buFont typeface="Arial" charset="0"/>
              <a:buChar char="•"/>
              <a:defRPr sz="1200" b="0" i="0">
                <a:solidFill>
                  <a:schemeClr val="accent1"/>
                </a:solidFill>
                <a:latin typeface="Helvetica" charset="0"/>
                <a:ea typeface="Helvetica" charset="0"/>
                <a:cs typeface="Helvetica" charset="0"/>
              </a:defRPr>
            </a:lvl5pPr>
          </a:lstStyle>
          <a:p>
            <a:pPr lvl="0"/>
            <a:r>
              <a:rPr lang="en-US" dirty="0" smtClean="0"/>
              <a:t>Make a bulleted list really easy</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26"/>
          <p:cNvSpPr>
            <a:spLocks noGrp="1"/>
          </p:cNvSpPr>
          <p:nvPr>
            <p:ph type="body" sz="quarter" idx="15" hasCustomPrompt="1"/>
          </p:nvPr>
        </p:nvSpPr>
        <p:spPr>
          <a:xfrm>
            <a:off x="885824" y="2113244"/>
            <a:ext cx="4643607" cy="242682"/>
          </a:xfrm>
          <a:prstGeom prst="rect">
            <a:avLst/>
          </a:prstGeom>
          <a:noFill/>
        </p:spPr>
        <p:txBody>
          <a:bodyPr anchor="ctr"/>
          <a:lstStyle>
            <a:lvl1pPr marL="0" indent="0">
              <a:lnSpc>
                <a:spcPct val="150000"/>
              </a:lnSpc>
              <a:buNone/>
              <a:defRPr lang="en-US" sz="1200" b="0" i="0" spc="0" smtClean="0">
                <a:ln>
                  <a:noFill/>
                </a:ln>
                <a:solidFill>
                  <a:schemeClr val="accent1"/>
                </a:solidFill>
                <a:effectLst/>
                <a:latin typeface="Helvetica" charset="0"/>
                <a:ea typeface="Helvetica" charset="0"/>
                <a:cs typeface="Helvetica" charset="0"/>
              </a:defRPr>
            </a:lvl1pPr>
          </a:lstStyle>
          <a:p>
            <a:pPr lvl="0"/>
            <a:r>
              <a:rPr lang="en-US" dirty="0" smtClean="0"/>
              <a:t>CONTENT HEADLINE </a:t>
            </a:r>
          </a:p>
        </p:txBody>
      </p:sp>
      <p:sp>
        <p:nvSpPr>
          <p:cNvPr id="22" name="Date Placeholder 3"/>
          <p:cNvSpPr>
            <a:spLocks noGrp="1"/>
          </p:cNvSpPr>
          <p:nvPr>
            <p:ph type="dt" sz="half" idx="2"/>
          </p:nvPr>
        </p:nvSpPr>
        <p:spPr>
          <a:xfrm>
            <a:off x="609600" y="6356349"/>
            <a:ext cx="2743200" cy="365125"/>
          </a:xfrm>
          <a:prstGeom prst="rect">
            <a:avLst/>
          </a:prstGeom>
        </p:spPr>
        <p:txBody>
          <a:bodyPr anchor="ctr"/>
          <a:lstStyle>
            <a:lvl1pPr>
              <a:defRPr sz="1200" b="0" i="0">
                <a:solidFill>
                  <a:schemeClr val="bg2"/>
                </a:solidFill>
                <a:latin typeface="Helvetica" charset="0"/>
                <a:ea typeface="Helvetica" charset="0"/>
                <a:cs typeface="Helvetica" charset="0"/>
              </a:defRPr>
            </a:lvl1pPr>
          </a:lstStyle>
          <a:p>
            <a:fld id="{1CE58E66-D04D-2C4C-ACB4-BDEEC4745AC2}" type="datetime1">
              <a:rPr lang="en-US" smtClean="0"/>
              <a:t>9/16/2020</a:t>
            </a:fld>
            <a:endParaRPr lang="en-US" dirty="0"/>
          </a:p>
        </p:txBody>
      </p:sp>
      <p:sp>
        <p:nvSpPr>
          <p:cNvPr id="23" name="Slide Number Placeholder 5"/>
          <p:cNvSpPr>
            <a:spLocks noGrp="1"/>
          </p:cNvSpPr>
          <p:nvPr>
            <p:ph type="sldNum" sz="quarter" idx="4"/>
          </p:nvPr>
        </p:nvSpPr>
        <p:spPr>
          <a:xfrm>
            <a:off x="8153400" y="6356350"/>
            <a:ext cx="2743200" cy="365125"/>
          </a:xfrm>
          <a:prstGeom prst="rect">
            <a:avLst/>
          </a:prstGeom>
        </p:spPr>
        <p:txBody>
          <a:bodyPr anchor="ctr"/>
          <a:lstStyle>
            <a:lvl1pPr algn="r">
              <a:defRPr sz="1200" b="0" i="0">
                <a:solidFill>
                  <a:schemeClr val="bg2"/>
                </a:solidFill>
                <a:latin typeface="Helvetica" charset="0"/>
                <a:ea typeface="Helvetica" charset="0"/>
                <a:cs typeface="Helvetica" charset="0"/>
              </a:defRPr>
            </a:lvl1pPr>
          </a:lstStyle>
          <a:p>
            <a:fld id="{6EA02C58-81D1-A848-871E-E11E789432AA}" type="slidenum">
              <a:rPr lang="en-US" smtClean="0"/>
              <a:pPr/>
              <a:t>‹#›</a:t>
            </a:fld>
            <a:endParaRPr lang="en-US" dirty="0"/>
          </a:p>
        </p:txBody>
      </p:sp>
      <p:sp>
        <p:nvSpPr>
          <p:cNvPr id="24" name="Footer Placeholder 4"/>
          <p:cNvSpPr>
            <a:spLocks noGrp="1"/>
          </p:cNvSpPr>
          <p:nvPr>
            <p:ph type="ftr" sz="quarter" idx="3"/>
          </p:nvPr>
        </p:nvSpPr>
        <p:spPr>
          <a:xfrm>
            <a:off x="3824288" y="6356350"/>
            <a:ext cx="4114800" cy="365125"/>
          </a:xfrm>
          <a:prstGeom prst="rect">
            <a:avLst/>
          </a:prstGeom>
        </p:spPr>
        <p:txBody>
          <a:bodyPr anchor="ctr"/>
          <a:lstStyle>
            <a:lvl1pPr algn="ctr">
              <a:defRPr sz="1200" b="0" i="0">
                <a:solidFill>
                  <a:schemeClr val="bg2"/>
                </a:solidFill>
                <a:latin typeface="Helvetica" charset="0"/>
                <a:ea typeface="Helvetica" charset="0"/>
                <a:cs typeface="Helvetica" charset="0"/>
              </a:defRPr>
            </a:lvl1pPr>
          </a:lstStyle>
          <a:p>
            <a:r>
              <a:rPr lang="en-US" smtClean="0"/>
              <a:t>Page Title</a:t>
            </a:r>
            <a:endParaRPr lang="en-US" dirty="0"/>
          </a:p>
        </p:txBody>
      </p:sp>
    </p:spTree>
    <p:extLst>
      <p:ext uri="{BB962C8B-B14F-4D97-AF65-F5344CB8AC3E}">
        <p14:creationId xmlns:p14="http://schemas.microsoft.com/office/powerpoint/2010/main" val="2884370914"/>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ULL FRAME IMAG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 y="0"/>
            <a:ext cx="12192000" cy="6858000"/>
          </a:xfrm>
          <a:prstGeom prst="rect">
            <a:avLst/>
          </a:prstGeom>
        </p:spPr>
        <p:txBody>
          <a:bodyPr/>
          <a:lstStyle/>
          <a:p>
            <a:endParaRPr lang="en-US"/>
          </a:p>
        </p:txBody>
      </p:sp>
    </p:spTree>
    <p:extLst>
      <p:ext uri="{BB962C8B-B14F-4D97-AF65-F5344CB8AC3E}">
        <p14:creationId xmlns:p14="http://schemas.microsoft.com/office/powerpoint/2010/main" val="25509896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flipH="1" flipV="1">
            <a:off x="1981853" y="1736755"/>
            <a:ext cx="592028" cy="410473"/>
          </a:xfrm>
          <a:prstGeom prst="rect">
            <a:avLst/>
          </a:prstGeom>
        </p:spPr>
      </p:pic>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0800000" flipH="1" flipV="1">
            <a:off x="3026952" y="5137471"/>
            <a:ext cx="584140" cy="513093"/>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10800000" flipH="1" flipV="1">
            <a:off x="2017274" y="5148373"/>
            <a:ext cx="513093" cy="371007"/>
          </a:xfrm>
          <a:prstGeom prst="rect">
            <a:avLst/>
          </a:prstGeom>
        </p:spPr>
      </p:pic>
      <p:pic>
        <p:nvPicPr>
          <p:cNvPr id="7" name="Picture 6"/>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rot="10800000" flipH="1" flipV="1">
            <a:off x="6284769" y="5116485"/>
            <a:ext cx="489410" cy="489410"/>
          </a:xfrm>
          <a:prstGeom prst="rect">
            <a:avLst/>
          </a:prstGeom>
        </p:spPr>
      </p:pic>
      <p:pic>
        <p:nvPicPr>
          <p:cNvPr id="8" name="Picture 7"/>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rot="10800000" flipH="1" flipV="1">
            <a:off x="5295066" y="5023056"/>
            <a:ext cx="299963" cy="639394"/>
          </a:xfrm>
          <a:prstGeom prst="rect">
            <a:avLst/>
          </a:prstGeom>
        </p:spPr>
      </p:pic>
      <p:pic>
        <p:nvPicPr>
          <p:cNvPr id="9" name="Picture 8"/>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rot="10800000" flipH="1" flipV="1">
            <a:off x="4032133" y="5124378"/>
            <a:ext cx="678861" cy="473624"/>
          </a:xfrm>
          <a:prstGeom prst="rect">
            <a:avLst/>
          </a:prstGeom>
        </p:spPr>
      </p:pic>
      <p:pic>
        <p:nvPicPr>
          <p:cNvPr id="10" name="Picture 9"/>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rot="10800000" flipH="1" flipV="1">
            <a:off x="7379740" y="5124378"/>
            <a:ext cx="457835" cy="544668"/>
          </a:xfrm>
          <a:prstGeom prst="rect">
            <a:avLst/>
          </a:prstGeom>
        </p:spPr>
      </p:pic>
      <p:pic>
        <p:nvPicPr>
          <p:cNvPr id="11" name="Picture 10"/>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rot="10800000" flipH="1" flipV="1">
            <a:off x="9524494" y="4016975"/>
            <a:ext cx="481520" cy="386796"/>
          </a:xfrm>
          <a:prstGeom prst="rect">
            <a:avLst/>
          </a:prstGeom>
        </p:spPr>
      </p:pic>
      <p:pic>
        <p:nvPicPr>
          <p:cNvPr id="12" name="Picture 11"/>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rot="10800000" flipH="1" flipV="1">
            <a:off x="8439259" y="4037302"/>
            <a:ext cx="355215" cy="347324"/>
          </a:xfrm>
          <a:prstGeom prst="rect">
            <a:avLst/>
          </a:prstGeom>
        </p:spPr>
      </p:pic>
      <p:pic>
        <p:nvPicPr>
          <p:cNvPr id="13" name="Picture 12"/>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rot="10800000" flipH="1" flipV="1">
            <a:off x="7437009" y="3940531"/>
            <a:ext cx="339430" cy="576241"/>
          </a:xfrm>
          <a:prstGeom prst="rect">
            <a:avLst/>
          </a:prstGeom>
        </p:spPr>
      </p:pic>
      <p:pic>
        <p:nvPicPr>
          <p:cNvPr id="14" name="Picture 13"/>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rot="10800000" flipH="1" flipV="1">
            <a:off x="6245301" y="3990009"/>
            <a:ext cx="568348" cy="418365"/>
          </a:xfrm>
          <a:prstGeom prst="rect">
            <a:avLst/>
          </a:prstGeom>
        </p:spPr>
      </p:pic>
      <p:pic>
        <p:nvPicPr>
          <p:cNvPr id="15" name="Picture 14"/>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rot="10800000" flipH="1" flipV="1">
            <a:off x="5044788" y="3916850"/>
            <a:ext cx="749910" cy="520989"/>
          </a:xfrm>
          <a:prstGeom prst="rect">
            <a:avLst/>
          </a:prstGeom>
        </p:spPr>
      </p:pic>
      <p:pic>
        <p:nvPicPr>
          <p:cNvPr id="16" name="Picture 15"/>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rot="10800000" flipH="1" flipV="1">
            <a:off x="4123555" y="3916850"/>
            <a:ext cx="481519" cy="623605"/>
          </a:xfrm>
          <a:prstGeom prst="rect">
            <a:avLst/>
          </a:prstGeom>
        </p:spPr>
      </p:pic>
      <p:pic>
        <p:nvPicPr>
          <p:cNvPr id="17" name="Picture 16"/>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rot="10800000" flipH="1" flipV="1">
            <a:off x="3016437" y="4071120"/>
            <a:ext cx="615712" cy="378896"/>
          </a:xfrm>
          <a:prstGeom prst="rect">
            <a:avLst/>
          </a:prstGeom>
        </p:spPr>
      </p:pic>
      <p:pic>
        <p:nvPicPr>
          <p:cNvPr id="18" name="Picture 17"/>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rot="10800000" flipH="1" flipV="1">
            <a:off x="2076833" y="3957841"/>
            <a:ext cx="394688" cy="497306"/>
          </a:xfrm>
          <a:prstGeom prst="rect">
            <a:avLst/>
          </a:prstGeom>
        </p:spPr>
      </p:pic>
      <p:pic>
        <p:nvPicPr>
          <p:cNvPr id="19" name="Picture 18"/>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rot="10800000" flipH="1" flipV="1">
            <a:off x="9477132" y="5033913"/>
            <a:ext cx="576244" cy="599927"/>
          </a:xfrm>
          <a:prstGeom prst="rect">
            <a:avLst/>
          </a:prstGeom>
        </p:spPr>
      </p:pic>
      <p:pic>
        <p:nvPicPr>
          <p:cNvPr id="20" name="Picture 19"/>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rot="10800000" flipH="1" flipV="1">
            <a:off x="9594272" y="2782719"/>
            <a:ext cx="284175" cy="528880"/>
          </a:xfrm>
          <a:prstGeom prst="rect">
            <a:avLst/>
          </a:prstGeom>
        </p:spPr>
      </p:pic>
      <p:pic>
        <p:nvPicPr>
          <p:cNvPr id="21" name="Picture 20"/>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rot="10800000" flipH="1" flipV="1">
            <a:off x="8416083" y="2823397"/>
            <a:ext cx="497304" cy="497304"/>
          </a:xfrm>
          <a:prstGeom prst="rect">
            <a:avLst/>
          </a:prstGeom>
        </p:spPr>
      </p:pic>
      <p:pic>
        <p:nvPicPr>
          <p:cNvPr id="22" name="Picture 21"/>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rot="10800000" flipH="1" flipV="1">
            <a:off x="7385700" y="2879183"/>
            <a:ext cx="442049" cy="363113"/>
          </a:xfrm>
          <a:prstGeom prst="rect">
            <a:avLst/>
          </a:prstGeom>
        </p:spPr>
      </p:pic>
      <p:pic>
        <p:nvPicPr>
          <p:cNvPr id="23" name="Picture 22"/>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a:xfrm rot="10800000" flipH="1" flipV="1">
            <a:off x="6290570" y="2881385"/>
            <a:ext cx="457840" cy="371007"/>
          </a:xfrm>
          <a:prstGeom prst="rect">
            <a:avLst/>
          </a:prstGeom>
        </p:spPr>
      </p:pic>
      <p:pic>
        <p:nvPicPr>
          <p:cNvPr id="24" name="Picture 23"/>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rot="10800000" flipH="1" flipV="1">
            <a:off x="5141772" y="2759332"/>
            <a:ext cx="584136" cy="584136"/>
          </a:xfrm>
          <a:prstGeom prst="rect">
            <a:avLst/>
          </a:prstGeom>
        </p:spPr>
      </p:pic>
      <p:pic>
        <p:nvPicPr>
          <p:cNvPr id="25" name="Picture 24"/>
          <p:cNvPicPr>
            <a:picLocks noChangeAspect="1"/>
          </p:cNvPicPr>
          <p:nvPr userDrawn="1"/>
        </p:nvPicPr>
        <p:blipFill>
          <a:blip r:embed="rId23">
            <a:extLst>
              <a:ext uri="{28A0092B-C50C-407E-A947-70E740481C1C}">
                <a14:useLocalDpi xmlns:a14="http://schemas.microsoft.com/office/drawing/2010/main" val="0"/>
              </a:ext>
            </a:extLst>
          </a:blip>
          <a:stretch>
            <a:fillRect/>
          </a:stretch>
        </p:blipFill>
        <p:spPr>
          <a:xfrm rot="10800000" flipH="1" flipV="1">
            <a:off x="4136126" y="2798508"/>
            <a:ext cx="489410" cy="497301"/>
          </a:xfrm>
          <a:prstGeom prst="rect">
            <a:avLst/>
          </a:prstGeom>
        </p:spPr>
      </p:pic>
      <p:pic>
        <p:nvPicPr>
          <p:cNvPr id="26" name="Picture 25"/>
          <p:cNvPicPr>
            <a:picLocks noChangeAspect="1"/>
          </p:cNvPicPr>
          <p:nvPr userDrawn="1"/>
        </p:nvPicPr>
        <p:blipFill>
          <a:blip r:embed="rId24">
            <a:extLst>
              <a:ext uri="{28A0092B-C50C-407E-A947-70E740481C1C}">
                <a14:useLocalDpi xmlns:a14="http://schemas.microsoft.com/office/drawing/2010/main" val="0"/>
              </a:ext>
            </a:extLst>
          </a:blip>
          <a:stretch>
            <a:fillRect/>
          </a:stretch>
        </p:blipFill>
        <p:spPr>
          <a:xfrm rot="10800000" flipH="1" flipV="1">
            <a:off x="3093224" y="2837969"/>
            <a:ext cx="457839" cy="457839"/>
          </a:xfrm>
          <a:prstGeom prst="rect">
            <a:avLst/>
          </a:prstGeom>
        </p:spPr>
      </p:pic>
      <p:pic>
        <p:nvPicPr>
          <p:cNvPr id="27" name="Picture 26"/>
          <p:cNvPicPr>
            <a:picLocks noChangeAspect="1"/>
          </p:cNvPicPr>
          <p:nvPr userDrawn="1"/>
        </p:nvPicPr>
        <p:blipFill>
          <a:blip r:embed="rId25">
            <a:extLst>
              <a:ext uri="{28A0092B-C50C-407E-A947-70E740481C1C}">
                <a14:useLocalDpi xmlns:a14="http://schemas.microsoft.com/office/drawing/2010/main" val="0"/>
              </a:ext>
            </a:extLst>
          </a:blip>
          <a:stretch>
            <a:fillRect/>
          </a:stretch>
        </p:blipFill>
        <p:spPr>
          <a:xfrm rot="10800000" flipH="1" flipV="1">
            <a:off x="2116303" y="2770184"/>
            <a:ext cx="315750" cy="568351"/>
          </a:xfrm>
          <a:prstGeom prst="rect">
            <a:avLst/>
          </a:prstGeom>
        </p:spPr>
      </p:pic>
      <p:pic>
        <p:nvPicPr>
          <p:cNvPr id="28" name="Picture 27"/>
          <p:cNvPicPr>
            <a:picLocks noChangeAspect="1"/>
          </p:cNvPicPr>
          <p:nvPr userDrawn="1"/>
        </p:nvPicPr>
        <p:blipFill>
          <a:blip r:embed="rId26">
            <a:extLst>
              <a:ext uri="{28A0092B-C50C-407E-A947-70E740481C1C}">
                <a14:useLocalDpi xmlns:a14="http://schemas.microsoft.com/office/drawing/2010/main" val="0"/>
              </a:ext>
            </a:extLst>
          </a:blip>
          <a:stretch>
            <a:fillRect/>
          </a:stretch>
        </p:blipFill>
        <p:spPr>
          <a:xfrm rot="10800000" flipH="1" flipV="1">
            <a:off x="8543898" y="5117265"/>
            <a:ext cx="307854" cy="520985"/>
          </a:xfrm>
          <a:prstGeom prst="rect">
            <a:avLst/>
          </a:prstGeom>
        </p:spPr>
      </p:pic>
      <p:pic>
        <p:nvPicPr>
          <p:cNvPr id="29" name="Picture 28"/>
          <p:cNvPicPr>
            <a:picLocks noChangeAspect="1"/>
          </p:cNvPicPr>
          <p:nvPr userDrawn="1"/>
        </p:nvPicPr>
        <p:blipFill>
          <a:blip r:embed="rId27">
            <a:extLst>
              <a:ext uri="{28A0092B-C50C-407E-A947-70E740481C1C}">
                <a14:useLocalDpi xmlns:a14="http://schemas.microsoft.com/office/drawing/2010/main" val="0"/>
              </a:ext>
            </a:extLst>
          </a:blip>
          <a:stretch>
            <a:fillRect/>
          </a:stretch>
        </p:blipFill>
        <p:spPr>
          <a:xfrm rot="10800000" flipH="1" flipV="1">
            <a:off x="9507442" y="1728213"/>
            <a:ext cx="457836" cy="410473"/>
          </a:xfrm>
          <a:prstGeom prst="rect">
            <a:avLst/>
          </a:prstGeom>
        </p:spPr>
      </p:pic>
      <p:pic>
        <p:nvPicPr>
          <p:cNvPr id="30" name="Picture 29"/>
          <p:cNvPicPr>
            <a:picLocks noChangeAspect="1"/>
          </p:cNvPicPr>
          <p:nvPr userDrawn="1"/>
        </p:nvPicPr>
        <p:blipFill>
          <a:blip r:embed="rId28">
            <a:extLst>
              <a:ext uri="{28A0092B-C50C-407E-A947-70E740481C1C}">
                <a14:useLocalDpi xmlns:a14="http://schemas.microsoft.com/office/drawing/2010/main" val="0"/>
              </a:ext>
            </a:extLst>
          </a:blip>
          <a:stretch>
            <a:fillRect/>
          </a:stretch>
        </p:blipFill>
        <p:spPr>
          <a:xfrm rot="10800000" flipH="1" flipV="1">
            <a:off x="8479232" y="1700584"/>
            <a:ext cx="371007" cy="465733"/>
          </a:xfrm>
          <a:prstGeom prst="rect">
            <a:avLst/>
          </a:prstGeom>
        </p:spPr>
      </p:pic>
      <p:pic>
        <p:nvPicPr>
          <p:cNvPr id="31" name="Picture 30"/>
          <p:cNvPicPr>
            <a:picLocks noChangeAspect="1"/>
          </p:cNvPicPr>
          <p:nvPr userDrawn="1"/>
        </p:nvPicPr>
        <p:blipFill>
          <a:blip r:embed="rId29">
            <a:extLst>
              <a:ext uri="{28A0092B-C50C-407E-A947-70E740481C1C}">
                <a14:useLocalDpi xmlns:a14="http://schemas.microsoft.com/office/drawing/2010/main" val="0"/>
              </a:ext>
            </a:extLst>
          </a:blip>
          <a:stretch>
            <a:fillRect/>
          </a:stretch>
        </p:blipFill>
        <p:spPr>
          <a:xfrm rot="10800000" flipH="1" flipV="1">
            <a:off x="7331905" y="1676904"/>
            <a:ext cx="520985" cy="513094"/>
          </a:xfrm>
          <a:prstGeom prst="rect">
            <a:avLst/>
          </a:prstGeom>
        </p:spPr>
      </p:pic>
      <p:pic>
        <p:nvPicPr>
          <p:cNvPr id="32" name="Picture 31"/>
          <p:cNvPicPr>
            <a:picLocks noChangeAspect="1"/>
          </p:cNvPicPr>
          <p:nvPr userDrawn="1"/>
        </p:nvPicPr>
        <p:blipFill>
          <a:blip r:embed="rId30">
            <a:extLst>
              <a:ext uri="{28A0092B-C50C-407E-A947-70E740481C1C}">
                <a14:useLocalDpi xmlns:a14="http://schemas.microsoft.com/office/drawing/2010/main" val="0"/>
              </a:ext>
            </a:extLst>
          </a:blip>
          <a:stretch>
            <a:fillRect/>
          </a:stretch>
        </p:blipFill>
        <p:spPr>
          <a:xfrm rot="10800000" flipH="1" flipV="1">
            <a:off x="6390036" y="1641382"/>
            <a:ext cx="260493" cy="584138"/>
          </a:xfrm>
          <a:prstGeom prst="rect">
            <a:avLst/>
          </a:prstGeom>
        </p:spPr>
      </p:pic>
      <p:pic>
        <p:nvPicPr>
          <p:cNvPr id="33" name="Picture 32"/>
          <p:cNvPicPr>
            <a:picLocks noChangeAspect="1"/>
          </p:cNvPicPr>
          <p:nvPr userDrawn="1"/>
        </p:nvPicPr>
        <p:blipFill>
          <a:blip r:embed="rId31">
            <a:extLst>
              <a:ext uri="{28A0092B-C50C-407E-A947-70E740481C1C}">
                <a14:useLocalDpi xmlns:a14="http://schemas.microsoft.com/office/drawing/2010/main" val="0"/>
              </a:ext>
            </a:extLst>
          </a:blip>
          <a:stretch>
            <a:fillRect/>
          </a:stretch>
        </p:blipFill>
        <p:spPr>
          <a:xfrm rot="10800000" flipH="1" flipV="1">
            <a:off x="5119218" y="1665066"/>
            <a:ext cx="639392" cy="536772"/>
          </a:xfrm>
          <a:prstGeom prst="rect">
            <a:avLst/>
          </a:prstGeom>
        </p:spPr>
      </p:pic>
      <p:pic>
        <p:nvPicPr>
          <p:cNvPr id="34" name="Picture 33"/>
          <p:cNvPicPr>
            <a:picLocks noChangeAspect="1"/>
          </p:cNvPicPr>
          <p:nvPr userDrawn="1"/>
        </p:nvPicPr>
        <p:blipFill>
          <a:blip r:embed="rId32">
            <a:extLst>
              <a:ext uri="{28A0092B-C50C-407E-A947-70E740481C1C}">
                <a14:useLocalDpi xmlns:a14="http://schemas.microsoft.com/office/drawing/2010/main" val="0"/>
              </a:ext>
            </a:extLst>
          </a:blip>
          <a:stretch>
            <a:fillRect/>
          </a:stretch>
        </p:blipFill>
        <p:spPr>
          <a:xfrm rot="10800000" flipH="1" flipV="1">
            <a:off x="4187633" y="1672598"/>
            <a:ext cx="449943" cy="449943"/>
          </a:xfrm>
          <a:prstGeom prst="rect">
            <a:avLst/>
          </a:prstGeom>
        </p:spPr>
      </p:pic>
      <p:pic>
        <p:nvPicPr>
          <p:cNvPr id="35" name="Picture 34"/>
          <p:cNvPicPr>
            <a:picLocks noChangeAspect="1"/>
          </p:cNvPicPr>
          <p:nvPr userDrawn="1"/>
        </p:nvPicPr>
        <p:blipFill>
          <a:blip r:embed="rId33">
            <a:extLst>
              <a:ext uri="{28A0092B-C50C-407E-A947-70E740481C1C}">
                <a14:useLocalDpi xmlns:a14="http://schemas.microsoft.com/office/drawing/2010/main" val="0"/>
              </a:ext>
            </a:extLst>
          </a:blip>
          <a:stretch>
            <a:fillRect/>
          </a:stretch>
        </p:blipFill>
        <p:spPr>
          <a:xfrm rot="10800000" flipH="1" flipV="1">
            <a:off x="3057277" y="1705180"/>
            <a:ext cx="513093" cy="442048"/>
          </a:xfrm>
          <a:prstGeom prst="rect">
            <a:avLst/>
          </a:prstGeom>
        </p:spPr>
      </p:pic>
    </p:spTree>
    <p:extLst>
      <p:ext uri="{BB962C8B-B14F-4D97-AF65-F5344CB8AC3E}">
        <p14:creationId xmlns:p14="http://schemas.microsoft.com/office/powerpoint/2010/main" val="645325484"/>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36" name="Picture 3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flipH="1" flipV="1">
            <a:off x="1846041" y="1498609"/>
            <a:ext cx="862438" cy="869686"/>
          </a:xfrm>
          <a:prstGeom prst="rect">
            <a:avLst/>
          </a:prstGeom>
        </p:spPr>
      </p:pic>
      <p:pic>
        <p:nvPicPr>
          <p:cNvPr id="37" name="Picture 3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0800000" flipH="1" flipV="1">
            <a:off x="2903999" y="4926598"/>
            <a:ext cx="869686" cy="869686"/>
          </a:xfrm>
          <a:prstGeom prst="rect">
            <a:avLst/>
          </a:prstGeom>
        </p:spPr>
      </p:pic>
      <p:pic>
        <p:nvPicPr>
          <p:cNvPr id="38" name="Picture 3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10800000" flipH="1" flipV="1">
            <a:off x="1828585" y="4901448"/>
            <a:ext cx="869686" cy="869686"/>
          </a:xfrm>
          <a:prstGeom prst="rect">
            <a:avLst/>
          </a:prstGeom>
        </p:spPr>
      </p:pic>
      <p:pic>
        <p:nvPicPr>
          <p:cNvPr id="39" name="Picture 38"/>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rot="10800000" flipH="1" flipV="1">
            <a:off x="6084648" y="4918312"/>
            <a:ext cx="869686" cy="869686"/>
          </a:xfrm>
          <a:prstGeom prst="rect">
            <a:avLst/>
          </a:prstGeom>
        </p:spPr>
      </p:pic>
      <p:pic>
        <p:nvPicPr>
          <p:cNvPr id="40" name="Picture 39"/>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rot="10800000" flipH="1" flipV="1">
            <a:off x="5013595" y="4921936"/>
            <a:ext cx="869686" cy="862438"/>
          </a:xfrm>
          <a:prstGeom prst="rect">
            <a:avLst/>
          </a:prstGeom>
        </p:spPr>
      </p:pic>
      <p:pic>
        <p:nvPicPr>
          <p:cNvPr id="41" name="Picture 40"/>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rot="10800000" flipH="1" flipV="1">
            <a:off x="3945989" y="4908695"/>
            <a:ext cx="869686" cy="862438"/>
          </a:xfrm>
          <a:prstGeom prst="rect">
            <a:avLst/>
          </a:prstGeom>
        </p:spPr>
      </p:pic>
      <p:pic>
        <p:nvPicPr>
          <p:cNvPr id="42" name="Picture 41"/>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rot="10800000" flipH="1" flipV="1">
            <a:off x="7167344" y="4948005"/>
            <a:ext cx="869686" cy="862438"/>
          </a:xfrm>
          <a:prstGeom prst="rect">
            <a:avLst/>
          </a:prstGeom>
        </p:spPr>
      </p:pic>
      <p:pic>
        <p:nvPicPr>
          <p:cNvPr id="43" name="Picture 42"/>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rot="10800000" flipH="1" flipV="1">
            <a:off x="9335115" y="3764349"/>
            <a:ext cx="869686" cy="869686"/>
          </a:xfrm>
          <a:prstGeom prst="rect">
            <a:avLst/>
          </a:prstGeom>
        </p:spPr>
      </p:pic>
      <p:pic>
        <p:nvPicPr>
          <p:cNvPr id="44" name="Picture 43"/>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rot="10800000" flipH="1" flipV="1">
            <a:off x="8229893" y="3781058"/>
            <a:ext cx="869686" cy="869686"/>
          </a:xfrm>
          <a:prstGeom prst="rect">
            <a:avLst/>
          </a:prstGeom>
        </p:spPr>
      </p:pic>
      <p:pic>
        <p:nvPicPr>
          <p:cNvPr id="45" name="Picture 44"/>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rot="10800000" flipH="1" flipV="1">
            <a:off x="7165277" y="3785815"/>
            <a:ext cx="869686" cy="862438"/>
          </a:xfrm>
          <a:prstGeom prst="rect">
            <a:avLst/>
          </a:prstGeom>
        </p:spPr>
      </p:pic>
      <p:pic>
        <p:nvPicPr>
          <p:cNvPr id="46" name="Picture 45"/>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rot="10800000" flipH="1" flipV="1">
            <a:off x="6090290" y="3785814"/>
            <a:ext cx="869686" cy="862438"/>
          </a:xfrm>
          <a:prstGeom prst="rect">
            <a:avLst/>
          </a:prstGeom>
        </p:spPr>
      </p:pic>
      <p:pic>
        <p:nvPicPr>
          <p:cNvPr id="47" name="Picture 4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rot="10800000" flipH="1" flipV="1">
            <a:off x="5005423" y="3771651"/>
            <a:ext cx="862438" cy="869686"/>
          </a:xfrm>
          <a:prstGeom prst="rect">
            <a:avLst/>
          </a:prstGeom>
        </p:spPr>
      </p:pic>
      <p:pic>
        <p:nvPicPr>
          <p:cNvPr id="48" name="Picture 47"/>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rot="10800000" flipH="1" flipV="1">
            <a:off x="3939566" y="3782190"/>
            <a:ext cx="869686" cy="869686"/>
          </a:xfrm>
          <a:prstGeom prst="rect">
            <a:avLst/>
          </a:prstGeom>
        </p:spPr>
      </p:pic>
      <p:pic>
        <p:nvPicPr>
          <p:cNvPr id="49" name="Picture 48"/>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rot="10800000" flipH="1" flipV="1">
            <a:off x="2885826" y="3772731"/>
            <a:ext cx="862438" cy="869686"/>
          </a:xfrm>
          <a:prstGeom prst="rect">
            <a:avLst/>
          </a:prstGeom>
        </p:spPr>
      </p:pic>
      <p:pic>
        <p:nvPicPr>
          <p:cNvPr id="50" name="Picture 49"/>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rot="10800000" flipH="1" flipV="1">
            <a:off x="1839336" y="3772732"/>
            <a:ext cx="869686" cy="869686"/>
          </a:xfrm>
          <a:prstGeom prst="rect">
            <a:avLst/>
          </a:prstGeom>
        </p:spPr>
      </p:pic>
      <p:pic>
        <p:nvPicPr>
          <p:cNvPr id="51" name="Picture 50"/>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rot="10800000" flipH="1" flipV="1">
            <a:off x="9334035" y="4942915"/>
            <a:ext cx="862438" cy="869686"/>
          </a:xfrm>
          <a:prstGeom prst="rect">
            <a:avLst/>
          </a:prstGeom>
        </p:spPr>
      </p:pic>
      <p:pic>
        <p:nvPicPr>
          <p:cNvPr id="52" name="Picture 51"/>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rot="10800000" flipH="1" flipV="1">
            <a:off x="9301517" y="2623868"/>
            <a:ext cx="869686" cy="869686"/>
          </a:xfrm>
          <a:prstGeom prst="rect">
            <a:avLst/>
          </a:prstGeom>
        </p:spPr>
      </p:pic>
      <p:pic>
        <p:nvPicPr>
          <p:cNvPr id="53" name="Picture 52"/>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rot="10800000" flipH="1" flipV="1">
            <a:off x="8233991" y="2624780"/>
            <a:ext cx="862438" cy="869686"/>
          </a:xfrm>
          <a:prstGeom prst="rect">
            <a:avLst/>
          </a:prstGeom>
        </p:spPr>
      </p:pic>
      <p:pic>
        <p:nvPicPr>
          <p:cNvPr id="54" name="Picture 53"/>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rot="10800000" flipH="1" flipV="1">
            <a:off x="7171882" y="2624780"/>
            <a:ext cx="869686" cy="869686"/>
          </a:xfrm>
          <a:prstGeom prst="rect">
            <a:avLst/>
          </a:prstGeom>
        </p:spPr>
      </p:pic>
      <p:pic>
        <p:nvPicPr>
          <p:cNvPr id="55" name="Picture 54"/>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a:xfrm rot="10800000" flipH="1" flipV="1">
            <a:off x="6099709" y="2621744"/>
            <a:ext cx="869686" cy="869686"/>
          </a:xfrm>
          <a:prstGeom prst="rect">
            <a:avLst/>
          </a:prstGeom>
        </p:spPr>
      </p:pic>
      <p:pic>
        <p:nvPicPr>
          <p:cNvPr id="56" name="Picture 55"/>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rot="10800000" flipH="1" flipV="1">
            <a:off x="5010205" y="2617307"/>
            <a:ext cx="869686" cy="869686"/>
          </a:xfrm>
          <a:prstGeom prst="rect">
            <a:avLst/>
          </a:prstGeom>
        </p:spPr>
      </p:pic>
      <p:pic>
        <p:nvPicPr>
          <p:cNvPr id="57" name="Picture 56"/>
          <p:cNvPicPr>
            <a:picLocks noChangeAspect="1"/>
          </p:cNvPicPr>
          <p:nvPr userDrawn="1"/>
        </p:nvPicPr>
        <p:blipFill>
          <a:blip r:embed="rId23">
            <a:extLst>
              <a:ext uri="{28A0092B-C50C-407E-A947-70E740481C1C}">
                <a14:useLocalDpi xmlns:a14="http://schemas.microsoft.com/office/drawing/2010/main" val="0"/>
              </a:ext>
            </a:extLst>
          </a:blip>
          <a:stretch>
            <a:fillRect/>
          </a:stretch>
        </p:blipFill>
        <p:spPr>
          <a:xfrm rot="10800000" flipH="1" flipV="1">
            <a:off x="3942529" y="2623197"/>
            <a:ext cx="869686" cy="869686"/>
          </a:xfrm>
          <a:prstGeom prst="rect">
            <a:avLst/>
          </a:prstGeom>
        </p:spPr>
      </p:pic>
      <p:pic>
        <p:nvPicPr>
          <p:cNvPr id="58" name="Picture 57"/>
          <p:cNvPicPr>
            <a:picLocks noChangeAspect="1"/>
          </p:cNvPicPr>
          <p:nvPr userDrawn="1"/>
        </p:nvPicPr>
        <p:blipFill>
          <a:blip r:embed="rId24">
            <a:extLst>
              <a:ext uri="{28A0092B-C50C-407E-A947-70E740481C1C}">
                <a14:useLocalDpi xmlns:a14="http://schemas.microsoft.com/office/drawing/2010/main" val="0"/>
              </a:ext>
            </a:extLst>
          </a:blip>
          <a:stretch>
            <a:fillRect/>
          </a:stretch>
        </p:blipFill>
        <p:spPr>
          <a:xfrm rot="10800000" flipH="1" flipV="1">
            <a:off x="2899747" y="2624780"/>
            <a:ext cx="869686" cy="869686"/>
          </a:xfrm>
          <a:prstGeom prst="rect">
            <a:avLst/>
          </a:prstGeom>
        </p:spPr>
      </p:pic>
      <p:pic>
        <p:nvPicPr>
          <p:cNvPr id="59" name="Picture 58"/>
          <p:cNvPicPr>
            <a:picLocks noChangeAspect="1"/>
          </p:cNvPicPr>
          <p:nvPr userDrawn="1"/>
        </p:nvPicPr>
        <p:blipFill>
          <a:blip r:embed="rId25">
            <a:extLst>
              <a:ext uri="{28A0092B-C50C-407E-A947-70E740481C1C}">
                <a14:useLocalDpi xmlns:a14="http://schemas.microsoft.com/office/drawing/2010/main" val="0"/>
              </a:ext>
            </a:extLst>
          </a:blip>
          <a:stretch>
            <a:fillRect/>
          </a:stretch>
        </p:blipFill>
        <p:spPr>
          <a:xfrm rot="10800000" flipH="1" flipV="1">
            <a:off x="1846584" y="2624780"/>
            <a:ext cx="862438" cy="869686"/>
          </a:xfrm>
          <a:prstGeom prst="rect">
            <a:avLst/>
          </a:prstGeom>
        </p:spPr>
      </p:pic>
      <p:pic>
        <p:nvPicPr>
          <p:cNvPr id="60" name="Picture 59"/>
          <p:cNvPicPr>
            <a:picLocks noChangeAspect="1"/>
          </p:cNvPicPr>
          <p:nvPr userDrawn="1"/>
        </p:nvPicPr>
        <p:blipFill>
          <a:blip r:embed="rId26">
            <a:extLst>
              <a:ext uri="{28A0092B-C50C-407E-A947-70E740481C1C}">
                <a14:useLocalDpi xmlns:a14="http://schemas.microsoft.com/office/drawing/2010/main" val="0"/>
              </a:ext>
            </a:extLst>
          </a:blip>
          <a:stretch>
            <a:fillRect/>
          </a:stretch>
        </p:blipFill>
        <p:spPr>
          <a:xfrm rot="10800000" flipH="1" flipV="1">
            <a:off x="8262982" y="4942915"/>
            <a:ext cx="869686" cy="869686"/>
          </a:xfrm>
          <a:prstGeom prst="rect">
            <a:avLst/>
          </a:prstGeom>
        </p:spPr>
      </p:pic>
      <p:pic>
        <p:nvPicPr>
          <p:cNvPr id="61" name="Picture 60"/>
          <p:cNvPicPr>
            <a:picLocks noChangeAspect="1"/>
          </p:cNvPicPr>
          <p:nvPr userDrawn="1"/>
        </p:nvPicPr>
        <p:blipFill>
          <a:blip r:embed="rId27">
            <a:extLst>
              <a:ext uri="{28A0092B-C50C-407E-A947-70E740481C1C}">
                <a14:useLocalDpi xmlns:a14="http://schemas.microsoft.com/office/drawing/2010/main" val="0"/>
              </a:ext>
            </a:extLst>
          </a:blip>
          <a:stretch>
            <a:fillRect/>
          </a:stretch>
        </p:blipFill>
        <p:spPr>
          <a:xfrm rot="10800000" flipH="1" flipV="1">
            <a:off x="9304670" y="1505857"/>
            <a:ext cx="869686" cy="862438"/>
          </a:xfrm>
          <a:prstGeom prst="rect">
            <a:avLst/>
          </a:prstGeom>
        </p:spPr>
      </p:pic>
      <p:pic>
        <p:nvPicPr>
          <p:cNvPr id="62" name="Picture 61"/>
          <p:cNvPicPr>
            <a:picLocks noChangeAspect="1"/>
          </p:cNvPicPr>
          <p:nvPr userDrawn="1"/>
        </p:nvPicPr>
        <p:blipFill>
          <a:blip r:embed="rId28">
            <a:extLst>
              <a:ext uri="{28A0092B-C50C-407E-A947-70E740481C1C}">
                <a14:useLocalDpi xmlns:a14="http://schemas.microsoft.com/office/drawing/2010/main" val="0"/>
              </a:ext>
            </a:extLst>
          </a:blip>
          <a:stretch>
            <a:fillRect/>
          </a:stretch>
        </p:blipFill>
        <p:spPr>
          <a:xfrm rot="10800000" flipH="1" flipV="1">
            <a:off x="8243195" y="1498609"/>
            <a:ext cx="862438" cy="869686"/>
          </a:xfrm>
          <a:prstGeom prst="rect">
            <a:avLst/>
          </a:prstGeom>
        </p:spPr>
      </p:pic>
      <p:pic>
        <p:nvPicPr>
          <p:cNvPr id="63" name="Picture 62"/>
          <p:cNvPicPr>
            <a:picLocks noChangeAspect="1"/>
          </p:cNvPicPr>
          <p:nvPr userDrawn="1"/>
        </p:nvPicPr>
        <p:blipFill>
          <a:blip r:embed="rId29">
            <a:extLst>
              <a:ext uri="{28A0092B-C50C-407E-A947-70E740481C1C}">
                <a14:useLocalDpi xmlns:a14="http://schemas.microsoft.com/office/drawing/2010/main" val="0"/>
              </a:ext>
            </a:extLst>
          </a:blip>
          <a:stretch>
            <a:fillRect/>
          </a:stretch>
        </p:blipFill>
        <p:spPr>
          <a:xfrm rot="10800000" flipH="1" flipV="1">
            <a:off x="7171882" y="1491361"/>
            <a:ext cx="869686" cy="869686"/>
          </a:xfrm>
          <a:prstGeom prst="rect">
            <a:avLst/>
          </a:prstGeom>
        </p:spPr>
      </p:pic>
      <p:pic>
        <p:nvPicPr>
          <p:cNvPr id="64" name="Picture 63"/>
          <p:cNvPicPr>
            <a:picLocks noChangeAspect="1"/>
          </p:cNvPicPr>
          <p:nvPr userDrawn="1"/>
        </p:nvPicPr>
        <p:blipFill>
          <a:blip r:embed="rId30">
            <a:extLst>
              <a:ext uri="{28A0092B-C50C-407E-A947-70E740481C1C}">
                <a14:useLocalDpi xmlns:a14="http://schemas.microsoft.com/office/drawing/2010/main" val="0"/>
              </a:ext>
            </a:extLst>
          </a:blip>
          <a:stretch>
            <a:fillRect/>
          </a:stretch>
        </p:blipFill>
        <p:spPr>
          <a:xfrm rot="10800000" flipH="1" flipV="1">
            <a:off x="6090513" y="1498609"/>
            <a:ext cx="869686" cy="869686"/>
          </a:xfrm>
          <a:prstGeom prst="rect">
            <a:avLst/>
          </a:prstGeom>
        </p:spPr>
      </p:pic>
      <p:pic>
        <p:nvPicPr>
          <p:cNvPr id="65" name="Picture 64"/>
          <p:cNvPicPr>
            <a:picLocks noChangeAspect="1"/>
          </p:cNvPicPr>
          <p:nvPr userDrawn="1"/>
        </p:nvPicPr>
        <p:blipFill>
          <a:blip r:embed="rId31">
            <a:extLst>
              <a:ext uri="{28A0092B-C50C-407E-A947-70E740481C1C}">
                <a14:useLocalDpi xmlns:a14="http://schemas.microsoft.com/office/drawing/2010/main" val="0"/>
              </a:ext>
            </a:extLst>
          </a:blip>
          <a:stretch>
            <a:fillRect/>
          </a:stretch>
        </p:blipFill>
        <p:spPr>
          <a:xfrm rot="10800000" flipH="1" flipV="1">
            <a:off x="4998997" y="1495075"/>
            <a:ext cx="869686" cy="869686"/>
          </a:xfrm>
          <a:prstGeom prst="rect">
            <a:avLst/>
          </a:prstGeom>
        </p:spPr>
      </p:pic>
      <p:pic>
        <p:nvPicPr>
          <p:cNvPr id="66" name="Picture 65"/>
          <p:cNvPicPr>
            <a:picLocks noChangeAspect="1"/>
          </p:cNvPicPr>
          <p:nvPr userDrawn="1"/>
        </p:nvPicPr>
        <p:blipFill>
          <a:blip r:embed="rId32">
            <a:extLst>
              <a:ext uri="{28A0092B-C50C-407E-A947-70E740481C1C}">
                <a14:useLocalDpi xmlns:a14="http://schemas.microsoft.com/office/drawing/2010/main" val="0"/>
              </a:ext>
            </a:extLst>
          </a:blip>
          <a:stretch>
            <a:fillRect/>
          </a:stretch>
        </p:blipFill>
        <p:spPr>
          <a:xfrm rot="10800000" flipH="1" flipV="1">
            <a:off x="3937831" y="1498609"/>
            <a:ext cx="869686" cy="862438"/>
          </a:xfrm>
          <a:prstGeom prst="rect">
            <a:avLst/>
          </a:prstGeom>
        </p:spPr>
      </p:pic>
      <p:pic>
        <p:nvPicPr>
          <p:cNvPr id="67" name="Picture 66"/>
          <p:cNvPicPr>
            <a:picLocks noChangeAspect="1"/>
          </p:cNvPicPr>
          <p:nvPr userDrawn="1"/>
        </p:nvPicPr>
        <p:blipFill>
          <a:blip r:embed="rId33">
            <a:extLst>
              <a:ext uri="{28A0092B-C50C-407E-A947-70E740481C1C}">
                <a14:useLocalDpi xmlns:a14="http://schemas.microsoft.com/office/drawing/2010/main" val="0"/>
              </a:ext>
            </a:extLst>
          </a:blip>
          <a:stretch>
            <a:fillRect/>
          </a:stretch>
        </p:blipFill>
        <p:spPr>
          <a:xfrm rot="10800000" flipH="1" flipV="1">
            <a:off x="2893944" y="1491361"/>
            <a:ext cx="869686" cy="869686"/>
          </a:xfrm>
          <a:prstGeom prst="rect">
            <a:avLst/>
          </a:prstGeom>
        </p:spPr>
      </p:pic>
    </p:spTree>
    <p:extLst>
      <p:ext uri="{BB962C8B-B14F-4D97-AF65-F5344CB8AC3E}">
        <p14:creationId xmlns:p14="http://schemas.microsoft.com/office/powerpoint/2010/main" val="26114985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429BD6-CE70-4EF2-8BAC-9DAC102891ED}" type="datetimeFigureOut">
              <a:rPr lang="en-US" smtClean="0"/>
              <a:t>9/16/2020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A8B652-C657-4765-BC45-21300D5552E4}" type="slidenum">
              <a:rPr lang="en-US" smtClean="0"/>
              <a:t>‹#›</a:t>
            </a:fld>
            <a:endParaRPr lang="en-US"/>
          </a:p>
        </p:txBody>
      </p:sp>
    </p:spTree>
    <p:extLst>
      <p:ext uri="{BB962C8B-B14F-4D97-AF65-F5344CB8AC3E}">
        <p14:creationId xmlns:p14="http://schemas.microsoft.com/office/powerpoint/2010/main" val="67681086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34" name="Picture 3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flipH="1" flipV="1">
            <a:off x="1827199" y="1490096"/>
            <a:ext cx="886709" cy="886711"/>
          </a:xfrm>
          <a:prstGeom prst="rect">
            <a:avLst/>
          </a:prstGeom>
        </p:spPr>
      </p:pic>
      <p:pic>
        <p:nvPicPr>
          <p:cNvPr id="35" name="Picture 3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0800000" flipH="1" flipV="1">
            <a:off x="2899788" y="4908695"/>
            <a:ext cx="886709" cy="886711"/>
          </a:xfrm>
          <a:prstGeom prst="rect">
            <a:avLst/>
          </a:prstGeom>
        </p:spPr>
      </p:pic>
      <p:pic>
        <p:nvPicPr>
          <p:cNvPr id="68" name="Picture 6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10800000" flipH="1" flipV="1">
            <a:off x="1827199" y="4897003"/>
            <a:ext cx="886709" cy="886711"/>
          </a:xfrm>
          <a:prstGeom prst="rect">
            <a:avLst/>
          </a:prstGeom>
        </p:spPr>
      </p:pic>
      <p:pic>
        <p:nvPicPr>
          <p:cNvPr id="69" name="Picture 68"/>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rot="10800000" flipH="1" flipV="1">
            <a:off x="6084711" y="4908695"/>
            <a:ext cx="886709" cy="886711"/>
          </a:xfrm>
          <a:prstGeom prst="rect">
            <a:avLst/>
          </a:prstGeom>
        </p:spPr>
      </p:pic>
      <p:pic>
        <p:nvPicPr>
          <p:cNvPr id="70" name="Picture 69"/>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rot="10800000" flipH="1" flipV="1">
            <a:off x="5012607" y="4908695"/>
            <a:ext cx="886709" cy="886711"/>
          </a:xfrm>
          <a:prstGeom prst="rect">
            <a:avLst/>
          </a:prstGeom>
        </p:spPr>
      </p:pic>
      <p:pic>
        <p:nvPicPr>
          <p:cNvPr id="71" name="Picture 70"/>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rot="10800000" flipH="1" flipV="1">
            <a:off x="3940153" y="4897002"/>
            <a:ext cx="886709" cy="886711"/>
          </a:xfrm>
          <a:prstGeom prst="rect">
            <a:avLst/>
          </a:prstGeom>
        </p:spPr>
      </p:pic>
      <p:pic>
        <p:nvPicPr>
          <p:cNvPr id="72" name="Picture 71"/>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rot="10800000" flipH="1" flipV="1">
            <a:off x="7156761" y="4940658"/>
            <a:ext cx="886709" cy="886711"/>
          </a:xfrm>
          <a:prstGeom prst="rect">
            <a:avLst/>
          </a:prstGeom>
        </p:spPr>
      </p:pic>
      <p:pic>
        <p:nvPicPr>
          <p:cNvPr id="73" name="Picture 72"/>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rot="10800000" flipH="1" flipV="1">
            <a:off x="9321899" y="3754627"/>
            <a:ext cx="886709" cy="886711"/>
          </a:xfrm>
          <a:prstGeom prst="rect">
            <a:avLst/>
          </a:prstGeom>
        </p:spPr>
      </p:pic>
      <p:pic>
        <p:nvPicPr>
          <p:cNvPr id="74" name="Picture 73"/>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rot="10800000" flipH="1" flipV="1">
            <a:off x="8227760" y="3772545"/>
            <a:ext cx="886709" cy="886711"/>
          </a:xfrm>
          <a:prstGeom prst="rect">
            <a:avLst/>
          </a:prstGeom>
        </p:spPr>
      </p:pic>
      <p:pic>
        <p:nvPicPr>
          <p:cNvPr id="75" name="Picture 74"/>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rot="10800000" flipH="1" flipV="1">
            <a:off x="7156762" y="3761542"/>
            <a:ext cx="886709" cy="886711"/>
          </a:xfrm>
          <a:prstGeom prst="rect">
            <a:avLst/>
          </a:prstGeom>
        </p:spPr>
      </p:pic>
      <p:pic>
        <p:nvPicPr>
          <p:cNvPr id="76" name="Picture 75"/>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rot="10800000" flipH="1" flipV="1">
            <a:off x="6072163" y="3772545"/>
            <a:ext cx="886709" cy="886711"/>
          </a:xfrm>
          <a:prstGeom prst="rect">
            <a:avLst/>
          </a:prstGeom>
        </p:spPr>
      </p:pic>
      <p:pic>
        <p:nvPicPr>
          <p:cNvPr id="77" name="Picture 7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rot="10800000" flipH="1" flipV="1">
            <a:off x="5001693" y="3772545"/>
            <a:ext cx="886709" cy="886711"/>
          </a:xfrm>
          <a:prstGeom prst="rect">
            <a:avLst/>
          </a:prstGeom>
        </p:spPr>
      </p:pic>
      <p:pic>
        <p:nvPicPr>
          <p:cNvPr id="78" name="Picture 77"/>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rot="10800000" flipH="1" flipV="1">
            <a:off x="3940154" y="3761542"/>
            <a:ext cx="886709" cy="886711"/>
          </a:xfrm>
          <a:prstGeom prst="rect">
            <a:avLst/>
          </a:prstGeom>
        </p:spPr>
      </p:pic>
      <p:pic>
        <p:nvPicPr>
          <p:cNvPr id="79" name="Picture 78"/>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rot="10800000" flipH="1" flipV="1">
            <a:off x="2890690" y="3772545"/>
            <a:ext cx="893919" cy="886711"/>
          </a:xfrm>
          <a:prstGeom prst="rect">
            <a:avLst/>
          </a:prstGeom>
        </p:spPr>
      </p:pic>
      <p:pic>
        <p:nvPicPr>
          <p:cNvPr id="80" name="Picture 79"/>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rot="10800000" flipH="1" flipV="1">
            <a:off x="1827199" y="3772545"/>
            <a:ext cx="886709" cy="886711"/>
          </a:xfrm>
          <a:prstGeom prst="rect">
            <a:avLst/>
          </a:prstGeom>
        </p:spPr>
      </p:pic>
      <p:pic>
        <p:nvPicPr>
          <p:cNvPr id="81" name="Picture 80"/>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rot="10800000" flipH="1" flipV="1">
            <a:off x="9316949" y="4940658"/>
            <a:ext cx="893919" cy="886711"/>
          </a:xfrm>
          <a:prstGeom prst="rect">
            <a:avLst/>
          </a:prstGeom>
        </p:spPr>
      </p:pic>
      <p:pic>
        <p:nvPicPr>
          <p:cNvPr id="82" name="Picture 81"/>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rot="10800000" flipH="1" flipV="1">
            <a:off x="9301516" y="2605987"/>
            <a:ext cx="886709" cy="886711"/>
          </a:xfrm>
          <a:prstGeom prst="rect">
            <a:avLst/>
          </a:prstGeom>
        </p:spPr>
      </p:pic>
      <p:pic>
        <p:nvPicPr>
          <p:cNvPr id="83" name="Picture 82"/>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rot="10800000" flipH="1" flipV="1">
            <a:off x="8217776" y="2597430"/>
            <a:ext cx="893919" cy="886711"/>
          </a:xfrm>
          <a:prstGeom prst="rect">
            <a:avLst/>
          </a:prstGeom>
        </p:spPr>
      </p:pic>
      <p:pic>
        <p:nvPicPr>
          <p:cNvPr id="84" name="Picture 83"/>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rot="10800000" flipH="1" flipV="1">
            <a:off x="7156763" y="2599353"/>
            <a:ext cx="886709" cy="886711"/>
          </a:xfrm>
          <a:prstGeom prst="rect">
            <a:avLst/>
          </a:prstGeom>
        </p:spPr>
      </p:pic>
      <p:pic>
        <p:nvPicPr>
          <p:cNvPr id="85" name="Picture 84"/>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a:xfrm rot="10800000" flipH="1" flipV="1">
            <a:off x="6072164" y="2617307"/>
            <a:ext cx="886709" cy="886711"/>
          </a:xfrm>
          <a:prstGeom prst="rect">
            <a:avLst/>
          </a:prstGeom>
        </p:spPr>
      </p:pic>
      <p:pic>
        <p:nvPicPr>
          <p:cNvPr id="86" name="Picture 85"/>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rot="10800000" flipH="1" flipV="1">
            <a:off x="5012607" y="2605987"/>
            <a:ext cx="886709" cy="886711"/>
          </a:xfrm>
          <a:prstGeom prst="rect">
            <a:avLst/>
          </a:prstGeom>
        </p:spPr>
      </p:pic>
      <p:pic>
        <p:nvPicPr>
          <p:cNvPr id="87" name="Picture 86"/>
          <p:cNvPicPr>
            <a:picLocks noChangeAspect="1"/>
          </p:cNvPicPr>
          <p:nvPr userDrawn="1"/>
        </p:nvPicPr>
        <p:blipFill>
          <a:blip r:embed="rId23">
            <a:extLst>
              <a:ext uri="{28A0092B-C50C-407E-A947-70E740481C1C}">
                <a14:useLocalDpi xmlns:a14="http://schemas.microsoft.com/office/drawing/2010/main" val="0"/>
              </a:ext>
            </a:extLst>
          </a:blip>
          <a:stretch>
            <a:fillRect/>
          </a:stretch>
        </p:blipFill>
        <p:spPr>
          <a:xfrm rot="10800000" flipH="1" flipV="1">
            <a:off x="3940198" y="2600283"/>
            <a:ext cx="886709" cy="886711"/>
          </a:xfrm>
          <a:prstGeom prst="rect">
            <a:avLst/>
          </a:prstGeom>
        </p:spPr>
      </p:pic>
      <p:pic>
        <p:nvPicPr>
          <p:cNvPr id="88" name="Picture 87"/>
          <p:cNvPicPr>
            <a:picLocks noChangeAspect="1"/>
          </p:cNvPicPr>
          <p:nvPr userDrawn="1"/>
        </p:nvPicPr>
        <p:blipFill>
          <a:blip r:embed="rId24">
            <a:extLst>
              <a:ext uri="{28A0092B-C50C-407E-A947-70E740481C1C}">
                <a14:useLocalDpi xmlns:a14="http://schemas.microsoft.com/office/drawing/2010/main" val="0"/>
              </a:ext>
            </a:extLst>
          </a:blip>
          <a:stretch>
            <a:fillRect/>
          </a:stretch>
        </p:blipFill>
        <p:spPr>
          <a:xfrm rot="10800000" flipH="1" flipV="1">
            <a:off x="2890048" y="2605987"/>
            <a:ext cx="886709" cy="886711"/>
          </a:xfrm>
          <a:prstGeom prst="rect">
            <a:avLst/>
          </a:prstGeom>
        </p:spPr>
      </p:pic>
      <p:pic>
        <p:nvPicPr>
          <p:cNvPr id="89" name="Picture 88"/>
          <p:cNvPicPr>
            <a:picLocks noChangeAspect="1"/>
          </p:cNvPicPr>
          <p:nvPr userDrawn="1"/>
        </p:nvPicPr>
        <p:blipFill>
          <a:blip r:embed="rId25">
            <a:extLst>
              <a:ext uri="{28A0092B-C50C-407E-A947-70E740481C1C}">
                <a14:useLocalDpi xmlns:a14="http://schemas.microsoft.com/office/drawing/2010/main" val="0"/>
              </a:ext>
            </a:extLst>
          </a:blip>
          <a:stretch>
            <a:fillRect/>
          </a:stretch>
        </p:blipFill>
        <p:spPr>
          <a:xfrm rot="10800000" flipH="1" flipV="1">
            <a:off x="1818200" y="2626991"/>
            <a:ext cx="886709" cy="886711"/>
          </a:xfrm>
          <a:prstGeom prst="rect">
            <a:avLst/>
          </a:prstGeom>
        </p:spPr>
      </p:pic>
      <p:pic>
        <p:nvPicPr>
          <p:cNvPr id="90" name="Picture 89"/>
          <p:cNvPicPr>
            <a:picLocks noChangeAspect="1"/>
          </p:cNvPicPr>
          <p:nvPr userDrawn="1"/>
        </p:nvPicPr>
        <p:blipFill>
          <a:blip r:embed="rId26">
            <a:extLst>
              <a:ext uri="{28A0092B-C50C-407E-A947-70E740481C1C}">
                <a14:useLocalDpi xmlns:a14="http://schemas.microsoft.com/office/drawing/2010/main" val="0"/>
              </a:ext>
            </a:extLst>
          </a:blip>
          <a:stretch>
            <a:fillRect/>
          </a:stretch>
        </p:blipFill>
        <p:spPr>
          <a:xfrm rot="10800000" flipH="1" flipV="1">
            <a:off x="8262982" y="4940658"/>
            <a:ext cx="893919" cy="886711"/>
          </a:xfrm>
          <a:prstGeom prst="rect">
            <a:avLst/>
          </a:prstGeom>
        </p:spPr>
      </p:pic>
      <p:pic>
        <p:nvPicPr>
          <p:cNvPr id="91" name="Picture 90"/>
          <p:cNvPicPr>
            <a:picLocks noChangeAspect="1"/>
          </p:cNvPicPr>
          <p:nvPr userDrawn="1"/>
        </p:nvPicPr>
        <p:blipFill>
          <a:blip r:embed="rId27">
            <a:extLst>
              <a:ext uri="{28A0092B-C50C-407E-A947-70E740481C1C}">
                <a14:useLocalDpi xmlns:a14="http://schemas.microsoft.com/office/drawing/2010/main" val="0"/>
              </a:ext>
            </a:extLst>
          </a:blip>
          <a:stretch>
            <a:fillRect/>
          </a:stretch>
        </p:blipFill>
        <p:spPr>
          <a:xfrm rot="10800000" flipH="1" flipV="1">
            <a:off x="9301517" y="1491421"/>
            <a:ext cx="886709" cy="886711"/>
          </a:xfrm>
          <a:prstGeom prst="rect">
            <a:avLst/>
          </a:prstGeom>
        </p:spPr>
      </p:pic>
      <p:pic>
        <p:nvPicPr>
          <p:cNvPr id="92" name="Picture 91"/>
          <p:cNvPicPr>
            <a:picLocks noChangeAspect="1"/>
          </p:cNvPicPr>
          <p:nvPr userDrawn="1"/>
        </p:nvPicPr>
        <p:blipFill>
          <a:blip r:embed="rId28">
            <a:extLst>
              <a:ext uri="{28A0092B-C50C-407E-A947-70E740481C1C}">
                <a14:useLocalDpi xmlns:a14="http://schemas.microsoft.com/office/drawing/2010/main" val="0"/>
              </a:ext>
            </a:extLst>
          </a:blip>
          <a:stretch>
            <a:fillRect/>
          </a:stretch>
        </p:blipFill>
        <p:spPr>
          <a:xfrm rot="10800000" flipH="1" flipV="1">
            <a:off x="8238574" y="1490096"/>
            <a:ext cx="886709" cy="886711"/>
          </a:xfrm>
          <a:prstGeom prst="rect">
            <a:avLst/>
          </a:prstGeom>
        </p:spPr>
      </p:pic>
      <p:pic>
        <p:nvPicPr>
          <p:cNvPr id="93" name="Picture 92"/>
          <p:cNvPicPr>
            <a:picLocks noChangeAspect="1"/>
          </p:cNvPicPr>
          <p:nvPr userDrawn="1"/>
        </p:nvPicPr>
        <p:blipFill>
          <a:blip r:embed="rId29">
            <a:extLst>
              <a:ext uri="{28A0092B-C50C-407E-A947-70E740481C1C}">
                <a14:useLocalDpi xmlns:a14="http://schemas.microsoft.com/office/drawing/2010/main" val="0"/>
              </a:ext>
            </a:extLst>
          </a:blip>
          <a:stretch>
            <a:fillRect/>
          </a:stretch>
        </p:blipFill>
        <p:spPr>
          <a:xfrm rot="10800000" flipH="1" flipV="1">
            <a:off x="7156764" y="1490096"/>
            <a:ext cx="886709" cy="886711"/>
          </a:xfrm>
          <a:prstGeom prst="rect">
            <a:avLst/>
          </a:prstGeom>
        </p:spPr>
      </p:pic>
      <p:pic>
        <p:nvPicPr>
          <p:cNvPr id="94" name="Picture 93"/>
          <p:cNvPicPr>
            <a:picLocks noChangeAspect="1"/>
          </p:cNvPicPr>
          <p:nvPr userDrawn="1"/>
        </p:nvPicPr>
        <p:blipFill>
          <a:blip r:embed="rId30">
            <a:extLst>
              <a:ext uri="{28A0092B-C50C-407E-A947-70E740481C1C}">
                <a14:useLocalDpi xmlns:a14="http://schemas.microsoft.com/office/drawing/2010/main" val="0"/>
              </a:ext>
            </a:extLst>
          </a:blip>
          <a:stretch>
            <a:fillRect/>
          </a:stretch>
        </p:blipFill>
        <p:spPr>
          <a:xfrm rot="10800000" flipH="1" flipV="1">
            <a:off x="6057042" y="1505857"/>
            <a:ext cx="886709" cy="886711"/>
          </a:xfrm>
          <a:prstGeom prst="rect">
            <a:avLst/>
          </a:prstGeom>
        </p:spPr>
      </p:pic>
      <p:pic>
        <p:nvPicPr>
          <p:cNvPr id="95" name="Picture 94"/>
          <p:cNvPicPr>
            <a:picLocks noChangeAspect="1"/>
          </p:cNvPicPr>
          <p:nvPr userDrawn="1"/>
        </p:nvPicPr>
        <p:blipFill>
          <a:blip r:embed="rId31">
            <a:extLst>
              <a:ext uri="{28A0092B-C50C-407E-A947-70E740481C1C}">
                <a14:useLocalDpi xmlns:a14="http://schemas.microsoft.com/office/drawing/2010/main" val="0"/>
              </a:ext>
            </a:extLst>
          </a:blip>
          <a:stretch>
            <a:fillRect/>
          </a:stretch>
        </p:blipFill>
        <p:spPr>
          <a:xfrm rot="10800000" flipH="1" flipV="1">
            <a:off x="4992121" y="1491361"/>
            <a:ext cx="886709" cy="886711"/>
          </a:xfrm>
          <a:prstGeom prst="rect">
            <a:avLst/>
          </a:prstGeom>
        </p:spPr>
      </p:pic>
      <p:pic>
        <p:nvPicPr>
          <p:cNvPr id="96" name="Picture 95"/>
          <p:cNvPicPr>
            <a:picLocks noChangeAspect="1"/>
          </p:cNvPicPr>
          <p:nvPr userDrawn="1"/>
        </p:nvPicPr>
        <p:blipFill>
          <a:blip r:embed="rId32">
            <a:extLst>
              <a:ext uri="{28A0092B-C50C-407E-A947-70E740481C1C}">
                <a14:useLocalDpi xmlns:a14="http://schemas.microsoft.com/office/drawing/2010/main" val="0"/>
              </a:ext>
            </a:extLst>
          </a:blip>
          <a:stretch>
            <a:fillRect/>
          </a:stretch>
        </p:blipFill>
        <p:spPr>
          <a:xfrm rot="10800000" flipH="1" flipV="1">
            <a:off x="3942529" y="1491361"/>
            <a:ext cx="886709" cy="886711"/>
          </a:xfrm>
          <a:prstGeom prst="rect">
            <a:avLst/>
          </a:prstGeom>
        </p:spPr>
      </p:pic>
      <p:pic>
        <p:nvPicPr>
          <p:cNvPr id="97" name="Picture 96"/>
          <p:cNvPicPr>
            <a:picLocks noChangeAspect="1"/>
          </p:cNvPicPr>
          <p:nvPr userDrawn="1"/>
        </p:nvPicPr>
        <p:blipFill>
          <a:blip r:embed="rId33">
            <a:extLst>
              <a:ext uri="{28A0092B-C50C-407E-A947-70E740481C1C}">
                <a14:useLocalDpi xmlns:a14="http://schemas.microsoft.com/office/drawing/2010/main" val="0"/>
              </a:ext>
            </a:extLst>
          </a:blip>
          <a:stretch>
            <a:fillRect/>
          </a:stretch>
        </p:blipFill>
        <p:spPr>
          <a:xfrm rot="10800000" flipH="1" flipV="1">
            <a:off x="2877608" y="1491361"/>
            <a:ext cx="886709" cy="886711"/>
          </a:xfrm>
          <a:prstGeom prst="rect">
            <a:avLst/>
          </a:prstGeom>
        </p:spPr>
      </p:pic>
    </p:spTree>
    <p:extLst>
      <p:ext uri="{BB962C8B-B14F-4D97-AF65-F5344CB8AC3E}">
        <p14:creationId xmlns:p14="http://schemas.microsoft.com/office/powerpoint/2010/main" val="391397657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3429BD6-CE70-4EF2-8BAC-9DAC102891ED}" type="datetimeFigureOut">
              <a:rPr lang="en-US" smtClean="0"/>
              <a:t>9/16/2020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A8B652-C657-4765-BC45-21300D5552E4}" type="slidenum">
              <a:rPr lang="en-US" smtClean="0"/>
              <a:t>‹#›</a:t>
            </a:fld>
            <a:endParaRPr lang="en-US"/>
          </a:p>
        </p:txBody>
      </p:sp>
    </p:spTree>
    <p:extLst>
      <p:ext uri="{BB962C8B-B14F-4D97-AF65-F5344CB8AC3E}">
        <p14:creationId xmlns:p14="http://schemas.microsoft.com/office/powerpoint/2010/main" val="2151884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3429BD6-CE70-4EF2-8BAC-9DAC102891ED}" type="datetimeFigureOut">
              <a:rPr lang="en-US" smtClean="0"/>
              <a:t>9/16/2020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A8B652-C657-4765-BC45-21300D5552E4}" type="slidenum">
              <a:rPr lang="en-US" smtClean="0"/>
              <a:t>‹#›</a:t>
            </a:fld>
            <a:endParaRPr lang="en-US"/>
          </a:p>
        </p:txBody>
      </p:sp>
    </p:spTree>
    <p:extLst>
      <p:ext uri="{BB962C8B-B14F-4D97-AF65-F5344CB8AC3E}">
        <p14:creationId xmlns:p14="http://schemas.microsoft.com/office/powerpoint/2010/main" val="301942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3429BD6-CE70-4EF2-8BAC-9DAC102891ED}" type="datetimeFigureOut">
              <a:rPr lang="en-US" smtClean="0"/>
              <a:t>9/16/2020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A8B652-C657-4765-BC45-21300D5552E4}" type="slidenum">
              <a:rPr lang="en-US" smtClean="0"/>
              <a:t>‹#›</a:t>
            </a:fld>
            <a:endParaRPr lang="en-US"/>
          </a:p>
        </p:txBody>
      </p:sp>
    </p:spTree>
    <p:extLst>
      <p:ext uri="{BB962C8B-B14F-4D97-AF65-F5344CB8AC3E}">
        <p14:creationId xmlns:p14="http://schemas.microsoft.com/office/powerpoint/2010/main" val="604001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3429BD6-CE70-4EF2-8BAC-9DAC102891ED}" type="datetimeFigureOut">
              <a:rPr lang="en-US" smtClean="0"/>
              <a:t>9/16/2020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A8B652-C657-4765-BC45-21300D5552E4}" type="slidenum">
              <a:rPr lang="en-US" smtClean="0"/>
              <a:t>‹#›</a:t>
            </a:fld>
            <a:endParaRPr lang="en-US"/>
          </a:p>
        </p:txBody>
      </p:sp>
    </p:spTree>
    <p:extLst>
      <p:ext uri="{BB962C8B-B14F-4D97-AF65-F5344CB8AC3E}">
        <p14:creationId xmlns:p14="http://schemas.microsoft.com/office/powerpoint/2010/main" val="2968123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429BD6-CE70-4EF2-8BAC-9DAC102891ED}" type="datetimeFigureOut">
              <a:rPr lang="en-US" smtClean="0"/>
              <a:t>9/16/2020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A8B652-C657-4765-BC45-21300D5552E4}" type="slidenum">
              <a:rPr lang="en-US" smtClean="0"/>
              <a:t>‹#›</a:t>
            </a:fld>
            <a:endParaRPr lang="en-US"/>
          </a:p>
        </p:txBody>
      </p:sp>
    </p:spTree>
    <p:extLst>
      <p:ext uri="{BB962C8B-B14F-4D97-AF65-F5344CB8AC3E}">
        <p14:creationId xmlns:p14="http://schemas.microsoft.com/office/powerpoint/2010/main" val="2475767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3429BD6-CE70-4EF2-8BAC-9DAC102891ED}" type="datetimeFigureOut">
              <a:rPr lang="en-US" smtClean="0"/>
              <a:t>9/16/2020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A8B652-C657-4765-BC45-21300D5552E4}" type="slidenum">
              <a:rPr lang="en-US" smtClean="0"/>
              <a:t>‹#›</a:t>
            </a:fld>
            <a:endParaRPr lang="en-US"/>
          </a:p>
        </p:txBody>
      </p:sp>
    </p:spTree>
    <p:extLst>
      <p:ext uri="{BB962C8B-B14F-4D97-AF65-F5344CB8AC3E}">
        <p14:creationId xmlns:p14="http://schemas.microsoft.com/office/powerpoint/2010/main" val="1530586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3429BD6-CE70-4EF2-8BAC-9DAC102891ED}" type="datetimeFigureOut">
              <a:rPr lang="en-US" smtClean="0"/>
              <a:t>9/16/2020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A8B652-C657-4765-BC45-21300D5552E4}" type="slidenum">
              <a:rPr lang="en-US" smtClean="0"/>
              <a:t>‹#›</a:t>
            </a:fld>
            <a:endParaRPr lang="en-US"/>
          </a:p>
        </p:txBody>
      </p:sp>
    </p:spTree>
    <p:extLst>
      <p:ext uri="{BB962C8B-B14F-4D97-AF65-F5344CB8AC3E}">
        <p14:creationId xmlns:p14="http://schemas.microsoft.com/office/powerpoint/2010/main" val="1105909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image" Target="../media/image2.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image" Target="../media/image1.png"/><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429BD6-CE70-4EF2-8BAC-9DAC102891ED}" type="datetimeFigureOut">
              <a:rPr lang="en-US" smtClean="0"/>
              <a:t>9/16/2020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8B652-C657-4765-BC45-21300D5552E4}" type="slidenum">
              <a:rPr lang="en-US" smtClean="0"/>
              <a:t>‹#›</a:t>
            </a:fld>
            <a:endParaRPr lang="en-US"/>
          </a:p>
        </p:txBody>
      </p:sp>
    </p:spTree>
    <p:extLst>
      <p:ext uri="{BB962C8B-B14F-4D97-AF65-F5344CB8AC3E}">
        <p14:creationId xmlns:p14="http://schemas.microsoft.com/office/powerpoint/2010/main" val="17549493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1215688" y="6449950"/>
            <a:ext cx="623621" cy="228661"/>
          </a:xfrm>
          <a:prstGeom prst="rect">
            <a:avLst/>
          </a:prstGeom>
        </p:spPr>
      </p:pic>
      <p:pic>
        <p:nvPicPr>
          <p:cNvPr id="9" name="Picture 8"/>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14377" y="625761"/>
            <a:ext cx="1259233" cy="461719"/>
          </a:xfrm>
          <a:prstGeom prst="rect">
            <a:avLst/>
          </a:prstGeom>
        </p:spPr>
      </p:pic>
    </p:spTree>
    <p:extLst>
      <p:ext uri="{BB962C8B-B14F-4D97-AF65-F5344CB8AC3E}">
        <p14:creationId xmlns:p14="http://schemas.microsoft.com/office/powerpoint/2010/main" val="32062737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0.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10.jpeg"/><Relationship Id="rId2" Type="http://schemas.openxmlformats.org/officeDocument/2006/relationships/notesSlide" Target="../notesSlides/notesSlide6.xml"/><Relationship Id="rId1" Type="http://schemas.openxmlformats.org/officeDocument/2006/relationships/slideLayout" Target="../slideLayouts/slideLayout16.xml"/><Relationship Id="rId4" Type="http://schemas.openxmlformats.org/officeDocument/2006/relationships/image" Target="../media/image111.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101.jpg"/><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notesSlide" Target="../notesSlides/notesSlide3.xml"/><Relationship Id="rId1" Type="http://schemas.openxmlformats.org/officeDocument/2006/relationships/slideLayout" Target="../slideLayouts/slideLayout16.xml"/><Relationship Id="rId4" Type="http://schemas.openxmlformats.org/officeDocument/2006/relationships/image" Target="../media/image10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104.jpeg"/><Relationship Id="rId2" Type="http://schemas.openxmlformats.org/officeDocument/2006/relationships/notesSlide" Target="../notesSlides/notesSlide4.xml"/><Relationship Id="rId1" Type="http://schemas.openxmlformats.org/officeDocument/2006/relationships/slideLayout" Target="../slideLayouts/slideLayout16.xml"/><Relationship Id="rId4" Type="http://schemas.openxmlformats.org/officeDocument/2006/relationships/image" Target="../media/image107.png"/></Relationships>
</file>

<file path=ppt/slides/_rels/slide7.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105.jpe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notesSlide" Target="../notesSlides/notesSlide5.xml"/><Relationship Id="rId1" Type="http://schemas.openxmlformats.org/officeDocument/2006/relationships/slideLayout" Target="../slideLayouts/slideLayout16.xml"/><Relationship Id="rId4" Type="http://schemas.openxmlformats.org/officeDocument/2006/relationships/image" Target="../media/image108.png"/></Relationships>
</file>

<file path=ppt/slides/_rels/slide9.xml.rels><?xml version="1.0" encoding="UTF-8" standalone="yes"?>
<Relationships xmlns="http://schemas.openxmlformats.org/package/2006/relationships"><Relationship Id="rId3" Type="http://schemas.openxmlformats.org/officeDocument/2006/relationships/image" Target="../media/image109.jpeg"/><Relationship Id="rId2" Type="http://schemas.openxmlformats.org/officeDocument/2006/relationships/image" Target="../media/image110.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10565" r="10565"/>
          <a:stretch>
            <a:fillRect/>
          </a:stretch>
        </p:blipFill>
        <p:spPr/>
      </p:pic>
      <p:sp>
        <p:nvSpPr>
          <p:cNvPr id="3" name="Text Placeholder 2"/>
          <p:cNvSpPr>
            <a:spLocks noGrp="1"/>
          </p:cNvSpPr>
          <p:nvPr>
            <p:ph type="body" sz="quarter" idx="14"/>
          </p:nvPr>
        </p:nvSpPr>
        <p:spPr>
          <a:xfrm>
            <a:off x="609600" y="1909481"/>
            <a:ext cx="4819650" cy="1035425"/>
          </a:xfrm>
        </p:spPr>
        <p:txBody>
          <a:bodyPr/>
          <a:lstStyle/>
          <a:p>
            <a:r>
              <a:rPr lang="en-US" sz="2400" dirty="0"/>
              <a:t>Effects of Non-Darcy flow on Worst Case Discharge Calculation</a:t>
            </a:r>
          </a:p>
          <a:p>
            <a:endParaRPr lang="en-US" sz="2400" dirty="0"/>
          </a:p>
        </p:txBody>
      </p:sp>
      <p:sp>
        <p:nvSpPr>
          <p:cNvPr id="4" name="Text Placeholder 3"/>
          <p:cNvSpPr>
            <a:spLocks noGrp="1"/>
          </p:cNvSpPr>
          <p:nvPr>
            <p:ph type="body" sz="quarter" idx="15"/>
          </p:nvPr>
        </p:nvSpPr>
        <p:spPr>
          <a:xfrm>
            <a:off x="609600" y="3498380"/>
            <a:ext cx="5118538" cy="1356007"/>
          </a:xfrm>
        </p:spPr>
        <p:txBody>
          <a:bodyPr/>
          <a:lstStyle/>
          <a:p>
            <a:r>
              <a:rPr lang="en-US" sz="1600" b="1" dirty="0" smtClean="0"/>
              <a:t>Youssuf A. Elnoamany</a:t>
            </a:r>
          </a:p>
          <a:p>
            <a:r>
              <a:rPr lang="en-US" sz="1600" b="1" dirty="0" smtClean="0"/>
              <a:t>Spring 2020 Well Completion Design</a:t>
            </a:r>
          </a:p>
          <a:p>
            <a:r>
              <a:rPr lang="en-US" sz="1600" b="1" dirty="0" smtClean="0"/>
              <a:t>Final Project Presentation</a:t>
            </a:r>
          </a:p>
          <a:p>
            <a:r>
              <a:rPr lang="en-US" sz="1600" b="1" dirty="0" smtClean="0"/>
              <a:t>Dr. Richard G. Hughes</a:t>
            </a:r>
            <a:endParaRPr lang="en-US" sz="1600" b="1" dirty="0"/>
          </a:p>
        </p:txBody>
      </p:sp>
      <p:sp>
        <p:nvSpPr>
          <p:cNvPr id="5" name="Date Placeholder 4"/>
          <p:cNvSpPr>
            <a:spLocks noGrp="1"/>
          </p:cNvSpPr>
          <p:nvPr>
            <p:ph type="dt" sz="half" idx="2"/>
          </p:nvPr>
        </p:nvSpPr>
        <p:spPr/>
        <p:txBody>
          <a:bodyPr/>
          <a:lstStyle/>
          <a:p>
            <a:fld id="{ECF06203-5F8C-2541-AE27-92EEE0F4EC3D}" type="datetime1">
              <a:rPr lang="en-US" smtClean="0"/>
              <a:t>9/16/2020</a:t>
            </a:fld>
            <a:endParaRPr lang="en-US" dirty="0"/>
          </a:p>
        </p:txBody>
      </p:sp>
      <p:sp>
        <p:nvSpPr>
          <p:cNvPr id="6" name="Slide Number Placeholder 5"/>
          <p:cNvSpPr>
            <a:spLocks noGrp="1"/>
          </p:cNvSpPr>
          <p:nvPr>
            <p:ph type="sldNum" sz="quarter" idx="4"/>
          </p:nvPr>
        </p:nvSpPr>
        <p:spPr/>
        <p:txBody>
          <a:bodyPr/>
          <a:lstStyle/>
          <a:p>
            <a:fld id="{F0C85BA6-357D-0B42-BE4F-E601DD070715}" type="slidenum">
              <a:rPr lang="en-US" smtClean="0"/>
              <a:pPr/>
              <a:t>1</a:t>
            </a:fld>
            <a:endParaRPr lang="en-US" dirty="0"/>
          </a:p>
        </p:txBody>
      </p:sp>
      <p:sp>
        <p:nvSpPr>
          <p:cNvPr id="7" name="Footer Placeholder 6"/>
          <p:cNvSpPr>
            <a:spLocks noGrp="1"/>
          </p:cNvSpPr>
          <p:nvPr>
            <p:ph type="ftr" sz="quarter" idx="3"/>
          </p:nvPr>
        </p:nvSpPr>
        <p:spPr/>
        <p:txBody>
          <a:bodyPr/>
          <a:lstStyle/>
          <a:p>
            <a:r>
              <a:rPr lang="en-US" smtClean="0"/>
              <a:t>Page Title</a:t>
            </a:r>
            <a:endParaRPr lang="en-US" dirty="0"/>
          </a:p>
        </p:txBody>
      </p:sp>
    </p:spTree>
    <p:extLst>
      <p:ext uri="{BB962C8B-B14F-4D97-AF65-F5344CB8AC3E}">
        <p14:creationId xmlns:p14="http://schemas.microsoft.com/office/powerpoint/2010/main" val="37559177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5"/>
          </p:nvPr>
        </p:nvSpPr>
        <p:spPr>
          <a:xfrm>
            <a:off x="1794680" y="196697"/>
            <a:ext cx="9768323" cy="1174826"/>
          </a:xfrm>
        </p:spPr>
        <p:txBody>
          <a:bodyPr/>
          <a:lstStyle/>
          <a:p>
            <a:pPr algn="ctr"/>
            <a:r>
              <a:rPr lang="en-US" sz="2800" b="1" dirty="0" smtClean="0"/>
              <a:t>Results (cont’d)</a:t>
            </a:r>
            <a:endParaRPr lang="en-US" sz="2800" b="1" dirty="0"/>
          </a:p>
        </p:txBody>
      </p:sp>
      <p:sp>
        <p:nvSpPr>
          <p:cNvPr id="5" name="Date Placeholder 4"/>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CE58E66-D04D-2C4C-ACB4-BDEEC4745AC2}" type="datetime1">
              <a:rPr kumimoji="0" lang="en-US" sz="1200" b="0" i="0" u="none" strike="noStrike" kern="1200" cap="none" spc="0" normalizeH="0" baseline="0" noProof="0" smtClean="0">
                <a:ln>
                  <a:noFill/>
                </a:ln>
                <a:solidFill>
                  <a:srgbClr val="E7E6E6"/>
                </a:solidFill>
                <a:effectLst/>
                <a:uLnTx/>
                <a:uFillTx/>
                <a:latin typeface="Helvetica" charset="0"/>
                <a:cs typeface="Helvetica" charset="0"/>
              </a:rPr>
              <a:pPr marL="0" marR="0" lvl="0" indent="0" algn="l" defTabSz="914400" rtl="0" eaLnBrk="1" fontAlgn="auto" latinLnBrk="0" hangingPunct="1">
                <a:lnSpc>
                  <a:spcPct val="100000"/>
                </a:lnSpc>
                <a:spcBef>
                  <a:spcPts val="0"/>
                </a:spcBef>
                <a:spcAft>
                  <a:spcPts val="0"/>
                </a:spcAft>
                <a:buClrTx/>
                <a:buSzTx/>
                <a:buFontTx/>
                <a:buNone/>
                <a:tabLst/>
                <a:defRPr/>
              </a:pPr>
              <a:t>9/16/2020</a:t>
            </a:fld>
            <a:endParaRPr kumimoji="0" lang="en-US" sz="1200" b="0" i="0" u="none" strike="noStrike" kern="1200" cap="none" spc="0" normalizeH="0" baseline="0" noProof="0" dirty="0">
              <a:ln>
                <a:noFill/>
              </a:ln>
              <a:solidFill>
                <a:srgbClr val="E7E6E6"/>
              </a:solidFill>
              <a:effectLst/>
              <a:uLnTx/>
              <a:uFillTx/>
              <a:latin typeface="Helvetica" charset="0"/>
              <a:cs typeface="Helvetica" charset="0"/>
            </a:endParaRPr>
          </a:p>
        </p:txBody>
      </p:sp>
      <p:sp>
        <p:nvSpPr>
          <p:cNvPr id="6" name="Slide Number Placeholder 5"/>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7E6E6"/>
                </a:solidFill>
                <a:effectLst/>
                <a:uLnTx/>
                <a:uFillTx/>
                <a:latin typeface="Helvetica" charset="0"/>
                <a:cs typeface="Helvetica" charset="0"/>
              </a:rPr>
              <a:t>3</a:t>
            </a:r>
          </a:p>
        </p:txBody>
      </p:sp>
      <p:sp>
        <p:nvSpPr>
          <p:cNvPr id="7" name="Footer Placeholder 6"/>
          <p:cNvSpPr>
            <a:spLocks noGrp="1"/>
          </p:cNvSpPr>
          <p:nvPr>
            <p:ph type="ftr" sz="quarter" idx="3"/>
          </p:nvPr>
        </p:nvSpPr>
        <p:spPr>
          <a:xfrm>
            <a:off x="3824288" y="6303399"/>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E7E6E6"/>
              </a:solidFill>
              <a:effectLst/>
              <a:uLnTx/>
              <a:uFillTx/>
              <a:latin typeface="Helvetica" charset="0"/>
              <a:cs typeface="Helvetica" charset="0"/>
            </a:endParaRPr>
          </a:p>
        </p:txBody>
      </p:sp>
      <p:pic>
        <p:nvPicPr>
          <p:cNvPr id="10" name="Picture 9"/>
          <p:cNvPicPr/>
          <p:nvPr/>
        </p:nvPicPr>
        <p:blipFill>
          <a:blip r:embed="rId3" cstate="print">
            <a:extLst>
              <a:ext uri="{28A0092B-C50C-407E-A947-70E740481C1C}">
                <a14:useLocalDpi xmlns:a14="http://schemas.microsoft.com/office/drawing/2010/main" val="0"/>
              </a:ext>
            </a:extLst>
          </a:blip>
          <a:stretch>
            <a:fillRect/>
          </a:stretch>
        </p:blipFill>
        <p:spPr>
          <a:xfrm>
            <a:off x="6678841" y="1921026"/>
            <a:ext cx="5247005" cy="3410585"/>
          </a:xfrm>
          <a:prstGeom prst="rect">
            <a:avLst/>
          </a:prstGeom>
        </p:spPr>
      </p:pic>
      <p:pic>
        <p:nvPicPr>
          <p:cNvPr id="11" name="Picture 10"/>
          <p:cNvPicPr/>
          <p:nvPr/>
        </p:nvPicPr>
        <p:blipFill>
          <a:blip r:embed="rId4" cstate="print">
            <a:extLst>
              <a:ext uri="{28A0092B-C50C-407E-A947-70E740481C1C}">
                <a14:useLocalDpi xmlns:a14="http://schemas.microsoft.com/office/drawing/2010/main" val="0"/>
              </a:ext>
            </a:extLst>
          </a:blip>
          <a:stretch>
            <a:fillRect/>
          </a:stretch>
        </p:blipFill>
        <p:spPr>
          <a:xfrm>
            <a:off x="6238702" y="1918959"/>
            <a:ext cx="5943600" cy="3343275"/>
          </a:xfrm>
          <a:prstGeom prst="rect">
            <a:avLst/>
          </a:prstGeom>
        </p:spPr>
      </p:pic>
      <p:sp>
        <p:nvSpPr>
          <p:cNvPr id="8" name="TextBox 7"/>
          <p:cNvSpPr txBox="1"/>
          <p:nvPr/>
        </p:nvSpPr>
        <p:spPr>
          <a:xfrm>
            <a:off x="672179" y="1371523"/>
            <a:ext cx="6006662" cy="300082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smtClean="0"/>
              <a:t>Coupled reservoir-material balance through MBAL</a:t>
            </a:r>
          </a:p>
          <a:p>
            <a:pPr marL="285750" indent="-285750">
              <a:lnSpc>
                <a:spcPct val="150000"/>
              </a:lnSpc>
              <a:buFont typeface="Arial" panose="020B0604020202020204" pitchFamily="34" charset="0"/>
              <a:buChar char="•"/>
            </a:pPr>
            <a:r>
              <a:rPr lang="en-US" dirty="0" smtClean="0"/>
              <a:t>Average reservoir parameters after 80 days</a:t>
            </a:r>
          </a:p>
          <a:p>
            <a:pPr marL="285750" indent="-285750">
              <a:lnSpc>
                <a:spcPct val="150000"/>
              </a:lnSpc>
              <a:buFont typeface="Arial" panose="020B0604020202020204" pitchFamily="34" charset="0"/>
              <a:buChar char="•"/>
            </a:pPr>
            <a:r>
              <a:rPr lang="en-US" dirty="0" smtClean="0"/>
              <a:t>Lower pressure drop and consequently, lower difference in oil rate prediction </a:t>
            </a:r>
          </a:p>
          <a:p>
            <a:pPr marL="285750" indent="-285750">
              <a:lnSpc>
                <a:spcPct val="150000"/>
              </a:lnSpc>
              <a:buFont typeface="Arial" panose="020B0604020202020204" pitchFamily="34" charset="0"/>
              <a:buChar char="•"/>
            </a:pPr>
            <a:r>
              <a:rPr lang="el-GR" dirty="0" smtClean="0"/>
              <a:t>Δ</a:t>
            </a:r>
            <a:r>
              <a:rPr lang="en-US" dirty="0" smtClean="0"/>
              <a:t> P = 80 psi</a:t>
            </a:r>
          </a:p>
          <a:p>
            <a:pPr marL="285750" indent="-285750">
              <a:lnSpc>
                <a:spcPct val="150000"/>
              </a:lnSpc>
              <a:buFont typeface="Arial" panose="020B0604020202020204" pitchFamily="34" charset="0"/>
              <a:buChar char="•"/>
            </a:pPr>
            <a:r>
              <a:rPr lang="en-US" dirty="0" smtClean="0"/>
              <a:t>Δ q = 300 </a:t>
            </a:r>
            <a:r>
              <a:rPr lang="en-US" dirty="0" err="1" smtClean="0"/>
              <a:t>bbl</a:t>
            </a:r>
            <a:r>
              <a:rPr lang="en-US" dirty="0" smtClean="0"/>
              <a:t>/day</a:t>
            </a:r>
          </a:p>
          <a:p>
            <a:pPr marL="285750" indent="-285750">
              <a:lnSpc>
                <a:spcPct val="150000"/>
              </a:lnSpc>
              <a:buFont typeface="Arial" panose="020B0604020202020204" pitchFamily="34" charset="0"/>
              <a:buChar char="•"/>
            </a:pPr>
            <a:r>
              <a:rPr lang="en-US" dirty="0"/>
              <a:t>408000 </a:t>
            </a:r>
            <a:r>
              <a:rPr lang="en-US" dirty="0" err="1"/>
              <a:t>bbl</a:t>
            </a:r>
            <a:r>
              <a:rPr lang="en-US" dirty="0"/>
              <a:t> difference in total cumulative oil </a:t>
            </a:r>
            <a:r>
              <a:rPr lang="en-US" dirty="0" smtClean="0"/>
              <a:t>produced.</a:t>
            </a:r>
          </a:p>
        </p:txBody>
      </p:sp>
    </p:spTree>
    <p:extLst>
      <p:ext uri="{BB962C8B-B14F-4D97-AF65-F5344CB8AC3E}">
        <p14:creationId xmlns:p14="http://schemas.microsoft.com/office/powerpoint/2010/main" val="237047484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2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5"/>
          </p:nvPr>
        </p:nvSpPr>
        <p:spPr>
          <a:xfrm>
            <a:off x="1794680" y="196697"/>
            <a:ext cx="9768323" cy="1174826"/>
          </a:xfrm>
        </p:spPr>
        <p:txBody>
          <a:bodyPr/>
          <a:lstStyle/>
          <a:p>
            <a:pPr algn="ctr"/>
            <a:r>
              <a:rPr lang="en-US" sz="2800" b="1" dirty="0" smtClean="0"/>
              <a:t>Conclusion</a:t>
            </a:r>
            <a:endParaRPr lang="en-US" sz="2800" b="1" dirty="0"/>
          </a:p>
        </p:txBody>
      </p:sp>
      <p:sp>
        <p:nvSpPr>
          <p:cNvPr id="5" name="Date Placeholder 4"/>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CE58E66-D04D-2C4C-ACB4-BDEEC4745AC2}" type="datetime1">
              <a:rPr kumimoji="0" lang="en-US" sz="1200" b="0" i="0" u="none" strike="noStrike" kern="1200" cap="none" spc="0" normalizeH="0" baseline="0" noProof="0" smtClean="0">
                <a:ln>
                  <a:noFill/>
                </a:ln>
                <a:solidFill>
                  <a:srgbClr val="E7E6E6"/>
                </a:solidFill>
                <a:effectLst/>
                <a:uLnTx/>
                <a:uFillTx/>
                <a:latin typeface="Helvetica" charset="0"/>
                <a:cs typeface="Helvetica" charset="0"/>
              </a:rPr>
              <a:pPr marL="0" marR="0" lvl="0" indent="0" algn="l" defTabSz="914400" rtl="0" eaLnBrk="1" fontAlgn="auto" latinLnBrk="0" hangingPunct="1">
                <a:lnSpc>
                  <a:spcPct val="100000"/>
                </a:lnSpc>
                <a:spcBef>
                  <a:spcPts val="0"/>
                </a:spcBef>
                <a:spcAft>
                  <a:spcPts val="0"/>
                </a:spcAft>
                <a:buClrTx/>
                <a:buSzTx/>
                <a:buFontTx/>
                <a:buNone/>
                <a:tabLst/>
                <a:defRPr/>
              </a:pPr>
              <a:t>9/16/2020</a:t>
            </a:fld>
            <a:endParaRPr kumimoji="0" lang="en-US" sz="1200" b="0" i="0" u="none" strike="noStrike" kern="1200" cap="none" spc="0" normalizeH="0" baseline="0" noProof="0" dirty="0">
              <a:ln>
                <a:noFill/>
              </a:ln>
              <a:solidFill>
                <a:srgbClr val="E7E6E6"/>
              </a:solidFill>
              <a:effectLst/>
              <a:uLnTx/>
              <a:uFillTx/>
              <a:latin typeface="Helvetica" charset="0"/>
              <a:cs typeface="Helvetica" charset="0"/>
            </a:endParaRPr>
          </a:p>
        </p:txBody>
      </p:sp>
      <p:sp>
        <p:nvSpPr>
          <p:cNvPr id="6" name="Slide Number Placeholder 5"/>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7E6E6"/>
                </a:solidFill>
                <a:effectLst/>
                <a:uLnTx/>
                <a:uFillTx/>
                <a:latin typeface="Helvetica" charset="0"/>
                <a:cs typeface="Helvetica" charset="0"/>
              </a:rPr>
              <a:t>3</a:t>
            </a:r>
          </a:p>
        </p:txBody>
      </p:sp>
      <p:sp>
        <p:nvSpPr>
          <p:cNvPr id="7" name="Footer Placeholder 6"/>
          <p:cNvSpPr>
            <a:spLocks noGrp="1"/>
          </p:cNvSpPr>
          <p:nvPr>
            <p:ph type="ftr" sz="quarter" idx="3"/>
          </p:nvPr>
        </p:nvSpPr>
        <p:spPr>
          <a:xfrm>
            <a:off x="3824288" y="6303399"/>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E7E6E6"/>
              </a:solidFill>
              <a:effectLst/>
              <a:uLnTx/>
              <a:uFillTx/>
              <a:latin typeface="Helvetica" charset="0"/>
              <a:cs typeface="Helvetica" charset="0"/>
            </a:endParaRPr>
          </a:p>
        </p:txBody>
      </p:sp>
      <p:sp>
        <p:nvSpPr>
          <p:cNvPr id="8" name="TextBox 7"/>
          <p:cNvSpPr txBox="1"/>
          <p:nvPr/>
        </p:nvSpPr>
        <p:spPr>
          <a:xfrm>
            <a:off x="851338" y="1663637"/>
            <a:ext cx="10711665" cy="341632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The effect of non-Darcy flow </a:t>
            </a:r>
            <a:r>
              <a:rPr lang="en-US" dirty="0" smtClean="0"/>
              <a:t>on WCD estimation and total discharge volume of an undergoing loss of well control situation has been investigated.</a:t>
            </a:r>
          </a:p>
          <a:p>
            <a:pPr marL="285750" indent="-285750">
              <a:lnSpc>
                <a:spcPct val="150000"/>
              </a:lnSpc>
              <a:buFont typeface="Arial" panose="020B0604020202020204" pitchFamily="34" charset="0"/>
              <a:buChar char="•"/>
            </a:pPr>
            <a:r>
              <a:rPr lang="en-US" dirty="0" smtClean="0"/>
              <a:t>Compared </a:t>
            </a:r>
            <a:r>
              <a:rPr lang="en-US" dirty="0"/>
              <a:t>with </a:t>
            </a:r>
            <a:r>
              <a:rPr lang="en-US" dirty="0" smtClean="0"/>
              <a:t>	Darcy flow IPR, non-Darcy flow will predict a reduced WCD value and consequently, total discharged volume.</a:t>
            </a:r>
          </a:p>
          <a:p>
            <a:pPr marL="285750" indent="-285750">
              <a:lnSpc>
                <a:spcPct val="150000"/>
              </a:lnSpc>
              <a:buFont typeface="Arial" panose="020B0604020202020204" pitchFamily="34" charset="0"/>
              <a:buChar char="•"/>
            </a:pPr>
            <a:r>
              <a:rPr lang="en-US" dirty="0" smtClean="0"/>
              <a:t>An </a:t>
            </a:r>
            <a:r>
              <a:rPr lang="en-US" dirty="0"/>
              <a:t>intuitive approach to incorporate non-Darcy flow in </a:t>
            </a:r>
            <a:r>
              <a:rPr lang="en-US" dirty="0" smtClean="0"/>
              <a:t>WCD estimation the </a:t>
            </a:r>
            <a:r>
              <a:rPr lang="en-US" dirty="0"/>
              <a:t>basis of inflow area is </a:t>
            </a:r>
            <a:r>
              <a:rPr lang="en-US" dirty="0" smtClean="0"/>
              <a:t>a more accurate and rational approximation to the real value as </a:t>
            </a:r>
            <a:r>
              <a:rPr lang="en-US" dirty="0" err="1" smtClean="0"/>
              <a:t>deepwater</a:t>
            </a:r>
            <a:r>
              <a:rPr lang="en-US" dirty="0" smtClean="0"/>
              <a:t> wells exhibit very high oil flow rates.</a:t>
            </a:r>
          </a:p>
          <a:p>
            <a:pPr marL="285750" indent="-285750">
              <a:lnSpc>
                <a:spcPct val="150000"/>
              </a:lnSpc>
              <a:buFont typeface="Arial" panose="020B0604020202020204" pitchFamily="34" charset="0"/>
              <a:buChar char="•"/>
            </a:pPr>
            <a:r>
              <a:rPr lang="en-US" dirty="0" smtClean="0"/>
              <a:t> </a:t>
            </a:r>
            <a:r>
              <a:rPr lang="en-US" dirty="0"/>
              <a:t>L</a:t>
            </a:r>
            <a:r>
              <a:rPr lang="en-US" dirty="0" smtClean="0"/>
              <a:t>ess </a:t>
            </a:r>
            <a:r>
              <a:rPr lang="en-US" dirty="0"/>
              <a:t>fines and other penalties imposed by U.S government and federal contracts saving billions of dollars payed by operator </a:t>
            </a:r>
            <a:r>
              <a:rPr lang="en-US" dirty="0" smtClean="0"/>
              <a:t>companies.</a:t>
            </a:r>
            <a:endParaRPr lang="en-US" dirty="0"/>
          </a:p>
        </p:txBody>
      </p:sp>
    </p:spTree>
    <p:extLst>
      <p:ext uri="{BB962C8B-B14F-4D97-AF65-F5344CB8AC3E}">
        <p14:creationId xmlns:p14="http://schemas.microsoft.com/office/powerpoint/2010/main" val="1382631780"/>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5"/>
          </p:nvPr>
        </p:nvSpPr>
        <p:spPr>
          <a:xfrm>
            <a:off x="1794680" y="196697"/>
            <a:ext cx="9768323" cy="1174826"/>
          </a:xfrm>
        </p:spPr>
        <p:txBody>
          <a:bodyPr/>
          <a:lstStyle/>
          <a:p>
            <a:pPr algn="ctr"/>
            <a:r>
              <a:rPr lang="en-US" sz="2800" b="1" dirty="0" smtClean="0"/>
              <a:t>Future Work</a:t>
            </a:r>
            <a:endParaRPr lang="en-US" sz="2800" b="1" dirty="0"/>
          </a:p>
        </p:txBody>
      </p:sp>
      <p:sp>
        <p:nvSpPr>
          <p:cNvPr id="5" name="Date Placeholder 4"/>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CE58E66-D04D-2C4C-ACB4-BDEEC4745AC2}" type="datetime1">
              <a:rPr kumimoji="0" lang="en-US" sz="1200" b="0" i="0" u="none" strike="noStrike" kern="1200" cap="none" spc="0" normalizeH="0" baseline="0" noProof="0" smtClean="0">
                <a:ln>
                  <a:noFill/>
                </a:ln>
                <a:solidFill>
                  <a:srgbClr val="E7E6E6"/>
                </a:solidFill>
                <a:effectLst/>
                <a:uLnTx/>
                <a:uFillTx/>
                <a:latin typeface="Helvetica" charset="0"/>
                <a:cs typeface="Helvetica" charset="0"/>
              </a:rPr>
              <a:pPr marL="0" marR="0" lvl="0" indent="0" algn="l" defTabSz="914400" rtl="0" eaLnBrk="1" fontAlgn="auto" latinLnBrk="0" hangingPunct="1">
                <a:lnSpc>
                  <a:spcPct val="100000"/>
                </a:lnSpc>
                <a:spcBef>
                  <a:spcPts val="0"/>
                </a:spcBef>
                <a:spcAft>
                  <a:spcPts val="0"/>
                </a:spcAft>
                <a:buClrTx/>
                <a:buSzTx/>
                <a:buFontTx/>
                <a:buNone/>
                <a:tabLst/>
                <a:defRPr/>
              </a:pPr>
              <a:t>9/16/2020</a:t>
            </a:fld>
            <a:endParaRPr kumimoji="0" lang="en-US" sz="1200" b="0" i="0" u="none" strike="noStrike" kern="1200" cap="none" spc="0" normalizeH="0" baseline="0" noProof="0" dirty="0">
              <a:ln>
                <a:noFill/>
              </a:ln>
              <a:solidFill>
                <a:srgbClr val="E7E6E6"/>
              </a:solidFill>
              <a:effectLst/>
              <a:uLnTx/>
              <a:uFillTx/>
              <a:latin typeface="Helvetica" charset="0"/>
              <a:cs typeface="Helvetica" charset="0"/>
            </a:endParaRPr>
          </a:p>
        </p:txBody>
      </p:sp>
      <p:sp>
        <p:nvSpPr>
          <p:cNvPr id="6" name="Slide Number Placeholder 5"/>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7E6E6"/>
                </a:solidFill>
                <a:effectLst/>
                <a:uLnTx/>
                <a:uFillTx/>
                <a:latin typeface="Helvetica" charset="0"/>
                <a:cs typeface="Helvetica" charset="0"/>
              </a:rPr>
              <a:t>3</a:t>
            </a:r>
          </a:p>
        </p:txBody>
      </p:sp>
      <p:sp>
        <p:nvSpPr>
          <p:cNvPr id="7" name="Footer Placeholder 6"/>
          <p:cNvSpPr>
            <a:spLocks noGrp="1"/>
          </p:cNvSpPr>
          <p:nvPr>
            <p:ph type="ftr" sz="quarter" idx="3"/>
          </p:nvPr>
        </p:nvSpPr>
        <p:spPr>
          <a:xfrm>
            <a:off x="3824288" y="6303399"/>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E7E6E6"/>
              </a:solidFill>
              <a:effectLst/>
              <a:uLnTx/>
              <a:uFillTx/>
              <a:latin typeface="Helvetica" charset="0"/>
              <a:cs typeface="Helvetica" charset="0"/>
            </a:endParaRPr>
          </a:p>
        </p:txBody>
      </p:sp>
      <p:sp>
        <p:nvSpPr>
          <p:cNvPr id="8" name="TextBox 7"/>
          <p:cNvSpPr txBox="1"/>
          <p:nvPr/>
        </p:nvSpPr>
        <p:spPr>
          <a:xfrm>
            <a:off x="851338" y="1729238"/>
            <a:ext cx="4527773" cy="424731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smtClean="0"/>
              <a:t>Incorporate the </a:t>
            </a:r>
            <a:r>
              <a:rPr lang="en-US" dirty="0" err="1"/>
              <a:t>H</a:t>
            </a:r>
            <a:r>
              <a:rPr lang="en-US" dirty="0" err="1" smtClean="0"/>
              <a:t>agedorn</a:t>
            </a:r>
            <a:r>
              <a:rPr lang="en-US" dirty="0" smtClean="0"/>
              <a:t> and Brown correlation on python</a:t>
            </a:r>
          </a:p>
          <a:p>
            <a:pPr marL="285750" indent="-285750">
              <a:lnSpc>
                <a:spcPct val="150000"/>
              </a:lnSpc>
              <a:buFont typeface="Arial" panose="020B0604020202020204" pitchFamily="34" charset="0"/>
              <a:buChar char="•"/>
            </a:pPr>
            <a:r>
              <a:rPr lang="en-US" dirty="0" smtClean="0"/>
              <a:t>Coupling material balance for forecast oil production using python (Dynamic modeling)</a:t>
            </a:r>
          </a:p>
          <a:p>
            <a:pPr marL="285750" indent="-285750">
              <a:lnSpc>
                <a:spcPct val="150000"/>
              </a:lnSpc>
              <a:buFont typeface="Arial" panose="020B0604020202020204" pitchFamily="34" charset="0"/>
              <a:buChar char="•"/>
            </a:pPr>
            <a:r>
              <a:rPr lang="en-US" dirty="0" smtClean="0"/>
              <a:t>Pressure and saturation dependent properties</a:t>
            </a:r>
          </a:p>
          <a:p>
            <a:pPr marL="285750" indent="-285750">
              <a:lnSpc>
                <a:spcPct val="150000"/>
              </a:lnSpc>
              <a:buFont typeface="Arial" panose="020B0604020202020204" pitchFamily="34" charset="0"/>
              <a:buChar char="•"/>
            </a:pPr>
            <a:r>
              <a:rPr lang="en-US" dirty="0" smtClean="0"/>
              <a:t>Near-well and wellbore region</a:t>
            </a:r>
          </a:p>
          <a:p>
            <a:pPr marL="285750" indent="-285750">
              <a:lnSpc>
                <a:spcPct val="150000"/>
              </a:lnSpc>
              <a:buFont typeface="Arial" panose="020B0604020202020204" pitchFamily="34" charset="0"/>
              <a:buChar char="•"/>
            </a:pPr>
            <a:r>
              <a:rPr lang="en-US" dirty="0" smtClean="0"/>
              <a:t>Introduce multiphase flow </a:t>
            </a:r>
          </a:p>
          <a:p>
            <a:pPr marL="285750" indent="-285750">
              <a:lnSpc>
                <a:spcPct val="150000"/>
              </a:lnSpc>
              <a:buFont typeface="Arial" panose="020B0604020202020204" pitchFamily="34" charset="0"/>
              <a:buChar char="•"/>
            </a:pPr>
            <a:endParaRPr lang="en-US" dirty="0" smtClean="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9111" y="1930944"/>
            <a:ext cx="6547487" cy="3429636"/>
          </a:xfrm>
          <a:prstGeom prst="rect">
            <a:avLst/>
          </a:prstGeom>
        </p:spPr>
      </p:pic>
    </p:spTree>
    <p:extLst>
      <p:ext uri="{BB962C8B-B14F-4D97-AF65-F5344CB8AC3E}">
        <p14:creationId xmlns:p14="http://schemas.microsoft.com/office/powerpoint/2010/main" val="1388298623"/>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5"/>
          </p:nvPr>
        </p:nvSpPr>
        <p:spPr>
          <a:xfrm>
            <a:off x="1794680" y="196697"/>
            <a:ext cx="9768323" cy="1174826"/>
          </a:xfrm>
        </p:spPr>
        <p:txBody>
          <a:bodyPr/>
          <a:lstStyle/>
          <a:p>
            <a:pPr algn="ctr"/>
            <a:r>
              <a:rPr lang="en-US" sz="2800" b="1" dirty="0" smtClean="0"/>
              <a:t>Acknowledgments</a:t>
            </a:r>
            <a:endParaRPr lang="en-US" sz="2800" b="1" dirty="0"/>
          </a:p>
        </p:txBody>
      </p:sp>
      <p:sp>
        <p:nvSpPr>
          <p:cNvPr id="5" name="Date Placeholder 4"/>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CE58E66-D04D-2C4C-ACB4-BDEEC4745AC2}" type="datetime1">
              <a:rPr kumimoji="0" lang="en-US" sz="1200" b="0" i="0" u="none" strike="noStrike" kern="1200" cap="none" spc="0" normalizeH="0" baseline="0" noProof="0" smtClean="0">
                <a:ln>
                  <a:noFill/>
                </a:ln>
                <a:solidFill>
                  <a:srgbClr val="E7E6E6"/>
                </a:solidFill>
                <a:effectLst/>
                <a:uLnTx/>
                <a:uFillTx/>
                <a:latin typeface="Helvetica" charset="0"/>
                <a:cs typeface="Helvetica" charset="0"/>
              </a:rPr>
              <a:pPr marL="0" marR="0" lvl="0" indent="0" algn="l" defTabSz="914400" rtl="0" eaLnBrk="1" fontAlgn="auto" latinLnBrk="0" hangingPunct="1">
                <a:lnSpc>
                  <a:spcPct val="100000"/>
                </a:lnSpc>
                <a:spcBef>
                  <a:spcPts val="0"/>
                </a:spcBef>
                <a:spcAft>
                  <a:spcPts val="0"/>
                </a:spcAft>
                <a:buClrTx/>
                <a:buSzTx/>
                <a:buFontTx/>
                <a:buNone/>
                <a:tabLst/>
                <a:defRPr/>
              </a:pPr>
              <a:t>9/16/2020</a:t>
            </a:fld>
            <a:endParaRPr kumimoji="0" lang="en-US" sz="1200" b="0" i="0" u="none" strike="noStrike" kern="1200" cap="none" spc="0" normalizeH="0" baseline="0" noProof="0" dirty="0">
              <a:ln>
                <a:noFill/>
              </a:ln>
              <a:solidFill>
                <a:srgbClr val="E7E6E6"/>
              </a:solidFill>
              <a:effectLst/>
              <a:uLnTx/>
              <a:uFillTx/>
              <a:latin typeface="Helvetica" charset="0"/>
              <a:cs typeface="Helvetica" charset="0"/>
            </a:endParaRPr>
          </a:p>
        </p:txBody>
      </p:sp>
      <p:sp>
        <p:nvSpPr>
          <p:cNvPr id="6" name="Slide Number Placeholder 5"/>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7E6E6"/>
                </a:solidFill>
                <a:effectLst/>
                <a:uLnTx/>
                <a:uFillTx/>
                <a:latin typeface="Helvetica" charset="0"/>
                <a:cs typeface="Helvetica" charset="0"/>
              </a:rPr>
              <a:t>3</a:t>
            </a:r>
          </a:p>
        </p:txBody>
      </p:sp>
      <p:sp>
        <p:nvSpPr>
          <p:cNvPr id="7" name="Footer Placeholder 6"/>
          <p:cNvSpPr>
            <a:spLocks noGrp="1"/>
          </p:cNvSpPr>
          <p:nvPr>
            <p:ph type="ftr" sz="quarter" idx="3"/>
          </p:nvPr>
        </p:nvSpPr>
        <p:spPr>
          <a:xfrm>
            <a:off x="3824288" y="6303399"/>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E7E6E6"/>
              </a:solidFill>
              <a:effectLst/>
              <a:uLnTx/>
              <a:uFillTx/>
              <a:latin typeface="Helvetica" charset="0"/>
              <a:cs typeface="Helvetica" charset="0"/>
            </a:endParaRPr>
          </a:p>
        </p:txBody>
      </p:sp>
      <p:sp>
        <p:nvSpPr>
          <p:cNvPr id="8" name="TextBox 7"/>
          <p:cNvSpPr txBox="1"/>
          <p:nvPr/>
        </p:nvSpPr>
        <p:spPr>
          <a:xfrm>
            <a:off x="851338" y="2367973"/>
            <a:ext cx="10711665" cy="1295868"/>
          </a:xfrm>
          <a:prstGeom prst="rect">
            <a:avLst/>
          </a:prstGeom>
          <a:noFill/>
        </p:spPr>
        <p:txBody>
          <a:bodyPr wrap="square" rtlCol="0">
            <a:spAutoFit/>
          </a:bodyPr>
          <a:lstStyle/>
          <a:p>
            <a:pPr>
              <a:lnSpc>
                <a:spcPct val="150000"/>
              </a:lnSpc>
            </a:pPr>
            <a:r>
              <a:rPr lang="en-US" dirty="0"/>
              <a:t>I would like to express my gratitude to my advisor Dr. Ipsita Gupta for the idea and subsequent discussions, as well as Dr. Richard Hughes for enhancing my understanding on the topic through this course. I thank my colleague, Hassan who provided helpful insight in programming</a:t>
            </a:r>
            <a:endParaRPr lang="en-US" dirty="0" smtClean="0"/>
          </a:p>
        </p:txBody>
      </p:sp>
    </p:spTree>
    <p:extLst>
      <p:ext uri="{BB962C8B-B14F-4D97-AF65-F5344CB8AC3E}">
        <p14:creationId xmlns:p14="http://schemas.microsoft.com/office/powerpoint/2010/main" val="152994091"/>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5"/>
          </p:nvPr>
        </p:nvSpPr>
        <p:spPr>
          <a:xfrm>
            <a:off x="1794680" y="196697"/>
            <a:ext cx="9768323" cy="1174826"/>
          </a:xfrm>
        </p:spPr>
        <p:txBody>
          <a:bodyPr/>
          <a:lstStyle/>
          <a:p>
            <a:pPr algn="ctr"/>
            <a:r>
              <a:rPr lang="en-US" sz="2800" b="1" dirty="0" smtClean="0"/>
              <a:t>References</a:t>
            </a:r>
            <a:endParaRPr lang="en-US" sz="2800" b="1" dirty="0"/>
          </a:p>
        </p:txBody>
      </p:sp>
      <p:sp>
        <p:nvSpPr>
          <p:cNvPr id="5" name="Date Placeholder 4"/>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CE58E66-D04D-2C4C-ACB4-BDEEC4745AC2}" type="datetime1">
              <a:rPr kumimoji="0" lang="en-US" sz="1200" b="0" i="0" u="none" strike="noStrike" kern="1200" cap="none" spc="0" normalizeH="0" baseline="0" noProof="0" smtClean="0">
                <a:ln>
                  <a:noFill/>
                </a:ln>
                <a:solidFill>
                  <a:srgbClr val="E7E6E6"/>
                </a:solidFill>
                <a:effectLst/>
                <a:uLnTx/>
                <a:uFillTx/>
                <a:latin typeface="Helvetica" charset="0"/>
                <a:cs typeface="Helvetica" charset="0"/>
              </a:rPr>
              <a:pPr marL="0" marR="0" lvl="0" indent="0" algn="l" defTabSz="914400" rtl="0" eaLnBrk="1" fontAlgn="auto" latinLnBrk="0" hangingPunct="1">
                <a:lnSpc>
                  <a:spcPct val="100000"/>
                </a:lnSpc>
                <a:spcBef>
                  <a:spcPts val="0"/>
                </a:spcBef>
                <a:spcAft>
                  <a:spcPts val="0"/>
                </a:spcAft>
                <a:buClrTx/>
                <a:buSzTx/>
                <a:buFontTx/>
                <a:buNone/>
                <a:tabLst/>
                <a:defRPr/>
              </a:pPr>
              <a:t>9/16/2020</a:t>
            </a:fld>
            <a:endParaRPr kumimoji="0" lang="en-US" sz="1200" b="0" i="0" u="none" strike="noStrike" kern="1200" cap="none" spc="0" normalizeH="0" baseline="0" noProof="0" dirty="0">
              <a:ln>
                <a:noFill/>
              </a:ln>
              <a:solidFill>
                <a:srgbClr val="E7E6E6"/>
              </a:solidFill>
              <a:effectLst/>
              <a:uLnTx/>
              <a:uFillTx/>
              <a:latin typeface="Helvetica" charset="0"/>
              <a:cs typeface="Helvetica" charset="0"/>
            </a:endParaRPr>
          </a:p>
        </p:txBody>
      </p:sp>
      <p:sp>
        <p:nvSpPr>
          <p:cNvPr id="6" name="Slide Number Placeholder 5"/>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7E6E6"/>
                </a:solidFill>
                <a:effectLst/>
                <a:uLnTx/>
                <a:uFillTx/>
                <a:latin typeface="Helvetica" charset="0"/>
                <a:cs typeface="Helvetica" charset="0"/>
              </a:rPr>
              <a:t>3</a:t>
            </a:r>
          </a:p>
        </p:txBody>
      </p:sp>
      <p:sp>
        <p:nvSpPr>
          <p:cNvPr id="7" name="Footer Placeholder 6"/>
          <p:cNvSpPr>
            <a:spLocks noGrp="1"/>
          </p:cNvSpPr>
          <p:nvPr>
            <p:ph type="ftr" sz="quarter" idx="3"/>
          </p:nvPr>
        </p:nvSpPr>
        <p:spPr>
          <a:xfrm>
            <a:off x="3824288" y="6303399"/>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E7E6E6"/>
              </a:solidFill>
              <a:effectLst/>
              <a:uLnTx/>
              <a:uFillTx/>
              <a:latin typeface="Helvetica" charset="0"/>
              <a:cs typeface="Helvetica" charset="0"/>
            </a:endParaRPr>
          </a:p>
        </p:txBody>
      </p:sp>
      <p:sp>
        <p:nvSpPr>
          <p:cNvPr id="8" name="TextBox 7"/>
          <p:cNvSpPr txBox="1"/>
          <p:nvPr/>
        </p:nvSpPr>
        <p:spPr>
          <a:xfrm>
            <a:off x="851338" y="1271752"/>
            <a:ext cx="10711665" cy="424731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err="1" smtClean="0"/>
              <a:t>Forchheimer</a:t>
            </a:r>
            <a:r>
              <a:rPr lang="en-US" dirty="0"/>
              <a:t>. (1901). </a:t>
            </a:r>
            <a:r>
              <a:rPr lang="en-US" dirty="0" err="1"/>
              <a:t>Wasserbewegung</a:t>
            </a:r>
            <a:r>
              <a:rPr lang="en-US" dirty="0"/>
              <a:t> </a:t>
            </a:r>
            <a:r>
              <a:rPr lang="en-US" dirty="0" err="1"/>
              <a:t>durch</a:t>
            </a:r>
            <a:r>
              <a:rPr lang="en-US" dirty="0"/>
              <a:t> </a:t>
            </a:r>
            <a:r>
              <a:rPr lang="en-US" dirty="0" err="1"/>
              <a:t>boden</a:t>
            </a:r>
            <a:r>
              <a:rPr lang="en-US" dirty="0"/>
              <a:t>. . Z. Ver. Deutsch. </a:t>
            </a:r>
            <a:r>
              <a:rPr lang="en-US" dirty="0" err="1"/>
              <a:t>Ing</a:t>
            </a:r>
            <a:r>
              <a:rPr lang="en-US" dirty="0"/>
              <a:t>.,, 45, 1782-1788. </a:t>
            </a:r>
          </a:p>
          <a:p>
            <a:pPr marL="285750" indent="-285750">
              <a:lnSpc>
                <a:spcPct val="150000"/>
              </a:lnSpc>
              <a:buFont typeface="Arial" panose="020B0604020202020204" pitchFamily="34" charset="0"/>
              <a:buChar char="•"/>
            </a:pPr>
            <a:r>
              <a:rPr lang="en-US" dirty="0" err="1"/>
              <a:t>Hagedorn</a:t>
            </a:r>
            <a:r>
              <a:rPr lang="en-US" dirty="0"/>
              <a:t>, A. R., &amp; Brown, K. E. (1964). The Effect of Liquid Viscosity in Two-Phase Vertical Flow. Society of Petroleum Engineers. doi:10.2118/733-PA</a:t>
            </a:r>
          </a:p>
          <a:p>
            <a:pPr marL="285750" indent="-285750">
              <a:lnSpc>
                <a:spcPct val="150000"/>
              </a:lnSpc>
              <a:buFont typeface="Arial" panose="020B0604020202020204" pitchFamily="34" charset="0"/>
              <a:buChar char="•"/>
            </a:pPr>
            <a:r>
              <a:rPr lang="en-US" dirty="0"/>
              <a:t>Hughes, D. R. G. (2002). PVT Properties. Reserve Evaluation and Reservoir Management. </a:t>
            </a:r>
          </a:p>
          <a:p>
            <a:pPr marL="285750" indent="-285750">
              <a:lnSpc>
                <a:spcPct val="150000"/>
              </a:lnSpc>
              <a:buFont typeface="Arial" panose="020B0604020202020204" pitchFamily="34" charset="0"/>
              <a:buChar char="•"/>
            </a:pPr>
            <a:r>
              <a:rPr lang="en-US" dirty="0"/>
              <a:t>Jones, S. C. (1987). Using the Inertial Coefficient, B, To Characterize Heterogeneity in Reservoir Rock. Paper presented at the 6;!</a:t>
            </a:r>
            <a:r>
              <a:rPr lang="en-US" dirty="0" err="1"/>
              <a:t>nd</a:t>
            </a:r>
            <a:r>
              <a:rPr lang="en-US" dirty="0"/>
              <a:t> Annual Technical Conference and Exhibition of the Society of Petroleum Engineers, Dallas, TX, USA. </a:t>
            </a:r>
            <a:endParaRPr lang="en-US" dirty="0" smtClean="0"/>
          </a:p>
          <a:p>
            <a:pPr marL="285750" indent="-285750">
              <a:lnSpc>
                <a:spcPct val="150000"/>
              </a:lnSpc>
              <a:buFont typeface="Arial" panose="020B0604020202020204" pitchFamily="34" charset="0"/>
              <a:buChar char="•"/>
            </a:pPr>
            <a:r>
              <a:rPr lang="en-US" dirty="0"/>
              <a:t>Jones., M., B. E., &amp; H., G. O. (1976). Use of To Short Term Multiple Predict Performance Rate Flow of </a:t>
            </a:r>
            <a:r>
              <a:rPr lang="en-US" dirty="0" err="1"/>
              <a:t>WeIIs</a:t>
            </a:r>
            <a:r>
              <a:rPr lang="en-US" dirty="0"/>
              <a:t> Having Turbulence. Paper presented at the 51st Annual Fall Technical </a:t>
            </a:r>
            <a:r>
              <a:rPr lang="en-US" dirty="0" err="1"/>
              <a:t>Con~erence</a:t>
            </a:r>
            <a:r>
              <a:rPr lang="en-US" dirty="0"/>
              <a:t> and Exhibition of the Society of Petroleum Engineers of AIME, New Orleans, LA, USA. </a:t>
            </a:r>
          </a:p>
        </p:txBody>
      </p:sp>
    </p:spTree>
    <p:extLst>
      <p:ext uri="{BB962C8B-B14F-4D97-AF65-F5344CB8AC3E}">
        <p14:creationId xmlns:p14="http://schemas.microsoft.com/office/powerpoint/2010/main" val="2737928907"/>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5"/>
          </p:nvPr>
        </p:nvSpPr>
        <p:spPr>
          <a:xfrm>
            <a:off x="1794680" y="196697"/>
            <a:ext cx="9768323" cy="1174826"/>
          </a:xfrm>
        </p:spPr>
        <p:txBody>
          <a:bodyPr/>
          <a:lstStyle/>
          <a:p>
            <a:pPr algn="ctr"/>
            <a:r>
              <a:rPr lang="en-US" sz="2800" b="1" dirty="0" smtClean="0"/>
              <a:t>References (cont’d)</a:t>
            </a:r>
            <a:endParaRPr lang="en-US" sz="2800" b="1" dirty="0"/>
          </a:p>
        </p:txBody>
      </p:sp>
      <p:sp>
        <p:nvSpPr>
          <p:cNvPr id="5" name="Date Placeholder 4"/>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CE58E66-D04D-2C4C-ACB4-BDEEC4745AC2}" type="datetime1">
              <a:rPr kumimoji="0" lang="en-US" sz="1200" b="0" i="0" u="none" strike="noStrike" kern="1200" cap="none" spc="0" normalizeH="0" baseline="0" noProof="0" smtClean="0">
                <a:ln>
                  <a:noFill/>
                </a:ln>
                <a:solidFill>
                  <a:srgbClr val="E7E6E6"/>
                </a:solidFill>
                <a:effectLst/>
                <a:uLnTx/>
                <a:uFillTx/>
                <a:latin typeface="Helvetica" charset="0"/>
                <a:cs typeface="Helvetica" charset="0"/>
              </a:rPr>
              <a:pPr marL="0" marR="0" lvl="0" indent="0" algn="l" defTabSz="914400" rtl="0" eaLnBrk="1" fontAlgn="auto" latinLnBrk="0" hangingPunct="1">
                <a:lnSpc>
                  <a:spcPct val="100000"/>
                </a:lnSpc>
                <a:spcBef>
                  <a:spcPts val="0"/>
                </a:spcBef>
                <a:spcAft>
                  <a:spcPts val="0"/>
                </a:spcAft>
                <a:buClrTx/>
                <a:buSzTx/>
                <a:buFontTx/>
                <a:buNone/>
                <a:tabLst/>
                <a:defRPr/>
              </a:pPr>
              <a:t>9/16/2020</a:t>
            </a:fld>
            <a:endParaRPr kumimoji="0" lang="en-US" sz="1200" b="0" i="0" u="none" strike="noStrike" kern="1200" cap="none" spc="0" normalizeH="0" baseline="0" noProof="0" dirty="0">
              <a:ln>
                <a:noFill/>
              </a:ln>
              <a:solidFill>
                <a:srgbClr val="E7E6E6"/>
              </a:solidFill>
              <a:effectLst/>
              <a:uLnTx/>
              <a:uFillTx/>
              <a:latin typeface="Helvetica" charset="0"/>
              <a:cs typeface="Helvetica" charset="0"/>
            </a:endParaRPr>
          </a:p>
        </p:txBody>
      </p:sp>
      <p:sp>
        <p:nvSpPr>
          <p:cNvPr id="6" name="Slide Number Placeholder 5"/>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7E6E6"/>
                </a:solidFill>
                <a:effectLst/>
                <a:uLnTx/>
                <a:uFillTx/>
                <a:latin typeface="Helvetica" charset="0"/>
                <a:cs typeface="Helvetica" charset="0"/>
              </a:rPr>
              <a:t>3</a:t>
            </a:r>
          </a:p>
        </p:txBody>
      </p:sp>
      <p:sp>
        <p:nvSpPr>
          <p:cNvPr id="7" name="Footer Placeholder 6"/>
          <p:cNvSpPr>
            <a:spLocks noGrp="1"/>
          </p:cNvSpPr>
          <p:nvPr>
            <p:ph type="ftr" sz="quarter" idx="3"/>
          </p:nvPr>
        </p:nvSpPr>
        <p:spPr>
          <a:xfrm>
            <a:off x="3824288" y="6303399"/>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E7E6E6"/>
              </a:solidFill>
              <a:effectLst/>
              <a:uLnTx/>
              <a:uFillTx/>
              <a:latin typeface="Helvetica" charset="0"/>
              <a:cs typeface="Helvetica" charset="0"/>
            </a:endParaRPr>
          </a:p>
        </p:txBody>
      </p:sp>
      <p:sp>
        <p:nvSpPr>
          <p:cNvPr id="8" name="TextBox 7"/>
          <p:cNvSpPr txBox="1"/>
          <p:nvPr/>
        </p:nvSpPr>
        <p:spPr>
          <a:xfrm>
            <a:off x="851338" y="1271752"/>
            <a:ext cx="10711665" cy="216982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smtClean="0"/>
              <a:t>Mukherjee</a:t>
            </a:r>
            <a:r>
              <a:rPr lang="en-US" dirty="0"/>
              <a:t>, H., &amp; Brill, J. P. (1983). Liquid Holdup Correlations for Inclined Two-Phase Flow. Society of Petroleum Engineers. doi:10.2118/10923-PA</a:t>
            </a:r>
          </a:p>
          <a:p>
            <a:pPr marL="285750" indent="-285750">
              <a:lnSpc>
                <a:spcPct val="150000"/>
              </a:lnSpc>
              <a:buFont typeface="Arial" panose="020B0604020202020204" pitchFamily="34" charset="0"/>
              <a:buChar char="•"/>
            </a:pPr>
            <a:r>
              <a:rPr lang="en-US" dirty="0"/>
              <a:t>PETEX. (2019). REVEAL-GAP-MBAL-PROSPER (Version 9, 13, 15, 16</a:t>
            </a:r>
            <a:r>
              <a:rPr lang="en-US" dirty="0" smtClean="0"/>
              <a:t>).</a:t>
            </a:r>
          </a:p>
          <a:p>
            <a:pPr marL="285750" indent="-285750">
              <a:lnSpc>
                <a:spcPct val="150000"/>
              </a:lnSpc>
              <a:buFont typeface="Arial" panose="020B0604020202020204" pitchFamily="34" charset="0"/>
              <a:buChar char="•"/>
            </a:pPr>
            <a:r>
              <a:rPr lang="en-US" dirty="0"/>
              <a:t>P. </a:t>
            </a:r>
            <a:r>
              <a:rPr lang="en-US" dirty="0" err="1"/>
              <a:t>Macini</a:t>
            </a:r>
            <a:r>
              <a:rPr lang="en-US" dirty="0"/>
              <a:t>, E. </a:t>
            </a:r>
            <a:r>
              <a:rPr lang="en-US" dirty="0" err="1"/>
              <a:t>Mesini</a:t>
            </a:r>
            <a:r>
              <a:rPr lang="en-US" dirty="0"/>
              <a:t>, R. Viola, ”Laboratory measurements of non-Darcy flow coefficients in natural and artificial unconsolidated porous media”, Journal of Petroleum Science and Engineering, Volume 77, Issues 3–4, </a:t>
            </a:r>
            <a:r>
              <a:rPr lang="en-US" dirty="0" smtClean="0"/>
              <a:t>2011 </a:t>
            </a:r>
            <a:endParaRPr lang="en-US" dirty="0"/>
          </a:p>
        </p:txBody>
      </p:sp>
    </p:spTree>
    <p:extLst>
      <p:ext uri="{BB962C8B-B14F-4D97-AF65-F5344CB8AC3E}">
        <p14:creationId xmlns:p14="http://schemas.microsoft.com/office/powerpoint/2010/main" val="3913364227"/>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CE58E66-D04D-2C4C-ACB4-BDEEC4745AC2}" type="datetime1">
              <a:rPr kumimoji="0" lang="en-US" sz="1200" b="0" i="0" u="none" strike="noStrike" kern="1200" cap="none" spc="0" normalizeH="0" baseline="0" noProof="0" smtClean="0">
                <a:ln>
                  <a:noFill/>
                </a:ln>
                <a:solidFill>
                  <a:srgbClr val="E7E6E6"/>
                </a:solidFill>
                <a:effectLst/>
                <a:uLnTx/>
                <a:uFillTx/>
                <a:latin typeface="Helvetica" charset="0"/>
                <a:cs typeface="Helvetica" charset="0"/>
              </a:rPr>
              <a:pPr marL="0" marR="0" lvl="0" indent="0" algn="l" defTabSz="914400" rtl="0" eaLnBrk="1" fontAlgn="auto" latinLnBrk="0" hangingPunct="1">
                <a:lnSpc>
                  <a:spcPct val="100000"/>
                </a:lnSpc>
                <a:spcBef>
                  <a:spcPts val="0"/>
                </a:spcBef>
                <a:spcAft>
                  <a:spcPts val="0"/>
                </a:spcAft>
                <a:buClrTx/>
                <a:buSzTx/>
                <a:buFontTx/>
                <a:buNone/>
                <a:tabLst/>
                <a:defRPr/>
              </a:pPr>
              <a:t>9/16/2020</a:t>
            </a:fld>
            <a:endParaRPr kumimoji="0" lang="en-US" sz="1200" b="0" i="0" u="none" strike="noStrike" kern="1200" cap="none" spc="0" normalizeH="0" baseline="0" noProof="0" dirty="0">
              <a:ln>
                <a:noFill/>
              </a:ln>
              <a:solidFill>
                <a:srgbClr val="E7E6E6"/>
              </a:solidFill>
              <a:effectLst/>
              <a:uLnTx/>
              <a:uFillTx/>
              <a:latin typeface="Helvetica" charset="0"/>
              <a:cs typeface="Helvetica" charset="0"/>
            </a:endParaRPr>
          </a:p>
        </p:txBody>
      </p:sp>
      <p:sp>
        <p:nvSpPr>
          <p:cNvPr id="6" name="Slide Number Placeholder 5"/>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7E6E6"/>
                </a:solidFill>
                <a:effectLst/>
                <a:uLnTx/>
                <a:uFillTx/>
                <a:latin typeface="Helvetica" charset="0"/>
                <a:cs typeface="Helvetica" charset="0"/>
              </a:rPr>
              <a:t>3</a:t>
            </a:r>
          </a:p>
        </p:txBody>
      </p:sp>
      <p:sp>
        <p:nvSpPr>
          <p:cNvPr id="7" name="Footer Placeholder 6"/>
          <p:cNvSpPr>
            <a:spLocks noGrp="1"/>
          </p:cNvSpPr>
          <p:nvPr>
            <p:ph type="ftr" sz="quarter" idx="3"/>
          </p:nvPr>
        </p:nvSpPr>
        <p:spPr>
          <a:xfrm>
            <a:off x="3824288" y="6303399"/>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E7E6E6"/>
              </a:solidFill>
              <a:effectLst/>
              <a:uLnTx/>
              <a:uFillTx/>
              <a:latin typeface="Helvetica" charset="0"/>
              <a:cs typeface="Helvetica" charset="0"/>
            </a:endParaRPr>
          </a:p>
        </p:txBody>
      </p:sp>
      <p:sp>
        <p:nvSpPr>
          <p:cNvPr id="8" name="TextBox 7"/>
          <p:cNvSpPr txBox="1"/>
          <p:nvPr/>
        </p:nvSpPr>
        <p:spPr>
          <a:xfrm>
            <a:off x="609600" y="2487488"/>
            <a:ext cx="10711665" cy="1210011"/>
          </a:xfrm>
          <a:prstGeom prst="rect">
            <a:avLst/>
          </a:prstGeom>
          <a:noFill/>
        </p:spPr>
        <p:txBody>
          <a:bodyPr wrap="square" rtlCol="0">
            <a:spAutoFit/>
          </a:bodyPr>
          <a:lstStyle/>
          <a:p>
            <a:pPr algn="ctr">
              <a:lnSpc>
                <a:spcPct val="150000"/>
              </a:lnSpc>
            </a:pPr>
            <a:r>
              <a:rPr lang="en-US" sz="5400" dirty="0" smtClean="0"/>
              <a:t>Thank you for listening!</a:t>
            </a:r>
            <a:endParaRPr lang="en-US" sz="5400" dirty="0"/>
          </a:p>
        </p:txBody>
      </p:sp>
    </p:spTree>
    <p:extLst>
      <p:ext uri="{BB962C8B-B14F-4D97-AF65-F5344CB8AC3E}">
        <p14:creationId xmlns:p14="http://schemas.microsoft.com/office/powerpoint/2010/main" val="30779483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5"/>
          </p:nvPr>
        </p:nvSpPr>
        <p:spPr>
          <a:xfrm>
            <a:off x="1794680" y="196697"/>
            <a:ext cx="9768323" cy="1174826"/>
          </a:xfrm>
        </p:spPr>
        <p:txBody>
          <a:bodyPr/>
          <a:lstStyle/>
          <a:p>
            <a:pPr algn="ctr"/>
            <a:r>
              <a:rPr lang="en-US" sz="2800" b="1" dirty="0" smtClean="0"/>
              <a:t>Outline</a:t>
            </a:r>
            <a:endParaRPr lang="en-US" sz="2800" b="1" dirty="0"/>
          </a:p>
        </p:txBody>
      </p:sp>
      <p:sp>
        <p:nvSpPr>
          <p:cNvPr id="5" name="Date Placeholder 4"/>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CE58E66-D04D-2C4C-ACB4-BDEEC4745AC2}" type="datetime1">
              <a:rPr kumimoji="0" lang="en-US" sz="1200" b="0" i="0" u="none" strike="noStrike" kern="1200" cap="none" spc="0" normalizeH="0" baseline="0" noProof="0" smtClean="0">
                <a:ln>
                  <a:noFill/>
                </a:ln>
                <a:solidFill>
                  <a:srgbClr val="E7E6E6"/>
                </a:solidFill>
                <a:effectLst/>
                <a:uLnTx/>
                <a:uFillTx/>
                <a:latin typeface="Helvetica" charset="0"/>
                <a:cs typeface="Helvetica" charset="0"/>
              </a:rPr>
              <a:pPr marL="0" marR="0" lvl="0" indent="0" algn="l" defTabSz="914400" rtl="0" eaLnBrk="1" fontAlgn="auto" latinLnBrk="0" hangingPunct="1">
                <a:lnSpc>
                  <a:spcPct val="100000"/>
                </a:lnSpc>
                <a:spcBef>
                  <a:spcPts val="0"/>
                </a:spcBef>
                <a:spcAft>
                  <a:spcPts val="0"/>
                </a:spcAft>
                <a:buClrTx/>
                <a:buSzTx/>
                <a:buFontTx/>
                <a:buNone/>
                <a:tabLst/>
                <a:defRPr/>
              </a:pPr>
              <a:t>9/16/2020</a:t>
            </a:fld>
            <a:endParaRPr kumimoji="0" lang="en-US" sz="1200" b="0" i="0" u="none" strike="noStrike" kern="1200" cap="none" spc="0" normalizeH="0" baseline="0" noProof="0" dirty="0">
              <a:ln>
                <a:noFill/>
              </a:ln>
              <a:solidFill>
                <a:srgbClr val="E7E6E6"/>
              </a:solidFill>
              <a:effectLst/>
              <a:uLnTx/>
              <a:uFillTx/>
              <a:latin typeface="Helvetica" charset="0"/>
              <a:cs typeface="Helvetica" charset="0"/>
            </a:endParaRPr>
          </a:p>
        </p:txBody>
      </p:sp>
      <p:sp>
        <p:nvSpPr>
          <p:cNvPr id="6" name="Slide Number Placeholder 5"/>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7E6E6"/>
                </a:solidFill>
                <a:effectLst/>
                <a:uLnTx/>
                <a:uFillTx/>
                <a:latin typeface="Helvetica" charset="0"/>
                <a:cs typeface="Helvetica" charset="0"/>
              </a:rPr>
              <a:t>3</a:t>
            </a:r>
          </a:p>
        </p:txBody>
      </p:sp>
      <p:sp>
        <p:nvSpPr>
          <p:cNvPr id="7" name="Footer Placeholder 6"/>
          <p:cNvSpPr>
            <a:spLocks noGrp="1"/>
          </p:cNvSpPr>
          <p:nvPr>
            <p:ph type="ftr" sz="quarter" idx="3"/>
          </p:nvPr>
        </p:nvSpPr>
        <p:spPr>
          <a:xfrm>
            <a:off x="3824288" y="6303399"/>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E7E6E6"/>
              </a:solidFill>
              <a:effectLst/>
              <a:uLnTx/>
              <a:uFillTx/>
              <a:latin typeface="Helvetica" charset="0"/>
              <a:cs typeface="Helvetica" charset="0"/>
            </a:endParaRPr>
          </a:p>
        </p:txBody>
      </p:sp>
      <p:sp>
        <p:nvSpPr>
          <p:cNvPr id="8" name="TextBox 7"/>
          <p:cNvSpPr txBox="1"/>
          <p:nvPr/>
        </p:nvSpPr>
        <p:spPr>
          <a:xfrm>
            <a:off x="851338" y="1271752"/>
            <a:ext cx="10711665" cy="424731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smtClean="0"/>
              <a:t>Introduction</a:t>
            </a:r>
          </a:p>
          <a:p>
            <a:pPr marL="285750" indent="-285750">
              <a:lnSpc>
                <a:spcPct val="150000"/>
              </a:lnSpc>
              <a:buFont typeface="Arial" panose="020B0604020202020204" pitchFamily="34" charset="0"/>
              <a:buChar char="•"/>
            </a:pPr>
            <a:r>
              <a:rPr lang="en-US" dirty="0" smtClean="0"/>
              <a:t>Background</a:t>
            </a:r>
          </a:p>
          <a:p>
            <a:pPr marL="285750" indent="-285750">
              <a:lnSpc>
                <a:spcPct val="150000"/>
              </a:lnSpc>
              <a:buFont typeface="Arial" panose="020B0604020202020204" pitchFamily="34" charset="0"/>
              <a:buChar char="•"/>
            </a:pPr>
            <a:r>
              <a:rPr lang="en-US" dirty="0" smtClean="0"/>
              <a:t>Objective</a:t>
            </a:r>
          </a:p>
          <a:p>
            <a:pPr marL="285750" indent="-285750">
              <a:lnSpc>
                <a:spcPct val="150000"/>
              </a:lnSpc>
              <a:buFont typeface="Arial" panose="020B0604020202020204" pitchFamily="34" charset="0"/>
              <a:buChar char="•"/>
            </a:pPr>
            <a:r>
              <a:rPr lang="en-US" dirty="0" smtClean="0"/>
              <a:t>Inflow Performance Relationship IPR’s</a:t>
            </a:r>
            <a:endParaRPr lang="en-US" dirty="0"/>
          </a:p>
          <a:p>
            <a:pPr marL="285750" indent="-285750">
              <a:lnSpc>
                <a:spcPct val="150000"/>
              </a:lnSpc>
              <a:buFont typeface="Arial" panose="020B0604020202020204" pitchFamily="34" charset="0"/>
              <a:buChar char="•"/>
            </a:pPr>
            <a:r>
              <a:rPr lang="en-US" dirty="0"/>
              <a:t>Tubing Performance Curve </a:t>
            </a:r>
            <a:r>
              <a:rPr lang="en-US" dirty="0" smtClean="0"/>
              <a:t>TPC</a:t>
            </a:r>
          </a:p>
          <a:p>
            <a:pPr marL="285750" indent="-285750">
              <a:lnSpc>
                <a:spcPct val="150000"/>
              </a:lnSpc>
              <a:buFont typeface="Arial" panose="020B0604020202020204" pitchFamily="34" charset="0"/>
              <a:buChar char="•"/>
            </a:pPr>
            <a:r>
              <a:rPr lang="en-US" dirty="0"/>
              <a:t>Model </a:t>
            </a:r>
            <a:r>
              <a:rPr lang="en-US" dirty="0" smtClean="0"/>
              <a:t>Parameters </a:t>
            </a:r>
            <a:endParaRPr lang="en-US" dirty="0"/>
          </a:p>
          <a:p>
            <a:pPr marL="285750" indent="-285750">
              <a:lnSpc>
                <a:spcPct val="150000"/>
              </a:lnSpc>
              <a:buFont typeface="Arial" panose="020B0604020202020204" pitchFamily="34" charset="0"/>
              <a:buChar char="•"/>
            </a:pPr>
            <a:r>
              <a:rPr lang="en-US" dirty="0" smtClean="0"/>
              <a:t>Results</a:t>
            </a:r>
          </a:p>
          <a:p>
            <a:pPr marL="285750" indent="-285750">
              <a:lnSpc>
                <a:spcPct val="150000"/>
              </a:lnSpc>
              <a:buFont typeface="Arial" panose="020B0604020202020204" pitchFamily="34" charset="0"/>
              <a:buChar char="•"/>
            </a:pPr>
            <a:r>
              <a:rPr lang="en-US" dirty="0" smtClean="0"/>
              <a:t>Future Work</a:t>
            </a:r>
          </a:p>
          <a:p>
            <a:pPr marL="285750" indent="-285750">
              <a:lnSpc>
                <a:spcPct val="150000"/>
              </a:lnSpc>
              <a:buFont typeface="Arial" panose="020B0604020202020204" pitchFamily="34" charset="0"/>
              <a:buChar char="•"/>
            </a:pPr>
            <a:r>
              <a:rPr lang="en-US" dirty="0" smtClean="0"/>
              <a:t>Acknowledgments</a:t>
            </a:r>
          </a:p>
          <a:p>
            <a:pPr marL="285750" indent="-285750">
              <a:lnSpc>
                <a:spcPct val="150000"/>
              </a:lnSpc>
              <a:buFont typeface="Arial" panose="020B0604020202020204" pitchFamily="34" charset="0"/>
              <a:buChar char="•"/>
            </a:pPr>
            <a:r>
              <a:rPr lang="en-US" dirty="0" smtClean="0"/>
              <a:t>References </a:t>
            </a:r>
          </a:p>
        </p:txBody>
      </p:sp>
    </p:spTree>
    <p:extLst>
      <p:ext uri="{BB962C8B-B14F-4D97-AF65-F5344CB8AC3E}">
        <p14:creationId xmlns:p14="http://schemas.microsoft.com/office/powerpoint/2010/main" val="2878949509"/>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5"/>
          </p:nvPr>
        </p:nvSpPr>
        <p:spPr>
          <a:xfrm>
            <a:off x="1794680" y="196697"/>
            <a:ext cx="9768323" cy="1174826"/>
          </a:xfrm>
        </p:spPr>
        <p:txBody>
          <a:bodyPr/>
          <a:lstStyle/>
          <a:p>
            <a:pPr algn="ctr"/>
            <a:r>
              <a:rPr lang="en-US" sz="2800" b="1" dirty="0" smtClean="0">
                <a:latin typeface="Helvetica" panose="020B0604020202020204" pitchFamily="34" charset="0"/>
                <a:cs typeface="Helvetica" panose="020B0604020202020204" pitchFamily="34" charset="0"/>
              </a:rPr>
              <a:t>Introduction: </a:t>
            </a:r>
            <a:r>
              <a:rPr lang="en-US" sz="2800" b="1" dirty="0">
                <a:latin typeface="Helvetica" panose="020B0604020202020204" pitchFamily="34" charset="0"/>
                <a:cs typeface="Helvetica" panose="020B0604020202020204" pitchFamily="34" charset="0"/>
              </a:rPr>
              <a:t>Worst Case </a:t>
            </a:r>
            <a:r>
              <a:rPr lang="en-US" sz="2800" b="1" dirty="0" smtClean="0">
                <a:latin typeface="Helvetica" panose="020B0604020202020204" pitchFamily="34" charset="0"/>
                <a:cs typeface="Helvetica" panose="020B0604020202020204" pitchFamily="34" charset="0"/>
              </a:rPr>
              <a:t>Discharge (WCD) </a:t>
            </a:r>
            <a:endParaRPr lang="en-US" sz="2800" b="1" dirty="0">
              <a:latin typeface="Helvetica" panose="020B0604020202020204" pitchFamily="34" charset="0"/>
              <a:cs typeface="Helvetica" panose="020B0604020202020204" pitchFamily="34" charset="0"/>
            </a:endParaRPr>
          </a:p>
        </p:txBody>
      </p:sp>
      <p:sp>
        <p:nvSpPr>
          <p:cNvPr id="5" name="Date Placeholder 4"/>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2A5D50C-DC63-4E5A-94F0-667333827E4E}" type="datetime1">
              <a:rPr kumimoji="0" lang="en-US" sz="1200" b="0" i="0" u="none" strike="noStrike" kern="1200" cap="none" spc="0" normalizeH="0" baseline="0" noProof="0" smtClean="0">
                <a:ln>
                  <a:noFill/>
                </a:ln>
                <a:solidFill>
                  <a:srgbClr val="E7E6E6"/>
                </a:solidFill>
                <a:effectLst/>
                <a:uLnTx/>
                <a:uFillTx/>
                <a:latin typeface="Helvetica" charset="0"/>
                <a:cs typeface="Helvetica" charset="0"/>
              </a:rPr>
              <a:t>9/16/2020</a:t>
            </a:fld>
            <a:endParaRPr kumimoji="0" lang="en-US" sz="1200" b="0" i="0" u="none" strike="noStrike" kern="1200" cap="none" spc="0" normalizeH="0" baseline="0" noProof="0" dirty="0">
              <a:ln>
                <a:noFill/>
              </a:ln>
              <a:solidFill>
                <a:srgbClr val="E7E6E6"/>
              </a:solidFill>
              <a:effectLst/>
              <a:uLnTx/>
              <a:uFillTx/>
              <a:latin typeface="Helvetica" charset="0"/>
              <a:cs typeface="Helvetica" charset="0"/>
            </a:endParaRPr>
          </a:p>
        </p:txBody>
      </p:sp>
      <p:sp>
        <p:nvSpPr>
          <p:cNvPr id="2" name="TextBox 1">
            <a:extLst>
              <a:ext uri="{FF2B5EF4-FFF2-40B4-BE49-F238E27FC236}">
                <a16:creationId xmlns:a16="http://schemas.microsoft.com/office/drawing/2014/main" id="{E2FB39F8-52D6-439C-90F2-34737B3C2756}"/>
              </a:ext>
            </a:extLst>
          </p:cNvPr>
          <p:cNvSpPr txBox="1"/>
          <p:nvPr/>
        </p:nvSpPr>
        <p:spPr>
          <a:xfrm>
            <a:off x="778595" y="1620337"/>
            <a:ext cx="4720868" cy="344158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342900">
              <a:lnSpc>
                <a:spcPct val="93000"/>
              </a:lnSpc>
              <a:buFont typeface="Times New Roman,Serif"/>
              <a:buChar char="●"/>
            </a:pPr>
            <a:r>
              <a:rPr lang="en-US" dirty="0">
                <a:solidFill>
                  <a:schemeClr val="dk1"/>
                </a:solidFill>
                <a:cs typeface="Times New Roman"/>
              </a:rPr>
              <a:t>WCD is defined by </a:t>
            </a:r>
            <a:r>
              <a:rPr lang="en-US" dirty="0" smtClean="0">
                <a:solidFill>
                  <a:schemeClr val="dk1"/>
                </a:solidFill>
                <a:cs typeface="Times New Roman"/>
              </a:rPr>
              <a:t>BOEM </a:t>
            </a:r>
            <a:r>
              <a:rPr lang="en-US" dirty="0">
                <a:solidFill>
                  <a:schemeClr val="dk1"/>
                </a:solidFill>
                <a:cs typeface="Times New Roman"/>
              </a:rPr>
              <a:t>as, “the maximum daily flowrate from an offshore well in the event of a blowout”.</a:t>
            </a:r>
          </a:p>
          <a:p>
            <a:pPr marL="457200" indent="-342900">
              <a:lnSpc>
                <a:spcPct val="93000"/>
              </a:lnSpc>
              <a:buFont typeface="Times New Roman,Serif"/>
              <a:buChar char="●"/>
            </a:pPr>
            <a:endParaRPr lang="en-US" dirty="0">
              <a:solidFill>
                <a:schemeClr val="dk1"/>
              </a:solidFill>
              <a:cs typeface="Times New Roman"/>
            </a:endParaRPr>
          </a:p>
          <a:p>
            <a:pPr marL="457200" indent="-342900">
              <a:lnSpc>
                <a:spcPct val="93000"/>
              </a:lnSpc>
              <a:buFont typeface="Times New Roman,Serif"/>
              <a:buChar char="●"/>
            </a:pPr>
            <a:r>
              <a:rPr lang="en-US" dirty="0">
                <a:solidFill>
                  <a:schemeClr val="dk1"/>
                </a:solidFill>
                <a:cs typeface="Times New Roman"/>
              </a:rPr>
              <a:t>In prominence after the </a:t>
            </a:r>
            <a:r>
              <a:rPr lang="en-US" dirty="0" err="1">
                <a:solidFill>
                  <a:schemeClr val="dk1"/>
                </a:solidFill>
                <a:cs typeface="Times New Roman"/>
              </a:rPr>
              <a:t>Macondo</a:t>
            </a:r>
            <a:r>
              <a:rPr lang="en-US" dirty="0">
                <a:solidFill>
                  <a:schemeClr val="dk1"/>
                </a:solidFill>
                <a:cs typeface="Times New Roman"/>
              </a:rPr>
              <a:t> oil spill (2010).</a:t>
            </a:r>
          </a:p>
          <a:p>
            <a:pPr marL="114300">
              <a:lnSpc>
                <a:spcPct val="93000"/>
              </a:lnSpc>
            </a:pPr>
            <a:endParaRPr lang="en-US" dirty="0">
              <a:solidFill>
                <a:schemeClr val="dk1"/>
              </a:solidFill>
              <a:cs typeface="Times New Roman"/>
            </a:endParaRPr>
          </a:p>
          <a:p>
            <a:pPr marL="457200" indent="-342900">
              <a:lnSpc>
                <a:spcPct val="93000"/>
              </a:lnSpc>
              <a:buFont typeface="Times New Roman,Serif"/>
              <a:buChar char="●"/>
            </a:pPr>
            <a:r>
              <a:rPr lang="en-US" dirty="0">
                <a:solidFill>
                  <a:schemeClr val="dk1"/>
                </a:solidFill>
                <a:cs typeface="Times New Roman"/>
              </a:rPr>
              <a:t>Determined using traditional nodal analysis technique.</a:t>
            </a:r>
          </a:p>
          <a:p>
            <a:pPr marL="457200" indent="-342900">
              <a:lnSpc>
                <a:spcPct val="93000"/>
              </a:lnSpc>
              <a:buFont typeface="Times New Roman,Serif"/>
              <a:buChar char="●"/>
            </a:pPr>
            <a:endParaRPr lang="en-US" dirty="0">
              <a:solidFill>
                <a:schemeClr val="dk1"/>
              </a:solidFill>
              <a:cs typeface="Times New Roman"/>
            </a:endParaRPr>
          </a:p>
          <a:p>
            <a:pPr marL="457200" indent="-342900">
              <a:lnSpc>
                <a:spcPct val="93000"/>
              </a:lnSpc>
              <a:buFont typeface="Times New Roman,Serif"/>
              <a:buChar char="●"/>
            </a:pPr>
            <a:r>
              <a:rPr lang="en-US" dirty="0">
                <a:solidFill>
                  <a:schemeClr val="dk1"/>
                </a:solidFill>
                <a:cs typeface="Times New Roman"/>
              </a:rPr>
              <a:t>Very-high rate oil wells supported by the large pressure drop.</a:t>
            </a:r>
          </a:p>
          <a:p>
            <a:pPr marL="457200" indent="-342900">
              <a:lnSpc>
                <a:spcPct val="93000"/>
              </a:lnSpc>
              <a:buFont typeface="Times New Roman,Serif"/>
              <a:buChar char="●"/>
            </a:pPr>
            <a:endParaRPr lang="en-US" dirty="0">
              <a:solidFill>
                <a:schemeClr val="dk1"/>
              </a:solidFill>
              <a:cs typeface="Times New Roman"/>
            </a:endParaRPr>
          </a:p>
        </p:txBody>
      </p:sp>
      <p:sp>
        <p:nvSpPr>
          <p:cNvPr id="9" name="Slide Number Placeholder 8"/>
          <p:cNvSpPr>
            <a:spLocks noGrp="1"/>
          </p:cNvSpPr>
          <p:nvPr>
            <p:ph type="sldNum" sz="quarter" idx="4"/>
          </p:nvPr>
        </p:nvSpPr>
        <p:spPr/>
        <p:txBody>
          <a:bodyPr/>
          <a:lstStyle/>
          <a:p>
            <a:fld id="{6EA02C58-81D1-A848-871E-E11E789432AA}" type="slidenum">
              <a:rPr lang="en-US" smtClean="0"/>
              <a:pPr/>
              <a:t>3</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7400" y="1790186"/>
            <a:ext cx="5927167" cy="3101884"/>
          </a:xfrm>
          <a:prstGeom prst="rect">
            <a:avLst/>
          </a:prstGeom>
        </p:spPr>
      </p:pic>
      <p:sp>
        <p:nvSpPr>
          <p:cNvPr id="7" name="TextBox 6"/>
          <p:cNvSpPr txBox="1"/>
          <p:nvPr/>
        </p:nvSpPr>
        <p:spPr>
          <a:xfrm>
            <a:off x="6544491" y="5185954"/>
            <a:ext cx="5018512" cy="369332"/>
          </a:xfrm>
          <a:prstGeom prst="rect">
            <a:avLst/>
          </a:prstGeom>
          <a:noFill/>
        </p:spPr>
        <p:txBody>
          <a:bodyPr wrap="square" rtlCol="0">
            <a:spAutoFit/>
          </a:bodyPr>
          <a:lstStyle/>
          <a:p>
            <a:pPr algn="ctr"/>
            <a:r>
              <a:rPr lang="en-US" dirty="0" err="1" smtClean="0"/>
              <a:t>Macondo</a:t>
            </a:r>
            <a:r>
              <a:rPr lang="en-US" dirty="0" smtClean="0"/>
              <a:t> oil well under blowout (Ansys.com)</a:t>
            </a:r>
            <a:endParaRPr lang="en-US" dirty="0"/>
          </a:p>
        </p:txBody>
      </p:sp>
    </p:spTree>
    <p:extLst>
      <p:ext uri="{BB962C8B-B14F-4D97-AF65-F5344CB8AC3E}">
        <p14:creationId xmlns:p14="http://schemas.microsoft.com/office/powerpoint/2010/main" val="3667379078"/>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5"/>
          </p:nvPr>
        </p:nvSpPr>
        <p:spPr>
          <a:xfrm>
            <a:off x="1794680" y="196697"/>
            <a:ext cx="9768323" cy="1174826"/>
          </a:xfrm>
        </p:spPr>
        <p:txBody>
          <a:bodyPr/>
          <a:lstStyle/>
          <a:p>
            <a:pPr algn="ctr"/>
            <a:r>
              <a:rPr lang="en-US" sz="2800" b="1" dirty="0" smtClean="0"/>
              <a:t>Background: Non-Darcy flow</a:t>
            </a:r>
            <a:endParaRPr lang="en-US" sz="2800" b="1" dirty="0"/>
          </a:p>
        </p:txBody>
      </p:sp>
      <p:sp>
        <p:nvSpPr>
          <p:cNvPr id="5" name="Date Placeholder 4"/>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CE58E66-D04D-2C4C-ACB4-BDEEC4745AC2}" type="datetime1">
              <a:rPr kumimoji="0" lang="en-US" sz="1200" b="0" i="0" u="none" strike="noStrike" kern="1200" cap="none" spc="0" normalizeH="0" baseline="0" noProof="0" smtClean="0">
                <a:ln>
                  <a:noFill/>
                </a:ln>
                <a:solidFill>
                  <a:srgbClr val="E7E6E6"/>
                </a:solidFill>
                <a:effectLst/>
                <a:uLnTx/>
                <a:uFillTx/>
                <a:latin typeface="Helvetica" charset="0"/>
                <a:cs typeface="Helvetica" charset="0"/>
              </a:rPr>
              <a:pPr marL="0" marR="0" lvl="0" indent="0" algn="l" defTabSz="914400" rtl="0" eaLnBrk="1" fontAlgn="auto" latinLnBrk="0" hangingPunct="1">
                <a:lnSpc>
                  <a:spcPct val="100000"/>
                </a:lnSpc>
                <a:spcBef>
                  <a:spcPts val="0"/>
                </a:spcBef>
                <a:spcAft>
                  <a:spcPts val="0"/>
                </a:spcAft>
                <a:buClrTx/>
                <a:buSzTx/>
                <a:buFontTx/>
                <a:buNone/>
                <a:tabLst/>
                <a:defRPr/>
              </a:pPr>
              <a:t>9/16/2020</a:t>
            </a:fld>
            <a:endParaRPr kumimoji="0" lang="en-US" sz="1200" b="0" i="0" u="none" strike="noStrike" kern="1200" cap="none" spc="0" normalizeH="0" baseline="0" noProof="0" dirty="0">
              <a:ln>
                <a:noFill/>
              </a:ln>
              <a:solidFill>
                <a:srgbClr val="E7E6E6"/>
              </a:solidFill>
              <a:effectLst/>
              <a:uLnTx/>
              <a:uFillTx/>
              <a:latin typeface="Helvetica" charset="0"/>
              <a:cs typeface="Helvetica" charset="0"/>
            </a:endParaRPr>
          </a:p>
        </p:txBody>
      </p:sp>
      <p:sp>
        <p:nvSpPr>
          <p:cNvPr id="6" name="Slide Number Placeholder 5"/>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7E6E6"/>
                </a:solidFill>
                <a:effectLst/>
                <a:uLnTx/>
                <a:uFillTx/>
                <a:latin typeface="Helvetica" charset="0"/>
                <a:cs typeface="Helvetica" charset="0"/>
              </a:rPr>
              <a:t>3</a:t>
            </a:r>
          </a:p>
        </p:txBody>
      </p:sp>
      <p:sp>
        <p:nvSpPr>
          <p:cNvPr id="7" name="Footer Placeholder 6"/>
          <p:cNvSpPr>
            <a:spLocks noGrp="1"/>
          </p:cNvSpPr>
          <p:nvPr>
            <p:ph type="ftr" sz="quarter" idx="3"/>
          </p:nvPr>
        </p:nvSpPr>
        <p:spPr>
          <a:xfrm>
            <a:off x="3824288" y="6303399"/>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E7E6E6"/>
              </a:solidFill>
              <a:effectLst/>
              <a:uLnTx/>
              <a:uFillTx/>
              <a:latin typeface="Helvetica" charset="0"/>
              <a:cs typeface="Helvetica" charset="0"/>
            </a:endParaRPr>
          </a:p>
        </p:txBody>
      </p:sp>
      <mc:AlternateContent xmlns:mc="http://schemas.openxmlformats.org/markup-compatibility/2006">
        <mc:Choice xmlns:a14="http://schemas.microsoft.com/office/drawing/2010/main" Requires="a14">
          <p:sp>
            <p:nvSpPr>
              <p:cNvPr id="8" name="TextBox 7"/>
              <p:cNvSpPr txBox="1"/>
              <p:nvPr/>
            </p:nvSpPr>
            <p:spPr>
              <a:xfrm>
                <a:off x="851338" y="1562890"/>
                <a:ext cx="6504203" cy="379001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Fluid flow that deviates from Darcy's </a:t>
                </a:r>
                <a:r>
                  <a:rPr lang="en-US" dirty="0" smtClean="0"/>
                  <a:t>law</a:t>
                </a:r>
              </a:p>
              <a:p>
                <a:pPr marL="285750" indent="-285750">
                  <a:lnSpc>
                    <a:spcPct val="150000"/>
                  </a:lnSpc>
                  <a:buFont typeface="Arial" panose="020B0604020202020204" pitchFamily="34" charset="0"/>
                  <a:buChar char="•"/>
                </a:pP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𝑑𝑝</m:t>
                        </m:r>
                      </m:num>
                      <m:den>
                        <m:r>
                          <a:rPr lang="en-US" i="1">
                            <a:latin typeface="Cambria Math" panose="02040503050406030204" pitchFamily="18" charset="0"/>
                          </a:rPr>
                          <m:t>𝑑𝑟</m:t>
                        </m:r>
                      </m:den>
                    </m:f>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𝜇</m:t>
                        </m:r>
                      </m:num>
                      <m:den>
                        <m:r>
                          <a:rPr lang="en-US" i="1">
                            <a:latin typeface="Cambria Math" panose="02040503050406030204" pitchFamily="18" charset="0"/>
                          </a:rPr>
                          <m:t>𝑘</m:t>
                        </m:r>
                      </m:den>
                    </m:f>
                    <m:r>
                      <a:rPr lang="en-US" i="1">
                        <a:latin typeface="Cambria Math" panose="02040503050406030204" pitchFamily="18" charset="0"/>
                      </a:rPr>
                      <m:t>𝑣</m:t>
                    </m:r>
                    <m:r>
                      <a:rPr lang="en-US" i="1">
                        <a:latin typeface="Cambria Math" panose="02040503050406030204" pitchFamily="18" charset="0"/>
                      </a:rPr>
                      <m:t>+ </m:t>
                    </m:r>
                    <m:r>
                      <a:rPr lang="en-US" i="1">
                        <a:latin typeface="Cambria Math" panose="02040503050406030204" pitchFamily="18" charset="0"/>
                      </a:rPr>
                      <m:t>𝛽𝜌</m:t>
                    </m:r>
                    <m:sSup>
                      <m:sSupPr>
                        <m:ctrlPr>
                          <a:rPr lang="en-US" i="1">
                            <a:latin typeface="Cambria Math" panose="02040503050406030204" pitchFamily="18" charset="0"/>
                          </a:rPr>
                        </m:ctrlPr>
                      </m:sSupPr>
                      <m:e>
                        <m:r>
                          <a:rPr lang="en-US" i="1">
                            <a:latin typeface="Cambria Math" panose="02040503050406030204" pitchFamily="18" charset="0"/>
                          </a:rPr>
                          <m:t>𝑣</m:t>
                        </m:r>
                      </m:e>
                      <m:sup>
                        <m:r>
                          <a:rPr lang="en-US" i="1">
                            <a:latin typeface="Cambria Math" panose="02040503050406030204" pitchFamily="18" charset="0"/>
                          </a:rPr>
                          <m:t>2</m:t>
                        </m:r>
                      </m:sup>
                    </m:sSup>
                  </m:oMath>
                </a14:m>
                <a:endParaRPr lang="en-US" dirty="0" smtClean="0"/>
              </a:p>
              <a:p>
                <a:pPr marL="285750" indent="-285750">
                  <a:lnSpc>
                    <a:spcPct val="150000"/>
                  </a:lnSpc>
                  <a:buFont typeface="Arial" panose="020B0604020202020204" pitchFamily="34" charset="0"/>
                  <a:buChar char="•"/>
                </a:pPr>
                <a:r>
                  <a:rPr lang="en-US" dirty="0" err="1" smtClean="0"/>
                  <a:t>Gertsma</a:t>
                </a:r>
                <a:r>
                  <a:rPr lang="en-US" dirty="0" smtClean="0"/>
                  <a:t> </a:t>
                </a:r>
                <a:r>
                  <a:rPr lang="en-US" dirty="0"/>
                  <a:t>reports departure from linearity at Reynolds numbers as low as 0.05</a:t>
                </a:r>
                <a:endParaRPr lang="en-US" dirty="0" smtClean="0"/>
              </a:p>
              <a:p>
                <a:pPr marL="285750" indent="-285750">
                  <a:lnSpc>
                    <a:spcPct val="150000"/>
                  </a:lnSpc>
                  <a:buFont typeface="Arial" panose="020B0604020202020204" pitchFamily="34" charset="0"/>
                  <a:buChar char="•"/>
                </a:pPr>
                <a:r>
                  <a:rPr lang="en-US" dirty="0" smtClean="0"/>
                  <a:t>Commonly ignored in oil wells [also currently by SPE WCD Report, 2015]</a:t>
                </a:r>
                <a:endParaRPr lang="en-US" dirty="0"/>
              </a:p>
              <a:p>
                <a:pPr marL="285750" indent="-285750">
                  <a:lnSpc>
                    <a:spcPct val="150000"/>
                  </a:lnSpc>
                  <a:buFont typeface="Arial" panose="020B0604020202020204" pitchFamily="34" charset="0"/>
                  <a:buChar char="•"/>
                </a:pPr>
                <a:r>
                  <a:rPr lang="en-US" dirty="0" smtClean="0"/>
                  <a:t>High flow rates inside porous media </a:t>
                </a:r>
                <a:r>
                  <a:rPr lang="en-US" dirty="0" smtClean="0">
                    <a:sym typeface="Wingdings" panose="05000000000000000000" pitchFamily="2" charset="2"/>
                  </a:rPr>
                  <a:t> </a:t>
                </a:r>
                <a:r>
                  <a:rPr lang="en-US" dirty="0" smtClean="0"/>
                  <a:t>WCD</a:t>
                </a:r>
              </a:p>
              <a:p>
                <a:pPr marL="285750" indent="-285750">
                  <a:lnSpc>
                    <a:spcPct val="150000"/>
                  </a:lnSpc>
                  <a:buFont typeface="Arial" panose="020B0604020202020204" pitchFamily="34" charset="0"/>
                  <a:buChar char="•"/>
                </a:pP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𝑑𝑝</m:t>
                        </m:r>
                      </m:num>
                      <m:den>
                        <m:r>
                          <a:rPr lang="en-US" i="1">
                            <a:latin typeface="Cambria Math" panose="02040503050406030204" pitchFamily="18" charset="0"/>
                          </a:rPr>
                          <m:t>𝑑𝑟</m:t>
                        </m:r>
                      </m:den>
                    </m:f>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𝜇</m:t>
                        </m:r>
                      </m:num>
                      <m:den>
                        <m:r>
                          <a:rPr lang="en-US" i="1">
                            <a:latin typeface="Cambria Math" panose="02040503050406030204" pitchFamily="18" charset="0"/>
                          </a:rPr>
                          <m:t>𝑘</m:t>
                        </m:r>
                      </m:den>
                    </m:f>
                    <m:r>
                      <a:rPr lang="en-US" i="1">
                        <a:latin typeface="Cambria Math" panose="02040503050406030204" pitchFamily="18" charset="0"/>
                      </a:rPr>
                      <m:t>𝑣</m:t>
                    </m:r>
                    <m:r>
                      <a:rPr lang="en-US" i="1">
                        <a:latin typeface="Cambria Math" panose="02040503050406030204" pitchFamily="18" charset="0"/>
                      </a:rPr>
                      <m:t>+ </m:t>
                    </m:r>
                    <m:r>
                      <a:rPr lang="en-US" i="1">
                        <a:latin typeface="Cambria Math" panose="02040503050406030204" pitchFamily="18" charset="0"/>
                      </a:rPr>
                      <m:t>𝛽𝜌</m:t>
                    </m:r>
                    <m:sSup>
                      <m:sSupPr>
                        <m:ctrlPr>
                          <a:rPr lang="en-US" i="1">
                            <a:latin typeface="Cambria Math" panose="02040503050406030204" pitchFamily="18" charset="0"/>
                          </a:rPr>
                        </m:ctrlPr>
                      </m:sSupPr>
                      <m:e>
                        <m:r>
                          <a:rPr lang="en-US" i="1">
                            <a:latin typeface="Cambria Math" panose="02040503050406030204" pitchFamily="18" charset="0"/>
                          </a:rPr>
                          <m:t>𝑣</m:t>
                        </m:r>
                      </m:e>
                      <m:sup>
                        <m:r>
                          <a:rPr lang="en-US" i="1">
                            <a:latin typeface="Cambria Math" panose="02040503050406030204" pitchFamily="18" charset="0"/>
                          </a:rPr>
                          <m:t>2</m:t>
                        </m:r>
                      </m:sup>
                    </m:sSup>
                  </m:oMath>
                </a14:m>
                <a:endParaRPr lang="en-US" dirty="0" smtClean="0"/>
              </a:p>
            </p:txBody>
          </p:sp>
        </mc:Choice>
        <mc:Fallback>
          <p:sp>
            <p:nvSpPr>
              <p:cNvPr id="8" name="TextBox 7"/>
              <p:cNvSpPr txBox="1">
                <a:spLocks noRot="1" noChangeAspect="1" noMove="1" noResize="1" noEditPoints="1" noAdjustHandles="1" noChangeArrowheads="1" noChangeShapeType="1" noTextEdit="1"/>
              </p:cNvSpPr>
              <p:nvPr/>
            </p:nvSpPr>
            <p:spPr>
              <a:xfrm>
                <a:off x="851338" y="1562890"/>
                <a:ext cx="6504203" cy="3790012"/>
              </a:xfrm>
              <a:prstGeom prst="rect">
                <a:avLst/>
              </a:prstGeom>
              <a:blipFill>
                <a:blip r:embed="rId3"/>
                <a:stretch>
                  <a:fillRect l="-656"/>
                </a:stretch>
              </a:blipFill>
            </p:spPr>
            <p:txBody>
              <a:bodyPr/>
              <a:lstStyle/>
              <a:p>
                <a:r>
                  <a:rPr lang="en-US">
                    <a:noFill/>
                  </a:rPr>
                  <a:t> </a:t>
                </a:r>
              </a:p>
            </p:txBody>
          </p:sp>
        </mc:Fallback>
      </mc:AlternateContent>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56938" y="1814307"/>
            <a:ext cx="4144610" cy="2767529"/>
          </a:xfrm>
          <a:prstGeom prst="rect">
            <a:avLst/>
          </a:prstGeom>
        </p:spPr>
      </p:pic>
      <p:sp>
        <p:nvSpPr>
          <p:cNvPr id="3" name="TextBox 2"/>
          <p:cNvSpPr txBox="1"/>
          <p:nvPr/>
        </p:nvSpPr>
        <p:spPr>
          <a:xfrm>
            <a:off x="8656060" y="4948180"/>
            <a:ext cx="1946365" cy="378823"/>
          </a:xfrm>
          <a:prstGeom prst="rect">
            <a:avLst/>
          </a:prstGeom>
          <a:noFill/>
        </p:spPr>
        <p:txBody>
          <a:bodyPr wrap="square" rtlCol="0">
            <a:spAutoFit/>
          </a:bodyPr>
          <a:lstStyle/>
          <a:p>
            <a:pPr algn="ctr"/>
            <a:r>
              <a:rPr lang="en-US" dirty="0" smtClean="0"/>
              <a:t>(</a:t>
            </a:r>
            <a:r>
              <a:rPr lang="en-US" dirty="0" err="1" smtClean="0"/>
              <a:t>Petrowiki</a:t>
            </a:r>
            <a:r>
              <a:rPr lang="en-US" dirty="0" smtClean="0"/>
              <a:t>)</a:t>
            </a:r>
            <a:endParaRPr lang="en-US" dirty="0"/>
          </a:p>
        </p:txBody>
      </p:sp>
    </p:spTree>
    <p:extLst>
      <p:ext uri="{BB962C8B-B14F-4D97-AF65-F5344CB8AC3E}">
        <p14:creationId xmlns:p14="http://schemas.microsoft.com/office/powerpoint/2010/main" val="938296926"/>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5"/>
          </p:nvPr>
        </p:nvSpPr>
        <p:spPr>
          <a:xfrm>
            <a:off x="1794680" y="196697"/>
            <a:ext cx="9768323" cy="1174826"/>
          </a:xfrm>
        </p:spPr>
        <p:txBody>
          <a:bodyPr/>
          <a:lstStyle/>
          <a:p>
            <a:pPr algn="ctr"/>
            <a:r>
              <a:rPr lang="en-US" sz="2800" b="1" dirty="0" smtClean="0"/>
              <a:t>Objective</a:t>
            </a:r>
            <a:endParaRPr lang="en-US" sz="2800" b="1" dirty="0"/>
          </a:p>
        </p:txBody>
      </p:sp>
      <p:sp>
        <p:nvSpPr>
          <p:cNvPr id="5" name="Date Placeholder 4"/>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CE58E66-D04D-2C4C-ACB4-BDEEC4745AC2}" type="datetime1">
              <a:rPr kumimoji="0" lang="en-US" sz="1200" b="0" i="0" u="none" strike="noStrike" kern="1200" cap="none" spc="0" normalizeH="0" baseline="0" noProof="0" smtClean="0">
                <a:ln>
                  <a:noFill/>
                </a:ln>
                <a:solidFill>
                  <a:srgbClr val="E7E6E6"/>
                </a:solidFill>
                <a:effectLst/>
                <a:uLnTx/>
                <a:uFillTx/>
                <a:latin typeface="Helvetica" charset="0"/>
                <a:cs typeface="Helvetica" charset="0"/>
              </a:rPr>
              <a:pPr marL="0" marR="0" lvl="0" indent="0" algn="l" defTabSz="914400" rtl="0" eaLnBrk="1" fontAlgn="auto" latinLnBrk="0" hangingPunct="1">
                <a:lnSpc>
                  <a:spcPct val="100000"/>
                </a:lnSpc>
                <a:spcBef>
                  <a:spcPts val="0"/>
                </a:spcBef>
                <a:spcAft>
                  <a:spcPts val="0"/>
                </a:spcAft>
                <a:buClrTx/>
                <a:buSzTx/>
                <a:buFontTx/>
                <a:buNone/>
                <a:tabLst/>
                <a:defRPr/>
              </a:pPr>
              <a:t>9/16/2020</a:t>
            </a:fld>
            <a:endParaRPr kumimoji="0" lang="en-US" sz="1200" b="0" i="0" u="none" strike="noStrike" kern="1200" cap="none" spc="0" normalizeH="0" baseline="0" noProof="0" dirty="0">
              <a:ln>
                <a:noFill/>
              </a:ln>
              <a:solidFill>
                <a:srgbClr val="E7E6E6"/>
              </a:solidFill>
              <a:effectLst/>
              <a:uLnTx/>
              <a:uFillTx/>
              <a:latin typeface="Helvetica" charset="0"/>
              <a:cs typeface="Helvetica" charset="0"/>
            </a:endParaRPr>
          </a:p>
        </p:txBody>
      </p:sp>
      <p:sp>
        <p:nvSpPr>
          <p:cNvPr id="6" name="Slide Number Placeholder 5"/>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7E6E6"/>
                </a:solidFill>
                <a:effectLst/>
                <a:uLnTx/>
                <a:uFillTx/>
                <a:latin typeface="Helvetica" charset="0"/>
                <a:cs typeface="Helvetica" charset="0"/>
              </a:rPr>
              <a:t>3</a:t>
            </a:r>
          </a:p>
        </p:txBody>
      </p:sp>
      <p:sp>
        <p:nvSpPr>
          <p:cNvPr id="7" name="Footer Placeholder 6"/>
          <p:cNvSpPr>
            <a:spLocks noGrp="1"/>
          </p:cNvSpPr>
          <p:nvPr>
            <p:ph type="ftr" sz="quarter" idx="3"/>
          </p:nvPr>
        </p:nvSpPr>
        <p:spPr>
          <a:xfrm>
            <a:off x="3824288" y="6303399"/>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E7E6E6"/>
              </a:solidFill>
              <a:effectLst/>
              <a:uLnTx/>
              <a:uFillTx/>
              <a:latin typeface="Helvetica" charset="0"/>
              <a:cs typeface="Helvetica" charset="0"/>
            </a:endParaRPr>
          </a:p>
        </p:txBody>
      </p:sp>
      <p:sp>
        <p:nvSpPr>
          <p:cNvPr id="8" name="TextBox 7"/>
          <p:cNvSpPr txBox="1"/>
          <p:nvPr/>
        </p:nvSpPr>
        <p:spPr>
          <a:xfrm>
            <a:off x="609600" y="2601788"/>
            <a:ext cx="10711665" cy="175432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The objective of this work is to quantify the effect of </a:t>
            </a:r>
            <a:r>
              <a:rPr lang="en-US" dirty="0" smtClean="0"/>
              <a:t>non-Darcy </a:t>
            </a:r>
            <a:r>
              <a:rPr lang="en-US" dirty="0"/>
              <a:t>flow in the reservoir on the inflow performance </a:t>
            </a:r>
            <a:r>
              <a:rPr lang="en-US" dirty="0" smtClean="0"/>
              <a:t>on WCD rate calculation and volume prediction. </a:t>
            </a:r>
            <a:r>
              <a:rPr lang="en-US" dirty="0"/>
              <a:t>As an analysis tool, </a:t>
            </a:r>
            <a:r>
              <a:rPr lang="en-US" dirty="0" smtClean="0"/>
              <a:t>a </a:t>
            </a:r>
            <a:r>
              <a:rPr lang="en-US" dirty="0"/>
              <a:t>dedicated numerical model that describes single-phase, 2D, Darcy, and non-Darcy flow toward </a:t>
            </a:r>
            <a:r>
              <a:rPr lang="en-US" dirty="0" smtClean="0"/>
              <a:t>an </a:t>
            </a:r>
            <a:r>
              <a:rPr lang="en-US" dirty="0" err="1" smtClean="0"/>
              <a:t>openhole</a:t>
            </a:r>
            <a:r>
              <a:rPr lang="en-US" dirty="0" smtClean="0"/>
              <a:t> well under loss of well control situation.</a:t>
            </a:r>
            <a:endParaRPr lang="en-US" dirty="0"/>
          </a:p>
        </p:txBody>
      </p:sp>
    </p:spTree>
    <p:extLst>
      <p:ext uri="{BB962C8B-B14F-4D97-AF65-F5344CB8AC3E}">
        <p14:creationId xmlns:p14="http://schemas.microsoft.com/office/powerpoint/2010/main" val="3372252251"/>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p:nvPr/>
        </p:nvPicPr>
        <p:blipFill>
          <a:blip r:embed="rId3" cstate="print">
            <a:extLst>
              <a:ext uri="{28A0092B-C50C-407E-A947-70E740481C1C}">
                <a14:useLocalDpi xmlns:a14="http://schemas.microsoft.com/office/drawing/2010/main" val="0"/>
              </a:ext>
            </a:extLst>
          </a:blip>
          <a:stretch>
            <a:fillRect/>
          </a:stretch>
        </p:blipFill>
        <p:spPr>
          <a:xfrm>
            <a:off x="6691745" y="2075371"/>
            <a:ext cx="5500255" cy="3650022"/>
          </a:xfrm>
          <a:prstGeom prst="rect">
            <a:avLst/>
          </a:prstGeom>
        </p:spPr>
      </p:pic>
      <p:sp>
        <p:nvSpPr>
          <p:cNvPr id="4" name="Text Placeholder 3"/>
          <p:cNvSpPr>
            <a:spLocks noGrp="1"/>
          </p:cNvSpPr>
          <p:nvPr>
            <p:ph type="body" sz="quarter" idx="15"/>
          </p:nvPr>
        </p:nvSpPr>
        <p:spPr>
          <a:xfrm>
            <a:off x="1794680" y="196697"/>
            <a:ext cx="9768323" cy="1174826"/>
          </a:xfrm>
        </p:spPr>
        <p:txBody>
          <a:bodyPr/>
          <a:lstStyle/>
          <a:p>
            <a:pPr algn="ctr"/>
            <a:r>
              <a:rPr lang="en-US" sz="2800" b="1" dirty="0" smtClean="0"/>
              <a:t>Inflow Performance </a:t>
            </a:r>
            <a:r>
              <a:rPr lang="en-US" sz="2800" b="1" dirty="0"/>
              <a:t>R</a:t>
            </a:r>
            <a:r>
              <a:rPr lang="en-US" sz="2800" b="1" dirty="0" smtClean="0"/>
              <a:t>elationships IPR’s</a:t>
            </a:r>
            <a:endParaRPr lang="en-US" sz="2800" b="1" dirty="0"/>
          </a:p>
        </p:txBody>
      </p:sp>
      <p:sp>
        <p:nvSpPr>
          <p:cNvPr id="5" name="Date Placeholder 4"/>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CE58E66-D04D-2C4C-ACB4-BDEEC4745AC2}" type="datetime1">
              <a:rPr kumimoji="0" lang="en-US" sz="1200" b="0" i="0" u="none" strike="noStrike" kern="1200" cap="none" spc="0" normalizeH="0" baseline="0" noProof="0" smtClean="0">
                <a:ln>
                  <a:noFill/>
                </a:ln>
                <a:solidFill>
                  <a:srgbClr val="E7E6E6"/>
                </a:solidFill>
                <a:effectLst/>
                <a:uLnTx/>
                <a:uFillTx/>
                <a:latin typeface="Helvetica" charset="0"/>
                <a:cs typeface="Helvetica" charset="0"/>
              </a:rPr>
              <a:pPr marL="0" marR="0" lvl="0" indent="0" algn="l" defTabSz="914400" rtl="0" eaLnBrk="1" fontAlgn="auto" latinLnBrk="0" hangingPunct="1">
                <a:lnSpc>
                  <a:spcPct val="100000"/>
                </a:lnSpc>
                <a:spcBef>
                  <a:spcPts val="0"/>
                </a:spcBef>
                <a:spcAft>
                  <a:spcPts val="0"/>
                </a:spcAft>
                <a:buClrTx/>
                <a:buSzTx/>
                <a:buFontTx/>
                <a:buNone/>
                <a:tabLst/>
                <a:defRPr/>
              </a:pPr>
              <a:t>9/16/2020</a:t>
            </a:fld>
            <a:endParaRPr kumimoji="0" lang="en-US" sz="1200" b="0" i="0" u="none" strike="noStrike" kern="1200" cap="none" spc="0" normalizeH="0" baseline="0" noProof="0" dirty="0">
              <a:ln>
                <a:noFill/>
              </a:ln>
              <a:solidFill>
                <a:srgbClr val="E7E6E6"/>
              </a:solidFill>
              <a:effectLst/>
              <a:uLnTx/>
              <a:uFillTx/>
              <a:latin typeface="Helvetica" charset="0"/>
              <a:cs typeface="Helvetica" charset="0"/>
            </a:endParaRPr>
          </a:p>
        </p:txBody>
      </p:sp>
      <p:sp>
        <p:nvSpPr>
          <p:cNvPr id="6" name="Slide Number Placeholder 5"/>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7E6E6"/>
                </a:solidFill>
                <a:effectLst/>
                <a:uLnTx/>
                <a:uFillTx/>
                <a:latin typeface="Helvetica" charset="0"/>
                <a:cs typeface="Helvetica" charset="0"/>
              </a:rPr>
              <a:t>3</a:t>
            </a:r>
          </a:p>
        </p:txBody>
      </p:sp>
      <p:sp>
        <p:nvSpPr>
          <p:cNvPr id="7" name="Footer Placeholder 6"/>
          <p:cNvSpPr>
            <a:spLocks noGrp="1"/>
          </p:cNvSpPr>
          <p:nvPr>
            <p:ph type="ftr" sz="quarter" idx="3"/>
          </p:nvPr>
        </p:nvSpPr>
        <p:spPr>
          <a:xfrm>
            <a:off x="3824288" y="6303399"/>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E7E6E6"/>
              </a:solidFill>
              <a:effectLst/>
              <a:uLnTx/>
              <a:uFillTx/>
              <a:latin typeface="Helvetica" charset="0"/>
              <a:cs typeface="Helvetica" charset="0"/>
            </a:endParaRPr>
          </a:p>
        </p:txBody>
      </p:sp>
      <mc:AlternateContent xmlns:mc="http://schemas.openxmlformats.org/markup-compatibility/2006" xmlns:a14="http://schemas.microsoft.com/office/drawing/2010/main">
        <mc:Choice Requires="a14">
          <p:sp>
            <p:nvSpPr>
              <p:cNvPr id="8" name="TextBox 7"/>
              <p:cNvSpPr txBox="1"/>
              <p:nvPr/>
            </p:nvSpPr>
            <p:spPr>
              <a:xfrm>
                <a:off x="331792" y="1292534"/>
                <a:ext cx="10711665" cy="486812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smtClean="0"/>
                  <a:t>Numerical model built using python language.  </a:t>
                </a:r>
              </a:p>
              <a:p>
                <a:pPr marL="285750" indent="-285750">
                  <a:lnSpc>
                    <a:spcPct val="150000"/>
                  </a:lnSpc>
                  <a:buFont typeface="Arial" panose="020B0604020202020204" pitchFamily="34" charset="0"/>
                  <a:buChar char="•"/>
                </a:pPr>
                <a:r>
                  <a:rPr lang="en-US" dirty="0" smtClean="0"/>
                  <a:t>Solved </a:t>
                </a:r>
                <a:r>
                  <a:rPr lang="en-US" dirty="0"/>
                  <a:t>numerically by using an appropriate iterative solution </a:t>
                </a:r>
                <a:r>
                  <a:rPr lang="en-US" dirty="0" smtClean="0"/>
                  <a:t>method</a:t>
                </a:r>
              </a:p>
              <a:p>
                <a:pPr marL="285750" indent="-285750">
                  <a:lnSpc>
                    <a:spcPct val="150000"/>
                  </a:lnSpc>
                  <a:buFont typeface="Arial" panose="020B0604020202020204" pitchFamily="34" charset="0"/>
                  <a:buChar char="•"/>
                </a:pPr>
                <a:r>
                  <a:rPr lang="en-US" dirty="0" smtClean="0"/>
                  <a:t>Single phase oil flow in a pseudo-steady state radial reservoir</a:t>
                </a:r>
                <a:endParaRPr lang="en-US" dirty="0"/>
              </a:p>
              <a:p>
                <a:pPr marL="285750" indent="-285750">
                  <a:lnSpc>
                    <a:spcPct val="150000"/>
                  </a:lnSpc>
                  <a:buFont typeface="Arial" panose="020B0604020202020204" pitchFamily="34" charset="0"/>
                  <a:buChar char="•"/>
                </a:pPr>
                <a:r>
                  <a:rPr lang="en-US" dirty="0" smtClean="0"/>
                  <a:t>Non-Darcy flow (Jones, 1976)</a:t>
                </a:r>
              </a:p>
              <a:p>
                <a:pPr marL="742950" lvl="1" indent="-285750">
                  <a:lnSpc>
                    <a:spcPct val="150000"/>
                  </a:lnSpc>
                  <a:buFont typeface="Arial" panose="020B0604020202020204" pitchFamily="34" charset="0"/>
                  <a:buChar char="•"/>
                </a:pP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𝑃</m:t>
                        </m:r>
                      </m:e>
                    </m:ac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𝑤𝑓</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𝑞</m:t>
                        </m:r>
                        <m:r>
                          <a:rPr lang="en-US" i="1">
                            <a:latin typeface="Cambria Math" panose="02040503050406030204" pitchFamily="18" charset="0"/>
                          </a:rPr>
                          <m:t>𝜇</m:t>
                        </m:r>
                        <m:r>
                          <a:rPr lang="en-US" i="1">
                            <a:latin typeface="Cambria Math" panose="02040503050406030204" pitchFamily="18" charset="0"/>
                          </a:rPr>
                          <m:t>𝐵</m:t>
                        </m:r>
                      </m:num>
                      <m:den>
                        <m:r>
                          <a:rPr lang="en-US" i="1">
                            <a:latin typeface="Cambria Math" panose="02040503050406030204" pitchFamily="18" charset="0"/>
                          </a:rPr>
                          <m:t>0.001127 </m:t>
                        </m:r>
                        <m:d>
                          <m:dPr>
                            <m:ctrlPr>
                              <a:rPr lang="en-US" i="1">
                                <a:latin typeface="Cambria Math" panose="02040503050406030204" pitchFamily="18" charset="0"/>
                              </a:rPr>
                            </m:ctrlPr>
                          </m:dPr>
                          <m:e>
                            <m:r>
                              <a:rPr lang="en-US" i="1">
                                <a:latin typeface="Cambria Math" panose="02040503050406030204" pitchFamily="18" charset="0"/>
                              </a:rPr>
                              <m:t>2</m:t>
                            </m:r>
                            <m:r>
                              <a:rPr lang="en-US" i="1">
                                <a:latin typeface="Cambria Math" panose="02040503050406030204" pitchFamily="18" charset="0"/>
                              </a:rPr>
                              <m:t>𝜋</m:t>
                            </m:r>
                            <m:r>
                              <a:rPr lang="en-US" i="1">
                                <a:latin typeface="Cambria Math" panose="02040503050406030204" pitchFamily="18" charset="0"/>
                              </a:rPr>
                              <m:t>𝑘h</m:t>
                            </m:r>
                          </m:e>
                        </m:d>
                      </m:den>
                    </m:f>
                    <m:d>
                      <m:dPr>
                        <m:ctrlPr>
                          <a:rPr lang="en-US" i="1">
                            <a:latin typeface="Cambria Math" panose="02040503050406030204" pitchFamily="18" charset="0"/>
                          </a:rPr>
                        </m:ctrlPr>
                      </m:dPr>
                      <m:e>
                        <m:r>
                          <a:rPr lang="en-US" i="1">
                            <a:latin typeface="Cambria Math" panose="02040503050406030204" pitchFamily="18" charset="0"/>
                          </a:rPr>
                          <m:t>𝑙𝑛</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𝑒</m:t>
                                </m:r>
                              </m:sub>
                            </m:sSub>
                          </m:num>
                          <m:den>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𝑤</m:t>
                                </m:r>
                              </m:sub>
                            </m:sSub>
                          </m:den>
                        </m:f>
                        <m:r>
                          <a:rPr lang="en-US" i="1">
                            <a:latin typeface="Cambria Math" panose="02040503050406030204" pitchFamily="18" charset="0"/>
                          </a:rPr>
                          <m:t>+</m:t>
                        </m:r>
                        <m:r>
                          <a:rPr lang="en-US" i="1">
                            <a:latin typeface="Cambria Math" panose="02040503050406030204" pitchFamily="18" charset="0"/>
                          </a:rPr>
                          <m:t>𝑠</m:t>
                        </m:r>
                      </m:e>
                    </m:d>
                    <m:r>
                      <a:rPr lang="en-US" i="1">
                        <a:latin typeface="Cambria Math" panose="02040503050406030204" pitchFamily="18" charset="0"/>
                      </a:rPr>
                      <m:t>+</m:t>
                    </m:r>
                    <m:f>
                      <m:fPr>
                        <m:ctrlPr>
                          <a:rPr lang="en-US" i="1">
                            <a:latin typeface="Cambria Math" panose="02040503050406030204" pitchFamily="18" charset="0"/>
                          </a:rPr>
                        </m:ctrlPr>
                      </m:fPr>
                      <m:num>
                        <m:d>
                          <m:dPr>
                            <m:ctrlPr>
                              <a:rPr lang="en-US" i="1">
                                <a:latin typeface="Cambria Math" panose="02040503050406030204" pitchFamily="18" charset="0"/>
                              </a:rPr>
                            </m:ctrlPr>
                          </m:dPr>
                          <m:e>
                            <m:r>
                              <a:rPr lang="en-US" i="1">
                                <a:latin typeface="Cambria Math" panose="02040503050406030204" pitchFamily="18" charset="0"/>
                              </a:rPr>
                              <m:t>9.08</m:t>
                            </m:r>
                            <m:sSup>
                              <m:sSupPr>
                                <m:ctrlPr>
                                  <a:rPr lang="en-US" i="1">
                                    <a:latin typeface="Cambria Math" panose="02040503050406030204" pitchFamily="18" charset="0"/>
                                  </a:rPr>
                                </m:ctrlPr>
                              </m:sSupPr>
                              <m:e>
                                <m:r>
                                  <a:rPr lang="en-US" i="1">
                                    <a:latin typeface="Cambria Math" panose="02040503050406030204" pitchFamily="18" charset="0"/>
                                  </a:rPr>
                                  <m:t>𝑥</m:t>
                                </m:r>
                                <m:r>
                                  <a:rPr lang="en-US" i="1">
                                    <a:latin typeface="Cambria Math" panose="02040503050406030204" pitchFamily="18" charset="0"/>
                                  </a:rPr>
                                  <m:t>10</m:t>
                                </m:r>
                              </m:e>
                              <m:sup>
                                <m:r>
                                  <a:rPr lang="en-US" i="1">
                                    <a:latin typeface="Cambria Math" panose="02040503050406030204" pitchFamily="18" charset="0"/>
                                  </a:rPr>
                                  <m:t>−13</m:t>
                                </m:r>
                              </m:sup>
                            </m:sSup>
                          </m:e>
                        </m:d>
                        <m:r>
                          <a:rPr lang="en-US" i="1">
                            <a:latin typeface="Cambria Math" panose="02040503050406030204" pitchFamily="18" charset="0"/>
                          </a:rPr>
                          <m:t>𝛽</m:t>
                        </m:r>
                        <m:sSup>
                          <m:sSupPr>
                            <m:ctrlPr>
                              <a:rPr lang="en-US" i="1">
                                <a:latin typeface="Cambria Math" panose="02040503050406030204" pitchFamily="18" charset="0"/>
                              </a:rPr>
                            </m:ctrlPr>
                          </m:sSupPr>
                          <m:e>
                            <m:r>
                              <a:rPr lang="en-US" i="1">
                                <a:latin typeface="Cambria Math" panose="02040503050406030204" pitchFamily="18" charset="0"/>
                              </a:rPr>
                              <m:t>𝑞</m:t>
                            </m:r>
                          </m:e>
                          <m:sup>
                            <m:r>
                              <a:rPr lang="en-US" i="1">
                                <a:latin typeface="Cambria Math" panose="02040503050406030204" pitchFamily="18" charset="0"/>
                              </a:rPr>
                              <m:t>2</m:t>
                            </m:r>
                          </m:sup>
                        </m:sSup>
                        <m:sSup>
                          <m:sSupPr>
                            <m:ctrlPr>
                              <a:rPr lang="en-US" i="1">
                                <a:latin typeface="Cambria Math" panose="02040503050406030204" pitchFamily="18" charset="0"/>
                              </a:rPr>
                            </m:ctrlPr>
                          </m:sSupPr>
                          <m:e>
                            <m:r>
                              <a:rPr lang="en-US" i="1">
                                <a:latin typeface="Cambria Math" panose="02040503050406030204" pitchFamily="18" charset="0"/>
                              </a:rPr>
                              <m:t>𝐵</m:t>
                            </m:r>
                          </m:e>
                          <m:sup>
                            <m:r>
                              <a:rPr lang="en-US" i="1">
                                <a:latin typeface="Cambria Math" panose="02040503050406030204" pitchFamily="18" charset="0"/>
                              </a:rPr>
                              <m:t>2</m:t>
                            </m:r>
                          </m:sup>
                        </m:sSup>
                        <m:r>
                          <a:rPr lang="en-US" i="1">
                            <a:latin typeface="Cambria Math" panose="02040503050406030204" pitchFamily="18" charset="0"/>
                          </a:rPr>
                          <m:t>𝜌</m:t>
                        </m:r>
                      </m:num>
                      <m:den>
                        <m:r>
                          <a:rPr lang="en-US" i="1">
                            <a:latin typeface="Cambria Math" panose="02040503050406030204" pitchFamily="18" charset="0"/>
                          </a:rPr>
                          <m:t>4</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𝑤</m:t>
                            </m:r>
                          </m:sub>
                        </m:sSub>
                        <m:sSup>
                          <m:sSupPr>
                            <m:ctrlPr>
                              <a:rPr lang="en-US" i="1">
                                <a:latin typeface="Cambria Math" panose="02040503050406030204" pitchFamily="18" charset="0"/>
                              </a:rPr>
                            </m:ctrlPr>
                          </m:sSupPr>
                          <m:e>
                            <m:r>
                              <a:rPr lang="en-US" i="1">
                                <a:latin typeface="Cambria Math" panose="02040503050406030204" pitchFamily="18" charset="0"/>
                              </a:rPr>
                              <m:t>𝜋</m:t>
                            </m:r>
                          </m:e>
                          <m:sup>
                            <m:r>
                              <a:rPr lang="en-US" i="1">
                                <a:latin typeface="Cambria Math" panose="02040503050406030204" pitchFamily="18" charset="0"/>
                              </a:rPr>
                              <m:t>2</m:t>
                            </m:r>
                          </m:sup>
                        </m:sSup>
                        <m:sSup>
                          <m:sSupPr>
                            <m:ctrlPr>
                              <a:rPr lang="en-US" i="1">
                                <a:latin typeface="Cambria Math" panose="02040503050406030204" pitchFamily="18" charset="0"/>
                              </a:rPr>
                            </m:ctrlPr>
                          </m:sSupPr>
                          <m:e>
                            <m:r>
                              <a:rPr lang="en-US" i="1">
                                <a:latin typeface="Cambria Math" panose="02040503050406030204" pitchFamily="18" charset="0"/>
                              </a:rPr>
                              <m:t>h</m:t>
                            </m:r>
                          </m:e>
                          <m:sup>
                            <m:r>
                              <a:rPr lang="en-US" i="1">
                                <a:latin typeface="Cambria Math" panose="02040503050406030204" pitchFamily="18" charset="0"/>
                              </a:rPr>
                              <m:t>2</m:t>
                            </m:r>
                          </m:sup>
                        </m:sSup>
                      </m:den>
                    </m:f>
                  </m:oMath>
                </a14:m>
                <a:endParaRPr lang="en-US" dirty="0" smtClean="0"/>
              </a:p>
              <a:p>
                <a:pPr marL="742950" lvl="1" indent="-285750">
                  <a:lnSpc>
                    <a:spcPct val="150000"/>
                  </a:lnSpc>
                  <a:buFont typeface="Arial" panose="020B0604020202020204" pitchFamily="34" charset="0"/>
                  <a:buChar char="•"/>
                </a:pPr>
                <a:r>
                  <a:rPr lang="en-US" dirty="0" smtClean="0"/>
                  <a:t>Turbulence (inertial) coefficient </a:t>
                </a:r>
                <a14:m>
                  <m:oMath xmlns:m="http://schemas.openxmlformats.org/officeDocument/2006/math">
                    <m:r>
                      <a:rPr lang="en-US" i="1">
                        <a:latin typeface="Cambria Math" panose="02040503050406030204" pitchFamily="18" charset="0"/>
                      </a:rPr>
                      <m:t>𝛽</m:t>
                    </m:r>
                    <m:r>
                      <a:rPr lang="en-US" i="1">
                        <a:latin typeface="Cambria Math" panose="02040503050406030204" pitchFamily="18" charset="0"/>
                      </a:rPr>
                      <m:t>= </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6.15</m:t>
                            </m:r>
                            <m:r>
                              <a:rPr lang="en-US" i="1">
                                <a:latin typeface="Cambria Math" panose="02040503050406030204" pitchFamily="18" charset="0"/>
                              </a:rPr>
                              <m:t>𝑥</m:t>
                            </m:r>
                            <m:r>
                              <a:rPr lang="en-US" i="1">
                                <a:latin typeface="Cambria Math" panose="02040503050406030204" pitchFamily="18" charset="0"/>
                              </a:rPr>
                              <m:t>10</m:t>
                            </m:r>
                          </m:e>
                          <m:sup>
                            <m:r>
                              <a:rPr lang="en-US" i="1">
                                <a:latin typeface="Cambria Math" panose="02040503050406030204" pitchFamily="18" charset="0"/>
                              </a:rPr>
                              <m:t>10</m:t>
                            </m:r>
                          </m:sup>
                        </m:sSup>
                      </m:num>
                      <m:den>
                        <m:sSup>
                          <m:sSupPr>
                            <m:ctrlPr>
                              <a:rPr lang="en-US" i="1">
                                <a:latin typeface="Cambria Math" panose="02040503050406030204" pitchFamily="18" charset="0"/>
                              </a:rPr>
                            </m:ctrlPr>
                          </m:sSupPr>
                          <m:e>
                            <m:r>
                              <a:rPr lang="en-US" i="1">
                                <a:latin typeface="Cambria Math" panose="02040503050406030204" pitchFamily="18" charset="0"/>
                              </a:rPr>
                              <m:t>𝐾</m:t>
                            </m:r>
                          </m:e>
                          <m:sup>
                            <m:r>
                              <a:rPr lang="en-US" i="1">
                                <a:latin typeface="Cambria Math" panose="02040503050406030204" pitchFamily="18" charset="0"/>
                              </a:rPr>
                              <m:t>1.55</m:t>
                            </m:r>
                          </m:sup>
                        </m:sSup>
                      </m:den>
                    </m:f>
                  </m:oMath>
                </a14:m>
                <a:r>
                  <a:rPr lang="en-US" dirty="0" smtClean="0"/>
                  <a:t> (Jones, 1987)</a:t>
                </a:r>
              </a:p>
              <a:p>
                <a:pPr marL="285750" indent="-285750">
                  <a:lnSpc>
                    <a:spcPct val="150000"/>
                  </a:lnSpc>
                  <a:buFont typeface="Arial" panose="020B0604020202020204" pitchFamily="34" charset="0"/>
                  <a:buChar char="•"/>
                </a:pPr>
                <a:r>
                  <a:rPr lang="en-US" dirty="0" smtClean="0"/>
                  <a:t>Darcy flow (1856)</a:t>
                </a:r>
              </a:p>
              <a:p>
                <a:pPr marL="742950" lvl="1" indent="-285750">
                  <a:lnSpc>
                    <a:spcPct val="150000"/>
                  </a:lnSpc>
                  <a:buFont typeface="Arial" panose="020B0604020202020204" pitchFamily="34" charset="0"/>
                  <a:buChar char="•"/>
                </a:pPr>
                <a14:m>
                  <m:oMath xmlns:m="http://schemas.openxmlformats.org/officeDocument/2006/math">
                    <m:r>
                      <a:rPr lang="en-US" i="1">
                        <a:latin typeface="Cambria Math" panose="02040503050406030204" pitchFamily="18" charset="0"/>
                      </a:rPr>
                      <m:t>𝑞</m:t>
                    </m:r>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0.00708 </m:t>
                        </m:r>
                        <m:r>
                          <a:rPr lang="en-US" i="1">
                            <a:latin typeface="Cambria Math" panose="02040503050406030204" pitchFamily="18" charset="0"/>
                          </a:rPr>
                          <m:t>𝑘h</m:t>
                        </m:r>
                        <m:r>
                          <a:rPr lang="en-US" i="1">
                            <a:latin typeface="Cambria Math" panose="02040503050406030204" pitchFamily="18" charset="0"/>
                          </a:rPr>
                          <m:t> </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𝑃</m:t>
                                </m:r>
                              </m:e>
                            </m:ac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𝑤𝑓</m:t>
                                </m:r>
                              </m:sub>
                            </m:sSub>
                          </m:e>
                        </m:d>
                      </m:num>
                      <m:den>
                        <m:r>
                          <a:rPr lang="en-US" i="1">
                            <a:latin typeface="Cambria Math" panose="02040503050406030204" pitchFamily="18" charset="0"/>
                          </a:rPr>
                          <m:t>𝜇</m:t>
                        </m:r>
                        <m:r>
                          <a:rPr lang="en-US" i="1">
                            <a:latin typeface="Cambria Math" panose="02040503050406030204" pitchFamily="18" charset="0"/>
                          </a:rPr>
                          <m:t>𝐵</m:t>
                        </m:r>
                        <m:r>
                          <a:rPr lang="en-US" i="1">
                            <a:latin typeface="Cambria Math" panose="02040503050406030204" pitchFamily="18" charset="0"/>
                          </a:rPr>
                          <m:t> </m:t>
                        </m:r>
                        <m:d>
                          <m:dPr>
                            <m:ctrlPr>
                              <a:rPr lang="en-US" i="1">
                                <a:latin typeface="Cambria Math" panose="02040503050406030204" pitchFamily="18" charset="0"/>
                              </a:rPr>
                            </m:ctrlPr>
                          </m:dPr>
                          <m:e>
                            <m:r>
                              <a:rPr lang="en-US" i="1">
                                <a:latin typeface="Cambria Math" panose="02040503050406030204" pitchFamily="18" charset="0"/>
                              </a:rPr>
                              <m:t>𝑙𝑛</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𝑒</m:t>
                                    </m:r>
                                  </m:sub>
                                </m:sSub>
                              </m:num>
                              <m:den>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𝑤</m:t>
                                    </m:r>
                                  </m:sub>
                                </m:sSub>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3</m:t>
                                </m:r>
                              </m:num>
                              <m:den>
                                <m:r>
                                  <a:rPr lang="en-US" i="1">
                                    <a:latin typeface="Cambria Math" panose="02040503050406030204" pitchFamily="18" charset="0"/>
                                  </a:rPr>
                                  <m:t>4</m:t>
                                </m:r>
                              </m:den>
                            </m:f>
                            <m:r>
                              <a:rPr lang="en-US" i="1">
                                <a:latin typeface="Cambria Math" panose="02040503050406030204" pitchFamily="18" charset="0"/>
                              </a:rPr>
                              <m:t>+</m:t>
                            </m:r>
                            <m:r>
                              <a:rPr lang="en-US" i="1">
                                <a:latin typeface="Cambria Math" panose="02040503050406030204" pitchFamily="18" charset="0"/>
                              </a:rPr>
                              <m:t>𝑠</m:t>
                            </m:r>
                          </m:e>
                        </m:d>
                      </m:den>
                    </m:f>
                  </m:oMath>
                </a14:m>
                <a:endParaRPr lang="en-US" dirty="0" smtClean="0"/>
              </a:p>
              <a:p>
                <a:pPr marL="285750" indent="-285750">
                  <a:lnSpc>
                    <a:spcPct val="150000"/>
                  </a:lnSpc>
                  <a:buFont typeface="Arial" panose="020B0604020202020204" pitchFamily="34" charset="0"/>
                  <a:buChar char="•"/>
                </a:pPr>
                <a:endParaRPr lang="en-US" dirty="0" smtClean="0"/>
              </a:p>
            </p:txBody>
          </p:sp>
        </mc:Choice>
        <mc:Fallback xmlns="">
          <p:sp>
            <p:nvSpPr>
              <p:cNvPr id="8" name="TextBox 7"/>
              <p:cNvSpPr txBox="1">
                <a:spLocks noRot="1" noChangeAspect="1" noMove="1" noResize="1" noEditPoints="1" noAdjustHandles="1" noChangeArrowheads="1" noChangeShapeType="1" noTextEdit="1"/>
              </p:cNvSpPr>
              <p:nvPr/>
            </p:nvSpPr>
            <p:spPr>
              <a:xfrm>
                <a:off x="331792" y="1292534"/>
                <a:ext cx="10711665" cy="4868128"/>
              </a:xfrm>
              <a:prstGeom prst="rect">
                <a:avLst/>
              </a:prstGeom>
              <a:blipFill>
                <a:blip r:embed="rId4"/>
                <a:stretch>
                  <a:fillRect l="-341"/>
                </a:stretch>
              </a:blipFill>
            </p:spPr>
            <p:txBody>
              <a:bodyPr/>
              <a:lstStyle/>
              <a:p>
                <a:r>
                  <a:rPr lang="en-US">
                    <a:noFill/>
                  </a:rPr>
                  <a:t> </a:t>
                </a:r>
              </a:p>
            </p:txBody>
          </p:sp>
        </mc:Fallback>
      </mc:AlternateContent>
    </p:spTree>
    <p:extLst>
      <p:ext uri="{BB962C8B-B14F-4D97-AF65-F5344CB8AC3E}">
        <p14:creationId xmlns:p14="http://schemas.microsoft.com/office/powerpoint/2010/main" val="4287344662"/>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5"/>
          </p:nvPr>
        </p:nvSpPr>
        <p:spPr>
          <a:xfrm>
            <a:off x="1794680" y="196697"/>
            <a:ext cx="9768323" cy="1174826"/>
          </a:xfrm>
        </p:spPr>
        <p:txBody>
          <a:bodyPr/>
          <a:lstStyle/>
          <a:p>
            <a:pPr algn="ctr"/>
            <a:r>
              <a:rPr lang="en-US" sz="2800" b="1" dirty="0" smtClean="0"/>
              <a:t>Tubing Performance Curve TPC </a:t>
            </a:r>
            <a:endParaRPr lang="en-US" sz="2800" b="1" dirty="0"/>
          </a:p>
        </p:txBody>
      </p:sp>
      <p:sp>
        <p:nvSpPr>
          <p:cNvPr id="5" name="Date Placeholder 4"/>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CE58E66-D04D-2C4C-ACB4-BDEEC4745AC2}" type="datetime1">
              <a:rPr kumimoji="0" lang="en-US" sz="1200" b="0" i="0" u="none" strike="noStrike" kern="1200" cap="none" spc="0" normalizeH="0" baseline="0" noProof="0" smtClean="0">
                <a:ln>
                  <a:noFill/>
                </a:ln>
                <a:solidFill>
                  <a:srgbClr val="E7E6E6"/>
                </a:solidFill>
                <a:effectLst/>
                <a:uLnTx/>
                <a:uFillTx/>
                <a:latin typeface="Helvetica" charset="0"/>
                <a:cs typeface="Helvetica" charset="0"/>
              </a:rPr>
              <a:pPr marL="0" marR="0" lvl="0" indent="0" algn="l" defTabSz="914400" rtl="0" eaLnBrk="1" fontAlgn="auto" latinLnBrk="0" hangingPunct="1">
                <a:lnSpc>
                  <a:spcPct val="100000"/>
                </a:lnSpc>
                <a:spcBef>
                  <a:spcPts val="0"/>
                </a:spcBef>
                <a:spcAft>
                  <a:spcPts val="0"/>
                </a:spcAft>
                <a:buClrTx/>
                <a:buSzTx/>
                <a:buFontTx/>
                <a:buNone/>
                <a:tabLst/>
                <a:defRPr/>
              </a:pPr>
              <a:t>9/16/2020</a:t>
            </a:fld>
            <a:endParaRPr kumimoji="0" lang="en-US" sz="1200" b="0" i="0" u="none" strike="noStrike" kern="1200" cap="none" spc="0" normalizeH="0" baseline="0" noProof="0" dirty="0">
              <a:ln>
                <a:noFill/>
              </a:ln>
              <a:solidFill>
                <a:srgbClr val="E7E6E6"/>
              </a:solidFill>
              <a:effectLst/>
              <a:uLnTx/>
              <a:uFillTx/>
              <a:latin typeface="Helvetica" charset="0"/>
              <a:cs typeface="Helvetica" charset="0"/>
            </a:endParaRPr>
          </a:p>
        </p:txBody>
      </p:sp>
      <p:sp>
        <p:nvSpPr>
          <p:cNvPr id="6" name="Slide Number Placeholder 5"/>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7E6E6"/>
                </a:solidFill>
                <a:effectLst/>
                <a:uLnTx/>
                <a:uFillTx/>
                <a:latin typeface="Helvetica" charset="0"/>
                <a:cs typeface="Helvetica" charset="0"/>
              </a:rPr>
              <a:t>3</a:t>
            </a:r>
          </a:p>
        </p:txBody>
      </p:sp>
      <p:sp>
        <p:nvSpPr>
          <p:cNvPr id="7" name="Footer Placeholder 6"/>
          <p:cNvSpPr>
            <a:spLocks noGrp="1"/>
          </p:cNvSpPr>
          <p:nvPr>
            <p:ph type="ftr" sz="quarter" idx="3"/>
          </p:nvPr>
        </p:nvSpPr>
        <p:spPr>
          <a:xfrm>
            <a:off x="3824288" y="6303399"/>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E7E6E6"/>
              </a:solidFill>
              <a:effectLst/>
              <a:uLnTx/>
              <a:uFillTx/>
              <a:latin typeface="Helvetica" charset="0"/>
              <a:cs typeface="Helvetica"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09855" y="1016483"/>
            <a:ext cx="5624447" cy="5041417"/>
          </a:xfrm>
          <a:prstGeom prst="rect">
            <a:avLst/>
          </a:prstGeom>
        </p:spPr>
      </p:pic>
      <mc:AlternateContent xmlns:mc="http://schemas.openxmlformats.org/markup-compatibility/2006">
        <mc:Choice xmlns:a14="http://schemas.microsoft.com/office/drawing/2010/main" Requires="a14">
          <p:sp>
            <p:nvSpPr>
              <p:cNvPr id="8" name="TextBox 7"/>
              <p:cNvSpPr txBox="1"/>
              <p:nvPr/>
            </p:nvSpPr>
            <p:spPr>
              <a:xfrm>
                <a:off x="851338" y="1271752"/>
                <a:ext cx="10711665" cy="496379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smtClean="0"/>
                  <a:t>Using PETEX, 2019 IPM suite (PROSPER – GAP)</a:t>
                </a:r>
              </a:p>
              <a:p>
                <a:pPr marL="285750" indent="-285750">
                  <a:lnSpc>
                    <a:spcPct val="150000"/>
                  </a:lnSpc>
                  <a:buFont typeface="Arial" panose="020B0604020202020204" pitchFamily="34" charset="0"/>
                  <a:buChar char="•"/>
                </a:pPr>
                <a:r>
                  <a:rPr lang="en-US" dirty="0" err="1" smtClean="0"/>
                  <a:t>Hagedorn</a:t>
                </a:r>
                <a:r>
                  <a:rPr lang="en-US" dirty="0" smtClean="0"/>
                  <a:t> </a:t>
                </a:r>
                <a:r>
                  <a:rPr lang="en-US" dirty="0"/>
                  <a:t>&amp; Brown, </a:t>
                </a:r>
                <a:r>
                  <a:rPr lang="en-US" dirty="0" smtClean="0"/>
                  <a:t>1964 empirical correlation</a:t>
                </a:r>
              </a:p>
              <a:p>
                <a:pPr marL="285750" indent="-285750">
                  <a:lnSpc>
                    <a:spcPct val="150000"/>
                  </a:lnSpc>
                  <a:buFont typeface="Arial" panose="020B0604020202020204" pitchFamily="34" charset="0"/>
                  <a:buChar char="•"/>
                </a:pPr>
                <a:r>
                  <a:rPr lang="en-US" dirty="0"/>
                  <a:t>G</a:t>
                </a:r>
                <a:r>
                  <a:rPr lang="en-US" dirty="0" smtClean="0"/>
                  <a:t>eneric </a:t>
                </a:r>
                <a:r>
                  <a:rPr lang="en-US" dirty="0"/>
                  <a:t>multiphase flow pressure gradient equation </a:t>
                </a:r>
                <a:endParaRPr lang="en-US" dirty="0" smtClean="0"/>
              </a:p>
              <a:p>
                <a:pPr marL="285750" indent="-285750">
                  <a:lnSpc>
                    <a:spcPct val="150000"/>
                  </a:lnSpc>
                  <a:buFont typeface="Arial" panose="020B0604020202020204" pitchFamily="34" charset="0"/>
                  <a:buChar char="•"/>
                </a:pP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𝑑𝑝</m:t>
                        </m:r>
                      </m:num>
                      <m:den>
                        <m:r>
                          <a:rPr lang="en-US" i="1">
                            <a:latin typeface="Cambria Math" panose="02040503050406030204" pitchFamily="18" charset="0"/>
                          </a:rPr>
                          <m:t>𝑑𝑧</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𝑔</m:t>
                        </m:r>
                      </m:num>
                      <m:den>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𝑐</m:t>
                            </m:r>
                          </m:sub>
                        </m:sSub>
                      </m:den>
                    </m:f>
                    <m:acc>
                      <m:accPr>
                        <m:chr m:val="̅"/>
                        <m:ctrlPr>
                          <a:rPr lang="en-US" i="1">
                            <a:latin typeface="Cambria Math" panose="02040503050406030204" pitchFamily="18" charset="0"/>
                          </a:rPr>
                        </m:ctrlPr>
                      </m:accPr>
                      <m:e>
                        <m:r>
                          <m:rPr>
                            <m:sty m:val="p"/>
                          </m:rPr>
                          <a:rPr lang="en-US">
                            <a:latin typeface="Cambria Math" panose="02040503050406030204" pitchFamily="18" charset="0"/>
                          </a:rPr>
                          <m:t>ρ</m:t>
                        </m:r>
                      </m:e>
                    </m:acc>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2</m:t>
                        </m:r>
                        <m:r>
                          <a:rPr lang="en-US" i="1">
                            <a:latin typeface="Cambria Math" panose="02040503050406030204" pitchFamily="18" charset="0"/>
                          </a:rPr>
                          <m:t>𝑓</m:t>
                        </m:r>
                        <m:acc>
                          <m:accPr>
                            <m:chr m:val="̅"/>
                            <m:ctrlPr>
                              <a:rPr lang="en-US" i="1">
                                <a:latin typeface="Cambria Math" panose="02040503050406030204" pitchFamily="18" charset="0"/>
                              </a:rPr>
                            </m:ctrlPr>
                          </m:accPr>
                          <m:e>
                            <m:r>
                              <m:rPr>
                                <m:sty m:val="p"/>
                              </m:rPr>
                              <a:rPr lang="en-US">
                                <a:latin typeface="Cambria Math" panose="02040503050406030204" pitchFamily="18" charset="0"/>
                              </a:rPr>
                              <m:t>ρ</m:t>
                            </m:r>
                          </m:e>
                        </m:acc>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𝑚</m:t>
                                </m:r>
                              </m:sub>
                            </m:sSub>
                          </m:e>
                          <m:sup>
                            <m:r>
                              <a:rPr lang="en-US" i="1">
                                <a:latin typeface="Cambria Math" panose="02040503050406030204" pitchFamily="18" charset="0"/>
                              </a:rPr>
                              <m:t>2</m:t>
                            </m:r>
                          </m:sup>
                        </m:sSup>
                      </m:num>
                      <m:den>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𝑐</m:t>
                            </m:r>
                          </m:sub>
                        </m:sSub>
                        <m:r>
                          <a:rPr lang="en-US" i="1">
                            <a:latin typeface="Cambria Math" panose="02040503050406030204" pitchFamily="18" charset="0"/>
                          </a:rPr>
                          <m:t>𝐷</m:t>
                        </m:r>
                      </m:den>
                    </m:f>
                    <m:r>
                      <a:rPr lang="en-US" i="1">
                        <a:latin typeface="Cambria Math" panose="02040503050406030204" pitchFamily="18" charset="0"/>
                      </a:rPr>
                      <m:t>+</m:t>
                    </m:r>
                    <m:acc>
                      <m:accPr>
                        <m:chr m:val="̅"/>
                        <m:ctrlPr>
                          <a:rPr lang="en-US" i="1">
                            <a:latin typeface="Cambria Math" panose="02040503050406030204" pitchFamily="18" charset="0"/>
                          </a:rPr>
                        </m:ctrlPr>
                      </m:accPr>
                      <m:e>
                        <m:r>
                          <m:rPr>
                            <m:sty m:val="p"/>
                          </m:rPr>
                          <a:rPr lang="en-US">
                            <a:latin typeface="Cambria Math" panose="02040503050406030204" pitchFamily="18" charset="0"/>
                          </a:rPr>
                          <m:t>ρ</m:t>
                        </m:r>
                      </m:e>
                    </m:acc>
                    <m:f>
                      <m:fPr>
                        <m:ctrlPr>
                          <a:rPr lang="en-US" i="1">
                            <a:latin typeface="Cambria Math" panose="02040503050406030204" pitchFamily="18" charset="0"/>
                          </a:rPr>
                        </m:ctrlPr>
                      </m:fPr>
                      <m:num>
                        <m:r>
                          <a:rPr lang="en-US" i="1">
                            <a:latin typeface="Cambria Math" panose="02040503050406030204" pitchFamily="18" charset="0"/>
                          </a:rPr>
                          <m:t>∆</m:t>
                        </m:r>
                        <m:d>
                          <m:dPr>
                            <m:ctrlPr>
                              <a:rPr lang="en-US" i="1">
                                <a:latin typeface="Cambria Math" panose="02040503050406030204" pitchFamily="18" charset="0"/>
                              </a:rPr>
                            </m:ctrlPr>
                          </m:dPr>
                          <m:e>
                            <m:f>
                              <m:fPr>
                                <m:type m:val="lin"/>
                                <m:ctrlPr>
                                  <a:rPr lang="en-US" i="1">
                                    <a:latin typeface="Cambria Math" panose="02040503050406030204" pitchFamily="18" charset="0"/>
                                  </a:rPr>
                                </m:ctrlPr>
                              </m:fPr>
                              <m:num>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𝑚</m:t>
                                        </m:r>
                                      </m:sub>
                                    </m:sSub>
                                  </m:e>
                                  <m:sup>
                                    <m:r>
                                      <a:rPr lang="en-US" i="1">
                                        <a:latin typeface="Cambria Math" panose="02040503050406030204" pitchFamily="18" charset="0"/>
                                      </a:rPr>
                                      <m:t>2</m:t>
                                    </m:r>
                                  </m:sup>
                                </m:sSup>
                              </m:num>
                              <m:den>
                                <m:r>
                                  <a:rPr lang="en-US" i="1">
                                    <a:latin typeface="Cambria Math" panose="02040503050406030204" pitchFamily="18" charset="0"/>
                                  </a:rPr>
                                  <m:t>2</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𝑐</m:t>
                                    </m:r>
                                  </m:sub>
                                </m:sSub>
                              </m:den>
                            </m:f>
                          </m:e>
                        </m:d>
                      </m:num>
                      <m:den>
                        <m:r>
                          <a:rPr lang="en-US" i="1">
                            <a:latin typeface="Cambria Math" panose="02040503050406030204" pitchFamily="18" charset="0"/>
                          </a:rPr>
                          <m:t>∆</m:t>
                        </m:r>
                        <m:r>
                          <a:rPr lang="en-US" i="1">
                            <a:latin typeface="Cambria Math" panose="02040503050406030204" pitchFamily="18" charset="0"/>
                          </a:rPr>
                          <m:t>𝑧</m:t>
                        </m:r>
                      </m:den>
                    </m:f>
                  </m:oMath>
                </a14:m>
                <a:endParaRPr lang="en-US" dirty="0" smtClean="0"/>
              </a:p>
              <a:p>
                <a:pPr marL="285750" indent="-285750">
                  <a:lnSpc>
                    <a:spcPct val="150000"/>
                  </a:lnSpc>
                  <a:buFont typeface="Arial" panose="020B0604020202020204" pitchFamily="34" charset="0"/>
                  <a:buChar char="•"/>
                </a:pPr>
                <a14:m>
                  <m:oMath xmlns:m="http://schemas.openxmlformats.org/officeDocument/2006/math">
                    <m:r>
                      <a:rPr lang="en-US" i="1">
                        <a:latin typeface="Cambria Math" panose="02040503050406030204" pitchFamily="18" charset="0"/>
                      </a:rPr>
                      <m:t>9</m:t>
                    </m:r>
                    <m:f>
                      <m:fPr>
                        <m:type m:val="skw"/>
                        <m:ctrlPr>
                          <a:rPr lang="en-US" i="1">
                            <a:latin typeface="Cambria Math" panose="02040503050406030204" pitchFamily="18" charset="0"/>
                          </a:rPr>
                        </m:ctrlPr>
                      </m:fPr>
                      <m:num>
                        <m:r>
                          <a:rPr lang="en-US" i="1">
                            <a:latin typeface="Cambria Math" panose="02040503050406030204" pitchFamily="18" charset="0"/>
                          </a:rPr>
                          <m:t>5</m:t>
                        </m:r>
                      </m:num>
                      <m:den>
                        <m:r>
                          <a:rPr lang="en-US" i="1">
                            <a:latin typeface="Cambria Math" panose="02040503050406030204" pitchFamily="18" charset="0"/>
                          </a:rPr>
                          <m:t>8</m:t>
                        </m:r>
                      </m:den>
                    </m:f>
                    <m:r>
                      <a:rPr lang="en-US" i="1">
                        <a:latin typeface="Cambria Math" panose="02040503050406030204" pitchFamily="18" charset="0"/>
                      </a:rPr>
                      <m:t> </m:t>
                    </m:r>
                  </m:oMath>
                </a14:m>
                <a:r>
                  <a:rPr lang="en-US" dirty="0"/>
                  <a:t>in casing (8.5 in ID)  is set at true vertical </a:t>
                </a:r>
                <a:endParaRPr lang="en-US" dirty="0" smtClean="0"/>
              </a:p>
              <a:p>
                <a:pPr>
                  <a:lnSpc>
                    <a:spcPct val="150000"/>
                  </a:lnSpc>
                </a:pPr>
                <a:r>
                  <a:rPr lang="en-US" dirty="0" smtClean="0"/>
                  <a:t>      depth </a:t>
                </a:r>
                <a:r>
                  <a:rPr lang="en-US" dirty="0"/>
                  <a:t>(TVD) of </a:t>
                </a:r>
                <a:r>
                  <a:rPr lang="en-US" dirty="0" smtClean="0"/>
                  <a:t>16100 </a:t>
                </a:r>
                <a:r>
                  <a:rPr lang="en-US" dirty="0" err="1" smtClean="0"/>
                  <a:t>ft</a:t>
                </a:r>
                <a:endParaRPr lang="en-US" dirty="0" smtClean="0"/>
              </a:p>
              <a:p>
                <a:pPr marL="285750" indent="-285750">
                  <a:lnSpc>
                    <a:spcPct val="150000"/>
                  </a:lnSpc>
                  <a:buFont typeface="Arial" panose="020B0604020202020204" pitchFamily="34" charset="0"/>
                  <a:buChar char="•"/>
                </a:pPr>
                <a:r>
                  <a:rPr lang="en-US" dirty="0" smtClean="0"/>
                  <a:t>Seafloor depth,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𝑤</m:t>
                        </m:r>
                      </m:sub>
                    </m:sSub>
                  </m:oMath>
                </a14:m>
                <a:r>
                  <a:rPr lang="en-US" dirty="0" smtClean="0"/>
                  <a:t> = 5100 </a:t>
                </a:r>
                <a:r>
                  <a:rPr lang="en-US" dirty="0" err="1" smtClean="0"/>
                  <a:t>ft</a:t>
                </a:r>
                <a:endParaRPr lang="en-US" dirty="0" smtClean="0"/>
              </a:p>
              <a:p>
                <a:pPr marL="285750" indent="-285750">
                  <a:lnSpc>
                    <a:spcPct val="150000"/>
                  </a:lnSpc>
                  <a:buFont typeface="Arial" panose="020B0604020202020204" pitchFamily="34" charset="0"/>
                  <a:buChar char="•"/>
                </a:pPr>
                <a:r>
                  <a:rPr lang="en-US" dirty="0" smtClean="0"/>
                  <a:t>Discharge pressure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𝑤</m:t>
                        </m:r>
                      </m:sub>
                    </m:sSub>
                  </m:oMath>
                </a14:m>
                <a:r>
                  <a:rPr lang="en-US" dirty="0" smtClean="0"/>
                  <a:t> = 2200 </a:t>
                </a:r>
                <a:r>
                  <a:rPr lang="en-US" dirty="0" err="1" smtClean="0"/>
                  <a:t>psia</a:t>
                </a:r>
                <a:endParaRPr lang="en-US" dirty="0" smtClean="0"/>
              </a:p>
              <a:p>
                <a:pPr marL="285750" indent="-285750">
                  <a:lnSpc>
                    <a:spcPct val="150000"/>
                  </a:lnSpc>
                  <a:buFont typeface="Arial" panose="020B0604020202020204" pitchFamily="34" charset="0"/>
                  <a:buChar char="•"/>
                </a:pPr>
                <a:r>
                  <a:rPr lang="en-US" dirty="0" smtClean="0"/>
                  <a:t>Discharge temperature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𝑤</m:t>
                        </m:r>
                      </m:sub>
                    </m:sSub>
                  </m:oMath>
                </a14:m>
                <a:r>
                  <a:rPr lang="en-US" dirty="0"/>
                  <a:t> = </a:t>
                </a:r>
                <a:r>
                  <a:rPr lang="en-US" dirty="0" smtClean="0"/>
                  <a:t>41 F</a:t>
                </a:r>
                <a:endParaRPr lang="en-US" dirty="0"/>
              </a:p>
              <a:p>
                <a:pPr marL="285750" indent="-285750">
                  <a:lnSpc>
                    <a:spcPct val="150000"/>
                  </a:lnSpc>
                  <a:buFont typeface="Arial" panose="020B0604020202020204" pitchFamily="34" charset="0"/>
                  <a:buChar char="•"/>
                </a:pPr>
                <a:r>
                  <a:rPr lang="en-US" dirty="0" smtClean="0"/>
                  <a:t>Casing roughness = 0.0018 in (SPE WCD Report, 2015)</a:t>
                </a:r>
              </a:p>
              <a:p>
                <a:pPr marL="285750" indent="-285750">
                  <a:lnSpc>
                    <a:spcPct val="150000"/>
                  </a:lnSpc>
                  <a:buFont typeface="Arial" panose="020B0604020202020204" pitchFamily="34" charset="0"/>
                  <a:buChar char="•"/>
                </a:pPr>
                <a:endParaRPr lang="en-US" dirty="0" smtClean="0"/>
              </a:p>
            </p:txBody>
          </p:sp>
        </mc:Choice>
        <mc:Fallback>
          <p:sp>
            <p:nvSpPr>
              <p:cNvPr id="8" name="TextBox 7"/>
              <p:cNvSpPr txBox="1">
                <a:spLocks noRot="1" noChangeAspect="1" noMove="1" noResize="1" noEditPoints="1" noAdjustHandles="1" noChangeArrowheads="1" noChangeShapeType="1" noTextEdit="1"/>
              </p:cNvSpPr>
              <p:nvPr/>
            </p:nvSpPr>
            <p:spPr>
              <a:xfrm>
                <a:off x="851338" y="1271752"/>
                <a:ext cx="10711665" cy="4963795"/>
              </a:xfrm>
              <a:prstGeom prst="rect">
                <a:avLst/>
              </a:prstGeom>
              <a:blipFill>
                <a:blip r:embed="rId3"/>
                <a:stretch>
                  <a:fillRect l="-398"/>
                </a:stretch>
              </a:blipFill>
            </p:spPr>
            <p:txBody>
              <a:bodyPr/>
              <a:lstStyle/>
              <a:p>
                <a:r>
                  <a:rPr lang="en-US">
                    <a:noFill/>
                  </a:rPr>
                  <a:t> </a:t>
                </a:r>
              </a:p>
            </p:txBody>
          </p:sp>
        </mc:Fallback>
      </mc:AlternateContent>
    </p:spTree>
    <p:extLst>
      <p:ext uri="{BB962C8B-B14F-4D97-AF65-F5344CB8AC3E}">
        <p14:creationId xmlns:p14="http://schemas.microsoft.com/office/powerpoint/2010/main" val="412916159"/>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5"/>
          </p:nvPr>
        </p:nvSpPr>
        <p:spPr>
          <a:xfrm>
            <a:off x="1794680" y="196697"/>
            <a:ext cx="9768323" cy="1174826"/>
          </a:xfrm>
        </p:spPr>
        <p:txBody>
          <a:bodyPr/>
          <a:lstStyle/>
          <a:p>
            <a:pPr algn="ctr"/>
            <a:r>
              <a:rPr lang="en-US" sz="2800" b="1" dirty="0" smtClean="0"/>
              <a:t>Model Parameters</a:t>
            </a:r>
            <a:endParaRPr lang="en-US" sz="2800" b="1" dirty="0"/>
          </a:p>
        </p:txBody>
      </p:sp>
      <p:sp>
        <p:nvSpPr>
          <p:cNvPr id="5" name="Date Placeholder 4"/>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CE58E66-D04D-2C4C-ACB4-BDEEC4745AC2}" type="datetime1">
              <a:rPr kumimoji="0" lang="en-US" sz="1200" b="0" i="0" u="none" strike="noStrike" kern="1200" cap="none" spc="0" normalizeH="0" baseline="0" noProof="0" smtClean="0">
                <a:ln>
                  <a:noFill/>
                </a:ln>
                <a:solidFill>
                  <a:srgbClr val="E7E6E6"/>
                </a:solidFill>
                <a:effectLst/>
                <a:uLnTx/>
                <a:uFillTx/>
                <a:latin typeface="Helvetica" charset="0"/>
                <a:cs typeface="Helvetica" charset="0"/>
              </a:rPr>
              <a:pPr marL="0" marR="0" lvl="0" indent="0" algn="l" defTabSz="914400" rtl="0" eaLnBrk="1" fontAlgn="auto" latinLnBrk="0" hangingPunct="1">
                <a:lnSpc>
                  <a:spcPct val="100000"/>
                </a:lnSpc>
                <a:spcBef>
                  <a:spcPts val="0"/>
                </a:spcBef>
                <a:spcAft>
                  <a:spcPts val="0"/>
                </a:spcAft>
                <a:buClrTx/>
                <a:buSzTx/>
                <a:buFontTx/>
                <a:buNone/>
                <a:tabLst/>
                <a:defRPr/>
              </a:pPr>
              <a:t>9/16/2020</a:t>
            </a:fld>
            <a:endParaRPr kumimoji="0" lang="en-US" sz="1200" b="0" i="0" u="none" strike="noStrike" kern="1200" cap="none" spc="0" normalizeH="0" baseline="0" noProof="0" dirty="0">
              <a:ln>
                <a:noFill/>
              </a:ln>
              <a:solidFill>
                <a:srgbClr val="E7E6E6"/>
              </a:solidFill>
              <a:effectLst/>
              <a:uLnTx/>
              <a:uFillTx/>
              <a:latin typeface="Helvetica" charset="0"/>
              <a:cs typeface="Helvetica" charset="0"/>
            </a:endParaRPr>
          </a:p>
        </p:txBody>
      </p:sp>
      <p:sp>
        <p:nvSpPr>
          <p:cNvPr id="6" name="Slide Number Placeholder 5"/>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7E6E6"/>
                </a:solidFill>
                <a:effectLst/>
                <a:uLnTx/>
                <a:uFillTx/>
                <a:latin typeface="Helvetica" charset="0"/>
                <a:cs typeface="Helvetica" charset="0"/>
              </a:rPr>
              <a:t>3</a:t>
            </a:r>
          </a:p>
        </p:txBody>
      </p:sp>
      <p:sp>
        <p:nvSpPr>
          <p:cNvPr id="7" name="Footer Placeholder 6"/>
          <p:cNvSpPr>
            <a:spLocks noGrp="1"/>
          </p:cNvSpPr>
          <p:nvPr>
            <p:ph type="ftr" sz="quarter" idx="3"/>
          </p:nvPr>
        </p:nvSpPr>
        <p:spPr>
          <a:xfrm>
            <a:off x="3824288" y="6303399"/>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E7E6E6"/>
              </a:solidFill>
              <a:effectLst/>
              <a:uLnTx/>
              <a:uFillTx/>
              <a:latin typeface="Helvetica" charset="0"/>
              <a:cs typeface="Helvetica" charset="0"/>
            </a:endParaRPr>
          </a:p>
        </p:txBody>
      </p:sp>
      <mc:AlternateContent xmlns:mc="http://schemas.openxmlformats.org/markup-compatibility/2006" xmlns:a14="http://schemas.microsoft.com/office/drawing/2010/main">
        <mc:Choice Requires="a14">
          <p:sp>
            <p:nvSpPr>
              <p:cNvPr id="8" name="TextBox 7"/>
              <p:cNvSpPr txBox="1"/>
              <p:nvPr/>
            </p:nvSpPr>
            <p:spPr>
              <a:xfrm>
                <a:off x="851338" y="1271752"/>
                <a:ext cx="10711665" cy="507831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smtClean="0"/>
                  <a:t>Initial reservoir pressure</a:t>
                </a:r>
                <a:r>
                  <a:rPr lang="en-US" dirty="0"/>
                  <a:t>, </a:t>
                </a:r>
                <a14:m>
                  <m:oMath xmlns:m="http://schemas.openxmlformats.org/officeDocument/2006/math">
                    <m:acc>
                      <m:accPr>
                        <m:chr m:val="̅"/>
                        <m:ctrlPr>
                          <a:rPr lang="en-US" i="1">
                            <a:latin typeface="Cambria Math" panose="02040503050406030204" pitchFamily="18" charset="0"/>
                          </a:rPr>
                        </m:ctrlPr>
                      </m:accPr>
                      <m:e>
                        <m:r>
                          <a:rPr lang="en-US" b="1" i="1">
                            <a:latin typeface="Cambria Math" panose="02040503050406030204" pitchFamily="18" charset="0"/>
                          </a:rPr>
                          <m:t>𝑷</m:t>
                        </m:r>
                      </m:e>
                    </m:acc>
                  </m:oMath>
                </a14:m>
                <a:r>
                  <a:rPr lang="en-US" dirty="0"/>
                  <a:t> </a:t>
                </a:r>
                <a:r>
                  <a:rPr lang="en-US" dirty="0" smtClean="0"/>
                  <a:t>= 15000</a:t>
                </a:r>
              </a:p>
              <a:p>
                <a:pPr marL="285750" indent="-285750">
                  <a:lnSpc>
                    <a:spcPct val="150000"/>
                  </a:lnSpc>
                  <a:buFont typeface="Arial" panose="020B0604020202020204" pitchFamily="34" charset="0"/>
                  <a:buChar char="•"/>
                </a:pPr>
                <a:r>
                  <a:rPr lang="en-US" dirty="0" smtClean="0"/>
                  <a:t>True vertical depth, TVD = 17000 </a:t>
                </a:r>
                <a:r>
                  <a:rPr lang="en-US" dirty="0" err="1" smtClean="0"/>
                  <a:t>ft</a:t>
                </a:r>
                <a:endParaRPr lang="en-US" dirty="0" smtClean="0"/>
              </a:p>
              <a:p>
                <a:pPr marL="285750" indent="-285750">
                  <a:lnSpc>
                    <a:spcPct val="150000"/>
                  </a:lnSpc>
                  <a:buFont typeface="Arial" panose="020B0604020202020204" pitchFamily="34" charset="0"/>
                  <a:buChar char="•"/>
                </a:pPr>
                <a:r>
                  <a:rPr lang="en-US" dirty="0" smtClean="0"/>
                  <a:t>Reservoir temperature, T = 200 F</a:t>
                </a:r>
              </a:p>
              <a:p>
                <a:pPr marL="285750" indent="-285750">
                  <a:lnSpc>
                    <a:spcPct val="150000"/>
                  </a:lnSpc>
                  <a:buFont typeface="Arial" panose="020B0604020202020204" pitchFamily="34" charset="0"/>
                  <a:buChar char="•"/>
                </a:pPr>
                <a:r>
                  <a:rPr lang="en-US" dirty="0" smtClean="0"/>
                  <a:t>Net pay thickness, h = 100 </a:t>
                </a:r>
                <a:r>
                  <a:rPr lang="en-US" dirty="0" err="1" smtClean="0"/>
                  <a:t>ft</a:t>
                </a:r>
                <a:endParaRPr lang="en-US" dirty="0" smtClean="0"/>
              </a:p>
              <a:p>
                <a:pPr marL="285750" indent="-285750">
                  <a:lnSpc>
                    <a:spcPct val="150000"/>
                  </a:lnSpc>
                  <a:buFont typeface="Arial" panose="020B0604020202020204" pitchFamily="34" charset="0"/>
                  <a:buChar char="•"/>
                </a:pPr>
                <a:r>
                  <a:rPr lang="en-US" dirty="0" smtClean="0"/>
                  <a:t>Permeability, k = 600 </a:t>
                </a:r>
                <a:r>
                  <a:rPr lang="en-US" dirty="0" err="1" smtClean="0"/>
                  <a:t>mD</a:t>
                </a:r>
                <a:endParaRPr lang="en-US" dirty="0" smtClean="0"/>
              </a:p>
              <a:p>
                <a:pPr marL="285750" indent="-285750">
                  <a:lnSpc>
                    <a:spcPct val="150000"/>
                  </a:lnSpc>
                  <a:buFont typeface="Arial" panose="020B0604020202020204" pitchFamily="34" charset="0"/>
                  <a:buChar char="•"/>
                </a:pPr>
                <a:r>
                  <a:rPr lang="en-US" dirty="0" smtClean="0"/>
                  <a:t>Reservoir radius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𝑒</m:t>
                        </m:r>
                      </m:sub>
                    </m:sSub>
                  </m:oMath>
                </a14:m>
                <a:r>
                  <a:rPr lang="en-US" dirty="0" smtClean="0"/>
                  <a:t> = 15000 </a:t>
                </a:r>
                <a:r>
                  <a:rPr lang="en-US" dirty="0" err="1" smtClean="0"/>
                  <a:t>ft</a:t>
                </a:r>
                <a:r>
                  <a:rPr lang="en-US" dirty="0" smtClean="0"/>
                  <a:t> </a:t>
                </a:r>
              </a:p>
              <a:p>
                <a:pPr marL="285750" indent="-285750">
                  <a:lnSpc>
                    <a:spcPct val="150000"/>
                  </a:lnSpc>
                  <a:buFont typeface="Arial" panose="020B0604020202020204" pitchFamily="34" charset="0"/>
                  <a:buChar char="•"/>
                </a:pPr>
                <a:r>
                  <a:rPr lang="en-US" dirty="0" smtClean="0"/>
                  <a:t>PVT = Vasquez and </a:t>
                </a:r>
                <a:r>
                  <a:rPr lang="en-US" dirty="0" err="1" smtClean="0"/>
                  <a:t>Beggs</a:t>
                </a:r>
                <a:r>
                  <a:rPr lang="en-US" dirty="0" smtClean="0"/>
                  <a:t> (Hughes R, 2002)</a:t>
                </a:r>
              </a:p>
              <a:p>
                <a:pPr marL="742950" lvl="1" indent="-285750">
                  <a:lnSpc>
                    <a:spcPct val="150000"/>
                  </a:lnSpc>
                  <a:buFont typeface="Arial" panose="020B0604020202020204" pitchFamily="34" charset="0"/>
                  <a:buChar char="•"/>
                </a:pPr>
                <a:r>
                  <a:rPr lang="en-US" dirty="0" smtClean="0"/>
                  <a:t>Oil gravity = 31.5 API</a:t>
                </a:r>
              </a:p>
              <a:p>
                <a:pPr marL="742950" lvl="1" indent="-285750">
                  <a:lnSpc>
                    <a:spcPct val="150000"/>
                  </a:lnSpc>
                  <a:buFont typeface="Arial" panose="020B0604020202020204" pitchFamily="34" charset="0"/>
                  <a:buChar char="•"/>
                </a:pPr>
                <a:r>
                  <a:rPr lang="en-US" dirty="0" smtClean="0"/>
                  <a:t>Bubble point pressure = 3400 </a:t>
                </a:r>
                <a:r>
                  <a:rPr lang="en-US" dirty="0" err="1" smtClean="0"/>
                  <a:t>psia</a:t>
                </a:r>
                <a:endParaRPr lang="en-US" dirty="0" smtClean="0"/>
              </a:p>
              <a:p>
                <a:pPr marL="742950" lvl="1" indent="-285750">
                  <a:lnSpc>
                    <a:spcPct val="150000"/>
                  </a:lnSpc>
                  <a:buFont typeface="Arial" panose="020B0604020202020204" pitchFamily="34" charset="0"/>
                  <a:buChar char="•"/>
                </a:pPr>
                <a:r>
                  <a:rPr lang="en-US" dirty="0" smtClean="0"/>
                  <a:t>Initial GOR = 500 </a:t>
                </a:r>
                <a:r>
                  <a:rPr lang="en-US" dirty="0" err="1" smtClean="0"/>
                  <a:t>scf</a:t>
                </a:r>
                <a:r>
                  <a:rPr lang="en-US" dirty="0" smtClean="0"/>
                  <a:t>/</a:t>
                </a:r>
                <a:r>
                  <a:rPr lang="en-US" dirty="0" err="1" smtClean="0"/>
                  <a:t>stb</a:t>
                </a:r>
                <a:endParaRPr lang="en-US" dirty="0" smtClean="0"/>
              </a:p>
              <a:p>
                <a:pPr marL="742950" lvl="1" indent="-285750">
                  <a:lnSpc>
                    <a:spcPct val="150000"/>
                  </a:lnSpc>
                  <a:buFont typeface="Arial" panose="020B0604020202020204" pitchFamily="34" charset="0"/>
                  <a:buChar char="•"/>
                </a:pPr>
                <a:r>
                  <a:rPr lang="en-US" dirty="0" smtClean="0"/>
                  <a:t>Gas specific gravity = 0.6</a:t>
                </a:r>
              </a:p>
              <a:p>
                <a:pPr marL="285750" indent="-285750">
                  <a:lnSpc>
                    <a:spcPct val="150000"/>
                  </a:lnSpc>
                  <a:buFont typeface="Arial" panose="020B0604020202020204" pitchFamily="34" charset="0"/>
                  <a:buChar char="•"/>
                </a:pPr>
                <a:endParaRPr lang="en-US" dirty="0" smtClean="0"/>
              </a:p>
            </p:txBody>
          </p:sp>
        </mc:Choice>
        <mc:Fallback xmlns="">
          <p:sp>
            <p:nvSpPr>
              <p:cNvPr id="8" name="TextBox 7"/>
              <p:cNvSpPr txBox="1">
                <a:spLocks noRot="1" noChangeAspect="1" noMove="1" noResize="1" noEditPoints="1" noAdjustHandles="1" noChangeArrowheads="1" noChangeShapeType="1" noTextEdit="1"/>
              </p:cNvSpPr>
              <p:nvPr/>
            </p:nvSpPr>
            <p:spPr>
              <a:xfrm>
                <a:off x="851338" y="1271752"/>
                <a:ext cx="10711665" cy="5078313"/>
              </a:xfrm>
              <a:prstGeom prst="rect">
                <a:avLst/>
              </a:prstGeom>
              <a:blipFill>
                <a:blip r:embed="rId3"/>
                <a:stretch>
                  <a:fillRect l="-398"/>
                </a:stretch>
              </a:blipFill>
            </p:spPr>
            <p:txBody>
              <a:bodyPr/>
              <a:lstStyle/>
              <a:p>
                <a:r>
                  <a:rPr lang="en-US">
                    <a:noFill/>
                  </a:rPr>
                  <a:t> </a:t>
                </a:r>
              </a:p>
            </p:txBody>
          </p:sp>
        </mc:Fallback>
      </mc:AlternateContent>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62583" y="1540693"/>
            <a:ext cx="5600420" cy="3300953"/>
          </a:xfrm>
          <a:prstGeom prst="rect">
            <a:avLst/>
          </a:prstGeom>
        </p:spPr>
      </p:pic>
      <p:sp>
        <p:nvSpPr>
          <p:cNvPr id="3" name="TextBox 2"/>
          <p:cNvSpPr txBox="1"/>
          <p:nvPr/>
        </p:nvSpPr>
        <p:spPr>
          <a:xfrm>
            <a:off x="7391193" y="4992049"/>
            <a:ext cx="2743200" cy="369332"/>
          </a:xfrm>
          <a:prstGeom prst="rect">
            <a:avLst/>
          </a:prstGeom>
          <a:noFill/>
        </p:spPr>
        <p:txBody>
          <a:bodyPr wrap="square" rtlCol="0">
            <a:spAutoFit/>
          </a:bodyPr>
          <a:lstStyle/>
          <a:p>
            <a:pPr algn="ctr"/>
            <a:r>
              <a:rPr lang="en-US" dirty="0" err="1" smtClean="0"/>
              <a:t>Turuntaev</a:t>
            </a:r>
            <a:r>
              <a:rPr lang="en-US" dirty="0" smtClean="0"/>
              <a:t> (2017)</a:t>
            </a:r>
            <a:endParaRPr lang="en-US" dirty="0"/>
          </a:p>
        </p:txBody>
      </p:sp>
    </p:spTree>
    <p:extLst>
      <p:ext uri="{BB962C8B-B14F-4D97-AF65-F5344CB8AC3E}">
        <p14:creationId xmlns:p14="http://schemas.microsoft.com/office/powerpoint/2010/main" val="3638924638"/>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5"/>
          </p:nvPr>
        </p:nvSpPr>
        <p:spPr>
          <a:xfrm>
            <a:off x="1794680" y="196697"/>
            <a:ext cx="9768323" cy="1174826"/>
          </a:xfrm>
        </p:spPr>
        <p:txBody>
          <a:bodyPr/>
          <a:lstStyle/>
          <a:p>
            <a:pPr algn="ctr"/>
            <a:r>
              <a:rPr lang="en-US" sz="2800" b="1" dirty="0" smtClean="0"/>
              <a:t>Results</a:t>
            </a:r>
            <a:endParaRPr lang="en-US" sz="2800" b="1" dirty="0"/>
          </a:p>
        </p:txBody>
      </p:sp>
      <p:sp>
        <p:nvSpPr>
          <p:cNvPr id="5" name="Date Placeholder 4"/>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CE58E66-D04D-2C4C-ACB4-BDEEC4745AC2}" type="datetime1">
              <a:rPr kumimoji="0" lang="en-US" sz="1200" b="0" i="0" u="none" strike="noStrike" kern="1200" cap="none" spc="0" normalizeH="0" baseline="0" noProof="0" smtClean="0">
                <a:ln>
                  <a:noFill/>
                </a:ln>
                <a:solidFill>
                  <a:srgbClr val="E7E6E6"/>
                </a:solidFill>
                <a:effectLst/>
                <a:uLnTx/>
                <a:uFillTx/>
                <a:latin typeface="Helvetica" charset="0"/>
                <a:cs typeface="Helvetica" charset="0"/>
              </a:rPr>
              <a:pPr marL="0" marR="0" lvl="0" indent="0" algn="l" defTabSz="914400" rtl="0" eaLnBrk="1" fontAlgn="auto" latinLnBrk="0" hangingPunct="1">
                <a:lnSpc>
                  <a:spcPct val="100000"/>
                </a:lnSpc>
                <a:spcBef>
                  <a:spcPts val="0"/>
                </a:spcBef>
                <a:spcAft>
                  <a:spcPts val="0"/>
                </a:spcAft>
                <a:buClrTx/>
                <a:buSzTx/>
                <a:buFontTx/>
                <a:buNone/>
                <a:tabLst/>
                <a:defRPr/>
              </a:pPr>
              <a:t>9/16/2020</a:t>
            </a:fld>
            <a:endParaRPr kumimoji="0" lang="en-US" sz="1200" b="0" i="0" u="none" strike="noStrike" kern="1200" cap="none" spc="0" normalizeH="0" baseline="0" noProof="0" dirty="0">
              <a:ln>
                <a:noFill/>
              </a:ln>
              <a:solidFill>
                <a:srgbClr val="E7E6E6"/>
              </a:solidFill>
              <a:effectLst/>
              <a:uLnTx/>
              <a:uFillTx/>
              <a:latin typeface="Helvetica" charset="0"/>
              <a:cs typeface="Helvetica" charset="0"/>
            </a:endParaRPr>
          </a:p>
        </p:txBody>
      </p:sp>
      <p:sp>
        <p:nvSpPr>
          <p:cNvPr id="6" name="Slide Number Placeholder 5"/>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7E6E6"/>
                </a:solidFill>
                <a:effectLst/>
                <a:uLnTx/>
                <a:uFillTx/>
                <a:latin typeface="Helvetica" charset="0"/>
                <a:cs typeface="Helvetica" charset="0"/>
              </a:rPr>
              <a:t>3</a:t>
            </a:r>
          </a:p>
        </p:txBody>
      </p:sp>
      <p:sp>
        <p:nvSpPr>
          <p:cNvPr id="7" name="Footer Placeholder 6"/>
          <p:cNvSpPr>
            <a:spLocks noGrp="1"/>
          </p:cNvSpPr>
          <p:nvPr>
            <p:ph type="ftr" sz="quarter" idx="3"/>
          </p:nvPr>
        </p:nvSpPr>
        <p:spPr>
          <a:xfrm>
            <a:off x="3824288" y="6303399"/>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E7E6E6"/>
              </a:solidFill>
              <a:effectLst/>
              <a:uLnTx/>
              <a:uFillTx/>
              <a:latin typeface="Helvetica" charset="0"/>
              <a:cs typeface="Helvetica" charset="0"/>
            </a:endParaRPr>
          </a:p>
        </p:txBody>
      </p:sp>
      <mc:AlternateContent xmlns:mc="http://schemas.openxmlformats.org/markup-compatibility/2006" xmlns:a14="http://schemas.microsoft.com/office/drawing/2010/main">
        <mc:Choice Requires="a14">
          <p:sp>
            <p:nvSpPr>
              <p:cNvPr id="8" name="TextBox 7"/>
              <p:cNvSpPr txBox="1"/>
              <p:nvPr/>
            </p:nvSpPr>
            <p:spPr>
              <a:xfrm>
                <a:off x="851339" y="1271752"/>
                <a:ext cx="5850798" cy="428457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smtClean="0"/>
                  <a:t>At </a:t>
                </a:r>
                <a:r>
                  <a:rPr lang="en-US" dirty="0" err="1"/>
                  <a:t>at</a:t>
                </a: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𝑝</m:t>
                        </m:r>
                      </m:sub>
                    </m:sSub>
                    <m:r>
                      <a:rPr lang="en-US" i="1">
                        <a:latin typeface="Cambria Math" panose="02040503050406030204" pitchFamily="18" charset="0"/>
                      </a:rPr>
                      <m:t>=1</m:t>
                    </m:r>
                  </m:oMath>
                </a14:m>
                <a:r>
                  <a:rPr lang="en-US" dirty="0"/>
                  <a:t> </a:t>
                </a:r>
                <a:r>
                  <a:rPr lang="en-US" dirty="0" smtClean="0"/>
                  <a:t>day</a:t>
                </a:r>
              </a:p>
              <a:p>
                <a:pPr marL="285750" indent="-285750">
                  <a:lnSpc>
                    <a:spcPct val="150000"/>
                  </a:lnSpc>
                  <a:buFont typeface="Arial" panose="020B0604020202020204" pitchFamily="34" charset="0"/>
                  <a:buChar char="•"/>
                </a:pPr>
                <a:r>
                  <a:rPr lang="en-US" dirty="0" smtClean="0"/>
                  <a:t>Considered the highest</a:t>
                </a:r>
                <a:r>
                  <a:rPr lang="en-US" dirty="0"/>
                  <a:t>, single-daily flow rate from the well hence WCD value is expected</a:t>
                </a:r>
                <a:endParaRPr lang="en-US" dirty="0" smtClean="0"/>
              </a:p>
              <a:p>
                <a:pPr marL="285750" indent="-285750">
                  <a:lnSpc>
                    <a:spcPct val="150000"/>
                  </a:lnSpc>
                  <a:buFont typeface="Arial" panose="020B0604020202020204" pitchFamily="34" charset="0"/>
                  <a:buChar char="•"/>
                </a:pPr>
                <a:r>
                  <a:rPr lang="en-US" dirty="0" smtClean="0"/>
                  <a:t>A </a:t>
                </a:r>
                <a:r>
                  <a:rPr lang="en-US" dirty="0"/>
                  <a:t>higher pressure drawdown and accordingly, slightly lower flow discharge </a:t>
                </a:r>
                <a:r>
                  <a:rPr lang="en-US" dirty="0" smtClean="0"/>
                  <a:t>rates.</a:t>
                </a:r>
              </a:p>
              <a:p>
                <a:pPr marL="285750" indent="-285750">
                  <a:lnSpc>
                    <a:spcPct val="150000"/>
                  </a:lnSpc>
                  <a:buFont typeface="Arial" panose="020B0604020202020204" pitchFamily="34" charset="0"/>
                  <a:buChar char="•"/>
                </a:pPr>
                <a:r>
                  <a:rPr lang="el-GR" dirty="0" smtClean="0"/>
                  <a:t>Δ</a:t>
                </a:r>
                <a:r>
                  <a:rPr lang="en-US" dirty="0" smtClean="0"/>
                  <a:t> P = 275 psi</a:t>
                </a:r>
              </a:p>
              <a:p>
                <a:pPr marL="285750" indent="-285750">
                  <a:lnSpc>
                    <a:spcPct val="150000"/>
                  </a:lnSpc>
                  <a:buFont typeface="Arial" panose="020B0604020202020204" pitchFamily="34" charset="0"/>
                  <a:buChar char="•"/>
                </a:pPr>
                <a:r>
                  <a:rPr lang="en-US" dirty="0" smtClean="0"/>
                  <a:t>Δ q = 7400 </a:t>
                </a:r>
                <a:r>
                  <a:rPr lang="en-US" dirty="0" err="1" smtClean="0"/>
                  <a:t>bbl</a:t>
                </a:r>
                <a:r>
                  <a:rPr lang="en-US" dirty="0" smtClean="0"/>
                  <a:t>/day</a:t>
                </a:r>
              </a:p>
              <a:p>
                <a:pPr marL="285750" indent="-285750">
                  <a:lnSpc>
                    <a:spcPct val="150000"/>
                  </a:lnSpc>
                  <a:buFont typeface="Arial" panose="020B0604020202020204" pitchFamily="34" charset="0"/>
                  <a:buChar char="•"/>
                </a:pPr>
                <a:r>
                  <a:rPr lang="en-US" dirty="0"/>
                  <a:t>R</a:t>
                </a:r>
                <a:r>
                  <a:rPr lang="en-US" dirty="0" smtClean="0"/>
                  <a:t>oughly </a:t>
                </a:r>
                <a:r>
                  <a:rPr lang="en-US" dirty="0"/>
                  <a:t>2.5% in error value </a:t>
                </a:r>
                <a:endParaRPr lang="en-US" dirty="0" smtClean="0"/>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endParaRPr lang="en-US" dirty="0" smtClean="0"/>
              </a:p>
            </p:txBody>
          </p:sp>
        </mc:Choice>
        <mc:Fallback xmlns="">
          <p:sp>
            <p:nvSpPr>
              <p:cNvPr id="8" name="TextBox 7"/>
              <p:cNvSpPr txBox="1">
                <a:spLocks noRot="1" noChangeAspect="1" noMove="1" noResize="1" noEditPoints="1" noAdjustHandles="1" noChangeArrowheads="1" noChangeShapeType="1" noTextEdit="1"/>
              </p:cNvSpPr>
              <p:nvPr/>
            </p:nvSpPr>
            <p:spPr>
              <a:xfrm>
                <a:off x="851339" y="1271752"/>
                <a:ext cx="5850798" cy="4284571"/>
              </a:xfrm>
              <a:prstGeom prst="rect">
                <a:avLst/>
              </a:prstGeom>
              <a:blipFill>
                <a:blip r:embed="rId2"/>
                <a:stretch>
                  <a:fillRect l="-730"/>
                </a:stretch>
              </a:blipFill>
            </p:spPr>
            <p:txBody>
              <a:bodyPr/>
              <a:lstStyle/>
              <a:p>
                <a:r>
                  <a:rPr lang="en-US">
                    <a:noFill/>
                  </a:rPr>
                  <a:t> </a:t>
                </a:r>
              </a:p>
            </p:txBody>
          </p:sp>
        </mc:Fallback>
      </mc:AlternateContent>
      <p:pic>
        <p:nvPicPr>
          <p:cNvPr id="9" name="Picture 8"/>
          <p:cNvPicPr/>
          <p:nvPr/>
        </p:nvPicPr>
        <p:blipFill rotWithShape="1">
          <a:blip r:embed="rId3" cstate="print">
            <a:extLst>
              <a:ext uri="{28A0092B-C50C-407E-A947-70E740481C1C}">
                <a14:useLocalDpi xmlns:a14="http://schemas.microsoft.com/office/drawing/2010/main" val="0"/>
              </a:ext>
            </a:extLst>
          </a:blip>
          <a:srcRect l="7634" r="7751"/>
          <a:stretch/>
        </p:blipFill>
        <p:spPr>
          <a:xfrm>
            <a:off x="6702137" y="1672936"/>
            <a:ext cx="5309755" cy="3629407"/>
          </a:xfrm>
          <a:prstGeom prst="rect">
            <a:avLst/>
          </a:prstGeom>
        </p:spPr>
      </p:pic>
    </p:spTree>
    <p:extLst>
      <p:ext uri="{BB962C8B-B14F-4D97-AF65-F5344CB8AC3E}">
        <p14:creationId xmlns:p14="http://schemas.microsoft.com/office/powerpoint/2010/main" val="864395648"/>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General">
  <a:themeElements>
    <a:clrScheme name="LSU Color Palette">
      <a:dk1>
        <a:srgbClr val="462C79"/>
      </a:dk1>
      <a:lt1>
        <a:srgbClr val="FBCF22"/>
      </a:lt1>
      <a:dk2>
        <a:srgbClr val="000000"/>
      </a:dk2>
      <a:lt2>
        <a:srgbClr val="E7E6E6"/>
      </a:lt2>
      <a:accent1>
        <a:srgbClr val="462C79"/>
      </a:accent1>
      <a:accent2>
        <a:srgbClr val="8364AA"/>
      </a:accent2>
      <a:accent3>
        <a:srgbClr val="C4B3D7"/>
      </a:accent3>
      <a:accent4>
        <a:srgbClr val="D09F2A"/>
      </a:accent4>
      <a:accent5>
        <a:srgbClr val="FBCF22"/>
      </a:accent5>
      <a:accent6>
        <a:srgbClr val="EFECDA"/>
      </a:accent6>
      <a:hlink>
        <a:srgbClr val="8364AA"/>
      </a:hlink>
      <a:folHlink>
        <a:srgbClr val="979797"/>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SU Powerpoint Presenation Template" id="{5EBBDF1D-DDD5-4B48-9DB5-39536DC650C4}" vid="{82381C07-8CEE-F547-A6F2-62F8FDB1CDB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476</TotalTime>
  <Words>1328</Words>
  <Application>Microsoft Office PowerPoint</Application>
  <PresentationFormat>Widescreen</PresentationFormat>
  <Paragraphs>146</Paragraphs>
  <Slides>16</Slides>
  <Notes>7</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16</vt:i4>
      </vt:variant>
    </vt:vector>
  </HeadingPairs>
  <TitlesOfParts>
    <vt:vector size="26" baseType="lpstr">
      <vt:lpstr>Arial</vt:lpstr>
      <vt:lpstr>Calibri</vt:lpstr>
      <vt:lpstr>Calibri Light</vt:lpstr>
      <vt:lpstr>Cambria Math</vt:lpstr>
      <vt:lpstr>Helvetica</vt:lpstr>
      <vt:lpstr>Times New Roman</vt:lpstr>
      <vt:lpstr>Times New Roman,Serif</vt:lpstr>
      <vt:lpstr>Wingdings</vt:lpstr>
      <vt:lpstr>Office Theme</vt:lpstr>
      <vt:lpstr>White-General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Temitope A Ajayi</dc:creator>
  <cp:lastModifiedBy>Youssuf A Elnoamany</cp:lastModifiedBy>
  <cp:revision>68</cp:revision>
  <dcterms:created xsi:type="dcterms:W3CDTF">2019-11-15T18:38:08Z</dcterms:created>
  <dcterms:modified xsi:type="dcterms:W3CDTF">2020-09-16T05:13:33Z</dcterms:modified>
</cp:coreProperties>
</file>