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59" r:id="rId7"/>
    <p:sldId id="265" r:id="rId8"/>
    <p:sldId id="260" r:id="rId9"/>
    <p:sldId id="266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彥甫 林" initials="彥林" lastIdx="1" clrIdx="0">
    <p:extLst>
      <p:ext uri="{19B8F6BF-5375-455C-9EA6-DF929625EA0E}">
        <p15:presenceInfo xmlns:p15="http://schemas.microsoft.com/office/powerpoint/2012/main" userId="a31ddc4e6380c4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4509A-F01D-CD51-79F8-73B31CE2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9F94CF-3C4E-58BE-C43B-D6317183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3A193-94E9-700B-207D-0525B41D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B1B35-630C-6DE4-91D1-72793426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D8453-C818-169A-C989-D862DCB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62AE6-C97B-D293-0834-7161A6F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84F5B7-4726-F462-ECBE-1170D5F43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0075B-102E-8879-8C65-F26898EA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FEA90-F272-1047-2067-B217C889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8534D-1268-0BD8-C35F-C79657E0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0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59A261-5635-558A-D86E-C73B4D4AD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87700-A780-295A-6538-5E1FDA03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3ACFD-6A5E-DB53-85E0-EB293A2F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5E2C0-4C64-D2A0-714C-79B1B76D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AEB81-E3EF-5397-4854-A66D1DAB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988A3-F053-8C18-758B-DDA5CFD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60E09-94F9-C886-8D09-E3D45F8E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1F8AF-AFD1-E644-D79F-C80710A8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9FE41-29D0-ADC1-9AF2-B898A39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3310F-28D0-5ADF-E36F-0CDDB7A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6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338E2-9D64-1A8F-E3A8-7A83C1BD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AE294E-B560-4210-2454-3F78662F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65F27-0C4C-57A0-605E-884959D5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4F474-24EE-C904-6684-D700C20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180D1-D9AD-BBF6-08F6-2D2E3D1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8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B04CC-9BEE-7690-F90A-063EEFC3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82973-1E6A-BF70-47EB-C26558380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237FA-E6F8-9EAB-64F3-B09C1ABC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54E431-B028-C16B-2E9A-945A84A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26A95-78D9-1D83-B5AD-3AB774D9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8E6F9A-1E46-A4EE-E6E6-2D5D3285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7FCE5-38D2-E65E-0DCE-B6D5F603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9EEDC6-AD75-6511-2990-5E1B0599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5E38D4-8EF4-010C-70CC-FA1CF048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EA000C-DEE7-15EB-9AD3-D5AD4673C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23A0DA-32E7-BAC2-841F-6648B641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9C15A5-A184-16C0-C49F-8355227E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ABDFD8-CC01-7E7A-D7A6-F6BF42AB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40836F-1A4F-74C1-026A-7DCF1FB5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68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735F-2947-D4B3-125F-08B18286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7465FA-45AC-BAB6-82CD-25DE7168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7AF46B-825A-C9FF-EFC3-F8B27E95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64D8E6-3B70-F1F2-5992-A4CA6436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5130FE-93D9-6DD3-F172-E2FB56FC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FDAE24-6822-BDEF-9BFE-8E15191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D290B0-6825-7A5E-43E9-7F021CA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0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F60B9-1870-780F-98DC-A626D9D5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0A26-01E6-D5CE-7D76-432D8684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DC8FD8-C68C-EB87-ED26-8EB1DE58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0B053C-1D94-15BD-C72D-002ABC07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9E2E27-E959-EF51-9FBE-803BC1F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82E76-B1E6-8C83-1AFA-486A5675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32B80-E5DE-D59B-35EF-36CAE3D3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DC9157-005F-AC26-84A4-81EAFDDFE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0F0FBA-A9FA-B335-CCE1-B0892ED64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4E1349-FC54-196F-3B94-7660E64A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AE1DB-6239-FEB3-D7FB-95BA87A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DF85B5-56CB-431E-52DE-FD0E49BE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81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5E7661-6601-E29A-23B6-B71633E4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EA9D2-3B37-E242-173B-FE3443DE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C84DB-EC47-9D0C-2CDD-BD970CF7D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1251-B717-46CD-BA37-EB0B581E2974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3250C-247D-D65A-D6F1-1C8189A5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466AC-2978-1421-E52F-3D5D21470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36B7-AFFD-445E-9DC0-E609A4B83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B2B6B-F725-E58B-DA9B-9C740187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33"/>
            <a:ext cx="9144000" cy="1040069"/>
          </a:xfrm>
        </p:spPr>
        <p:txBody>
          <a:bodyPr/>
          <a:lstStyle/>
          <a:p>
            <a:r>
              <a:rPr lang="en-US" altLang="zh-TW" dirty="0" err="1"/>
              <a:t>Holo</a:t>
            </a:r>
            <a:r>
              <a:rPr lang="zh-TW" altLang="en-US" dirty="0"/>
              <a:t>桌面寵物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56726-CA25-ACE0-DFD6-B4B2D2892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2918" y="3744097"/>
            <a:ext cx="3266303" cy="2868870"/>
          </a:xfrm>
        </p:spPr>
        <p:txBody>
          <a:bodyPr>
            <a:normAutofit/>
          </a:bodyPr>
          <a:lstStyle/>
          <a:p>
            <a:pPr algn="l"/>
            <a:endParaRPr lang="en-US" altLang="zh-TW" dirty="0"/>
          </a:p>
          <a:p>
            <a:pPr algn="l"/>
            <a:r>
              <a:rPr lang="zh-TW" altLang="en-US" dirty="0"/>
              <a:t>類型</a:t>
            </a:r>
            <a:r>
              <a:rPr lang="en-US" altLang="zh-TW" dirty="0"/>
              <a:t>:</a:t>
            </a:r>
            <a:r>
              <a:rPr lang="zh-TW" altLang="en-US" dirty="0"/>
              <a:t> 掛機、休閒</a:t>
            </a:r>
            <a:endParaRPr lang="en-US" altLang="zh-TW" dirty="0"/>
          </a:p>
          <a:p>
            <a:pPr algn="l">
              <a:lnSpc>
                <a:spcPct val="150000"/>
              </a:lnSpc>
            </a:pPr>
            <a:r>
              <a:rPr lang="zh-TW" altLang="en-US" dirty="0"/>
              <a:t>平台 </a:t>
            </a:r>
            <a:r>
              <a:rPr lang="en-US" altLang="zh-TW" dirty="0"/>
              <a:t>: windows pc</a:t>
            </a:r>
            <a:br>
              <a:rPr lang="en-US" altLang="zh-TW" dirty="0"/>
            </a:br>
            <a:r>
              <a:rPr lang="zh-TW" altLang="en-US" dirty="0"/>
              <a:t>遊玩人數 </a:t>
            </a:r>
            <a:r>
              <a:rPr lang="en-US" altLang="zh-TW" dirty="0"/>
              <a:t>:</a:t>
            </a:r>
            <a:r>
              <a:rPr lang="zh-TW" altLang="en-US" dirty="0"/>
              <a:t>單機</a:t>
            </a:r>
            <a:br>
              <a:rPr lang="en-US" altLang="zh-TW" dirty="0"/>
            </a:br>
            <a:r>
              <a:rPr lang="zh-TW" altLang="en-US" dirty="0"/>
              <a:t>客群 </a:t>
            </a:r>
            <a:r>
              <a:rPr lang="en-US" altLang="zh-TW" dirty="0"/>
              <a:t>: </a:t>
            </a:r>
            <a:r>
              <a:rPr lang="zh-TW" altLang="en-US" dirty="0"/>
              <a:t>粉絲向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FD812C-D57E-3F82-1D2F-9F3D064EE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2239704"/>
            <a:ext cx="7101016" cy="39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73B46EA-B50D-7FF4-7E0A-110DB847BE29}"/>
              </a:ext>
            </a:extLst>
          </p:cNvPr>
          <p:cNvSpPr/>
          <p:nvPr/>
        </p:nvSpPr>
        <p:spPr>
          <a:xfrm>
            <a:off x="10066250" y="3259392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F7DC4F9-14DA-266D-F74E-21C3F89440D7}"/>
              </a:ext>
            </a:extLst>
          </p:cNvPr>
          <p:cNvSpPr/>
          <p:nvPr/>
        </p:nvSpPr>
        <p:spPr>
          <a:xfrm>
            <a:off x="10066250" y="2329992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掉落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E4C46D3-80FC-BF61-848A-9025E86C4CF5}"/>
              </a:ext>
            </a:extLst>
          </p:cNvPr>
          <p:cNvSpPr/>
          <p:nvPr/>
        </p:nvSpPr>
        <p:spPr>
          <a:xfrm>
            <a:off x="10041035" y="507113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往左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01898FF-5F3F-1987-07A4-4C8B1F2BF831}"/>
              </a:ext>
            </a:extLst>
          </p:cNvPr>
          <p:cNvSpPr/>
          <p:nvPr/>
        </p:nvSpPr>
        <p:spPr>
          <a:xfrm>
            <a:off x="10066250" y="1400592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往右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3C7E508-6078-C35C-D812-4EC86C9C14AA}"/>
              </a:ext>
            </a:extLst>
          </p:cNvPr>
          <p:cNvSpPr/>
          <p:nvPr/>
        </p:nvSpPr>
        <p:spPr>
          <a:xfrm>
            <a:off x="10066250" y="4158677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追擊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ADA72B-71A4-D54B-67F6-A548EFBE59BA}"/>
              </a:ext>
            </a:extLst>
          </p:cNvPr>
          <p:cNvSpPr/>
          <p:nvPr/>
        </p:nvSpPr>
        <p:spPr>
          <a:xfrm>
            <a:off x="10066250" y="511550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跳躍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B902677-73A4-497B-BDDC-89ACB54BB1FB}"/>
              </a:ext>
            </a:extLst>
          </p:cNvPr>
          <p:cNvSpPr/>
          <p:nvPr/>
        </p:nvSpPr>
        <p:spPr>
          <a:xfrm>
            <a:off x="10066250" y="6072325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死亡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8BB92D6-343A-366D-7904-795B2A89C598}"/>
              </a:ext>
            </a:extLst>
          </p:cNvPr>
          <p:cNvSpPr/>
          <p:nvPr/>
        </p:nvSpPr>
        <p:spPr>
          <a:xfrm>
            <a:off x="1366466" y="1945041"/>
            <a:ext cx="2337684" cy="3296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Start();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Update();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End()</a:t>
            </a:r>
          </a:p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8CA136-9026-ACAD-5F60-B5C66BA80F5E}"/>
              </a:ext>
            </a:extLst>
          </p:cNvPr>
          <p:cNvSpPr txBox="1"/>
          <p:nvPr/>
        </p:nvSpPr>
        <p:spPr>
          <a:xfrm>
            <a:off x="1366466" y="676376"/>
            <a:ext cx="303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狀態機</a:t>
            </a:r>
            <a:endParaRPr lang="en-US" altLang="zh-TW" sz="2800" dirty="0"/>
          </a:p>
          <a:p>
            <a:r>
              <a:rPr lang="en-US" altLang="zh-TW" sz="2800" dirty="0"/>
              <a:t>(State Machine)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AD2C1F-6059-D54A-FF6C-81AAC92880CE}"/>
              </a:ext>
            </a:extLst>
          </p:cNvPr>
          <p:cNvSpPr txBox="1"/>
          <p:nvPr/>
        </p:nvSpPr>
        <p:spPr>
          <a:xfrm>
            <a:off x="6725545" y="631773"/>
            <a:ext cx="148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狀態</a:t>
            </a:r>
            <a:endParaRPr lang="en-US" altLang="zh-TW" sz="2800" dirty="0"/>
          </a:p>
          <a:p>
            <a:r>
              <a:rPr lang="en-US" altLang="zh-TW" sz="2800" dirty="0"/>
              <a:t>(States)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A6525C-0BC3-39B2-95C1-4B33D0C7F872}"/>
              </a:ext>
            </a:extLst>
          </p:cNvPr>
          <p:cNvSpPr txBox="1"/>
          <p:nvPr/>
        </p:nvSpPr>
        <p:spPr>
          <a:xfrm>
            <a:off x="962108" y="5836256"/>
            <a:ext cx="39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用來執行狀態的機器，一次只會執行一種狀態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FF2459F-F516-CCE5-4DCB-2172DDED7F04}"/>
              </a:ext>
            </a:extLst>
          </p:cNvPr>
          <p:cNvSpPr txBox="1"/>
          <p:nvPr/>
        </p:nvSpPr>
        <p:spPr>
          <a:xfrm>
            <a:off x="6725545" y="2329992"/>
            <a:ext cx="25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物件執行動作的腳本</a:t>
            </a:r>
          </a:p>
        </p:txBody>
      </p:sp>
    </p:spTree>
    <p:extLst>
      <p:ext uri="{BB962C8B-B14F-4D97-AF65-F5344CB8AC3E}">
        <p14:creationId xmlns:p14="http://schemas.microsoft.com/office/powerpoint/2010/main" val="410256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948303CF-0A9B-0C11-E709-79E2826AB946}"/>
              </a:ext>
            </a:extLst>
          </p:cNvPr>
          <p:cNvSpPr/>
          <p:nvPr/>
        </p:nvSpPr>
        <p:spPr>
          <a:xfrm>
            <a:off x="112266" y="233807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往右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1CBB00-13BC-81BF-C29C-AF83C131A0CC}"/>
              </a:ext>
            </a:extLst>
          </p:cNvPr>
          <p:cNvSpPr/>
          <p:nvPr/>
        </p:nvSpPr>
        <p:spPr>
          <a:xfrm>
            <a:off x="1429665" y="2270399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掉落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32ED883-A70D-E2E3-ADB1-6E322F6B63F6}"/>
              </a:ext>
            </a:extLst>
          </p:cNvPr>
          <p:cNvSpPr/>
          <p:nvPr/>
        </p:nvSpPr>
        <p:spPr>
          <a:xfrm>
            <a:off x="1552827" y="3990548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往左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3D43BD-6832-E225-3A2A-7FD9175B232E}"/>
              </a:ext>
            </a:extLst>
          </p:cNvPr>
          <p:cNvSpPr/>
          <p:nvPr/>
        </p:nvSpPr>
        <p:spPr>
          <a:xfrm>
            <a:off x="7358112" y="3714870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追擊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D120600-AAFB-18D9-A5EE-CB0DB22480E2}"/>
              </a:ext>
            </a:extLst>
          </p:cNvPr>
          <p:cNvSpPr/>
          <p:nvPr/>
        </p:nvSpPr>
        <p:spPr>
          <a:xfrm>
            <a:off x="4680230" y="2352458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停止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C15D0F4-8495-7620-6F46-14AE10918BCF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1973786" y="2853025"/>
            <a:ext cx="123162" cy="113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D6842D4-308E-57BA-14B0-9C22E92C5DA5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656387" y="2920697"/>
            <a:ext cx="1055809" cy="115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5E7E837-A795-6310-E8EB-605D376CAAEE}"/>
              </a:ext>
            </a:extLst>
          </p:cNvPr>
          <p:cNvSpPr/>
          <p:nvPr/>
        </p:nvSpPr>
        <p:spPr>
          <a:xfrm>
            <a:off x="6690514" y="2386470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A2E6AAB-970F-CF2C-EECB-F1D3B7741494}"/>
              </a:ext>
            </a:extLst>
          </p:cNvPr>
          <p:cNvSpPr/>
          <p:nvPr/>
        </p:nvSpPr>
        <p:spPr>
          <a:xfrm>
            <a:off x="8119437" y="2386470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死亡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F605D0-C350-1A32-9322-D0F6A91A52B0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286985" y="2969096"/>
            <a:ext cx="376573" cy="841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0BEBE60-F9E0-7A59-C9A8-3BDC47789647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234635" y="2969096"/>
            <a:ext cx="282846" cy="841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8D544DF4-EE61-EFC8-926B-2D5A1AE0A14D}"/>
              </a:ext>
            </a:extLst>
          </p:cNvPr>
          <p:cNvSpPr/>
          <p:nvPr/>
        </p:nvSpPr>
        <p:spPr>
          <a:xfrm>
            <a:off x="2800294" y="2301146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214966-4DB1-92B6-9CC5-D28899A3B9E4}"/>
              </a:ext>
            </a:extLst>
          </p:cNvPr>
          <p:cNvSpPr/>
          <p:nvPr/>
        </p:nvSpPr>
        <p:spPr>
          <a:xfrm>
            <a:off x="4680230" y="3901094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掉落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C6D39CD-3D83-33E7-B4EF-868DFA914FA0}"/>
              </a:ext>
            </a:extLst>
          </p:cNvPr>
          <p:cNvSpPr/>
          <p:nvPr/>
        </p:nvSpPr>
        <p:spPr>
          <a:xfrm>
            <a:off x="10352663" y="3699235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跳躍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273707C-2C66-11DA-C032-2CCB263759D2}"/>
              </a:ext>
            </a:extLst>
          </p:cNvPr>
          <p:cNvCxnSpPr>
            <a:cxnSpLocks/>
            <a:stCxn id="7" idx="7"/>
            <a:endCxn id="30" idx="3"/>
          </p:cNvCxnSpPr>
          <p:nvPr/>
        </p:nvCxnSpPr>
        <p:spPr>
          <a:xfrm flipV="1">
            <a:off x="2481700" y="2798448"/>
            <a:ext cx="477963" cy="1277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04A9523-489D-F7D3-FD24-CB58F40A9792}"/>
              </a:ext>
            </a:extLst>
          </p:cNvPr>
          <p:cNvCxnSpPr>
            <a:cxnSpLocks/>
            <a:stCxn id="31" idx="0"/>
            <a:endCxn id="11" idx="4"/>
          </p:cNvCxnSpPr>
          <p:nvPr/>
        </p:nvCxnSpPr>
        <p:spPr>
          <a:xfrm flipV="1">
            <a:off x="5224351" y="2935084"/>
            <a:ext cx="0" cy="96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9E00F819-3810-111D-6EC2-9DF48D792675}"/>
              </a:ext>
            </a:extLst>
          </p:cNvPr>
          <p:cNvSpPr/>
          <p:nvPr/>
        </p:nvSpPr>
        <p:spPr>
          <a:xfrm>
            <a:off x="10974995" y="233807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掉落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C793CFA-9557-A96B-9073-153E582C5471}"/>
              </a:ext>
            </a:extLst>
          </p:cNvPr>
          <p:cNvSpPr/>
          <p:nvPr/>
        </p:nvSpPr>
        <p:spPr>
          <a:xfrm>
            <a:off x="9728858" y="233807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8799FD-DDB9-101B-FCF1-626E6B51E6C3}"/>
              </a:ext>
            </a:extLst>
          </p:cNvPr>
          <p:cNvCxnSpPr>
            <a:cxnSpLocks/>
            <a:stCxn id="32" idx="1"/>
            <a:endCxn id="47" idx="4"/>
          </p:cNvCxnSpPr>
          <p:nvPr/>
        </p:nvCxnSpPr>
        <p:spPr>
          <a:xfrm flipH="1" flipV="1">
            <a:off x="10272979" y="2920697"/>
            <a:ext cx="239053" cy="86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4E2C64DF-5066-DF17-1B49-7DDB4A715A04}"/>
              </a:ext>
            </a:extLst>
          </p:cNvPr>
          <p:cNvCxnSpPr>
            <a:cxnSpLocks/>
            <a:stCxn id="32" idx="7"/>
            <a:endCxn id="46" idx="4"/>
          </p:cNvCxnSpPr>
          <p:nvPr/>
        </p:nvCxnSpPr>
        <p:spPr>
          <a:xfrm flipV="1">
            <a:off x="11281536" y="2920697"/>
            <a:ext cx="237580" cy="86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65F320E-A93F-041E-672E-F28B54A34129}"/>
              </a:ext>
            </a:extLst>
          </p:cNvPr>
          <p:cNvSpPr txBox="1"/>
          <p:nvPr/>
        </p:nvSpPr>
        <p:spPr>
          <a:xfrm>
            <a:off x="357186" y="612697"/>
            <a:ext cx="931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將龐大的樹狀邏輯拆分成小的邏輯判斷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反過來讓物件的行為</a:t>
            </a:r>
            <a:r>
              <a:rPr lang="en-US" altLang="zh-TW" sz="2000" dirty="0"/>
              <a:t>(</a:t>
            </a:r>
            <a:r>
              <a:rPr lang="zh-TW" altLang="en-US" sz="2000" dirty="0"/>
              <a:t>狀態</a:t>
            </a:r>
            <a:r>
              <a:rPr lang="en-US" altLang="zh-TW" sz="2000" dirty="0"/>
              <a:t>)</a:t>
            </a:r>
            <a:r>
              <a:rPr lang="zh-TW" altLang="en-US" sz="2000" dirty="0"/>
              <a:t>自己判斷可能會進入的下一個狀態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4E918F2-2CE7-DE37-FA1D-FF1BF6EE2795}"/>
              </a:ext>
            </a:extLst>
          </p:cNvPr>
          <p:cNvSpPr txBox="1"/>
          <p:nvPr/>
        </p:nvSpPr>
        <p:spPr>
          <a:xfrm>
            <a:off x="357186" y="5128593"/>
            <a:ext cx="901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當進入下一個狀態，上一個狀態腳本就停止運行。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好處是獨立運作，腳本出問題時很快就能找到需要修改的地方。</a:t>
            </a:r>
          </a:p>
        </p:txBody>
      </p:sp>
    </p:spTree>
    <p:extLst>
      <p:ext uri="{BB962C8B-B14F-4D97-AF65-F5344CB8AC3E}">
        <p14:creationId xmlns:p14="http://schemas.microsoft.com/office/powerpoint/2010/main" val="131059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1A47D-9232-9636-954C-D8D2CB5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448"/>
            <a:ext cx="10515600" cy="117059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像素美術 </a:t>
            </a:r>
            <a:r>
              <a:rPr lang="en-US" altLang="zh-TW" dirty="0" err="1"/>
              <a:t>Aseprite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46BB0C-7B9C-7D56-0182-57229E32E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6768"/>
            <a:ext cx="2324100" cy="2324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EF6188-75AF-B58C-AD52-FD4C42AA4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80" y="1406764"/>
            <a:ext cx="2324104" cy="23241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ADEE8F-2E61-78C2-46E6-4E7C7A00B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8" y="1406764"/>
            <a:ext cx="2324104" cy="23241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FE5E26F-2981-5039-F7D0-5351E3D8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8" y="3928452"/>
            <a:ext cx="2324100" cy="2324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9D8439-9017-F3B9-0658-71846430E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28448"/>
            <a:ext cx="2324104" cy="23241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37B662-4391-7E7F-813D-50AF12BA7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80" y="3928448"/>
            <a:ext cx="2324104" cy="23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B3C37-941C-FC96-4B23-75AA9F93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8" y="3557533"/>
            <a:ext cx="3938954" cy="29564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製作</a:t>
            </a:r>
            <a:r>
              <a:rPr lang="en-US" altLang="zh-TW" dirty="0"/>
              <a:t>:</a:t>
            </a:r>
            <a:r>
              <a:rPr lang="zh-TW" altLang="en-US" dirty="0"/>
              <a:t>林彥甫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8CD3F3E-42BD-9F95-C723-895FB6AF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97" y="4692161"/>
            <a:ext cx="2028092" cy="20280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24F8D2-510D-4FFE-12FA-81624DDA9A16}"/>
              </a:ext>
            </a:extLst>
          </p:cNvPr>
          <p:cNvSpPr txBox="1"/>
          <p:nvPr/>
        </p:nvSpPr>
        <p:spPr>
          <a:xfrm>
            <a:off x="1055078" y="407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推特  https://x.com/kenko_nira87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F0ED9D-7C51-96A4-96A2-CDF4A704255C}"/>
              </a:ext>
            </a:extLst>
          </p:cNvPr>
          <p:cNvSpPr txBox="1"/>
          <p:nvPr/>
        </p:nvSpPr>
        <p:spPr>
          <a:xfrm>
            <a:off x="1055078" y="797536"/>
            <a:ext cx="364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簡報結束</a:t>
            </a:r>
          </a:p>
        </p:txBody>
      </p:sp>
    </p:spTree>
    <p:extLst>
      <p:ext uri="{BB962C8B-B14F-4D97-AF65-F5344CB8AC3E}">
        <p14:creationId xmlns:p14="http://schemas.microsoft.com/office/powerpoint/2010/main" val="14357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48D57-155F-B14B-76F8-CD15C945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57FB1-D0D7-B226-6E1C-952C63FA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自動遊玩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掛機和寵物互動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布置桌面場景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寵物有自己的發特殊行為 也會和場景互動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測試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,W ,C ,F ,A ,M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549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9CA8C-0E7B-B493-2BE7-D97D3F5C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3181B-7807-5418-57B1-849D10FD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戰鬥系統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螢幕左右會出現敵人，讓寵物自動戰鬥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任務系統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寵物會不定期</a:t>
            </a:r>
            <a:r>
              <a:rPr lang="zh-TW" altLang="en-US"/>
              <a:t>出現任務</a:t>
            </a:r>
            <a:r>
              <a:rPr lang="zh-TW" altLang="en-US" dirty="0"/>
              <a:t>，</a:t>
            </a:r>
            <a:r>
              <a:rPr lang="zh-TW" altLang="en-US"/>
              <a:t>需要玩家幫忙完成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1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98442-0324-70D9-B2BF-7052C69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86BAF-0BB7-C049-F486-16622583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使用狀態機 </a:t>
            </a:r>
            <a:r>
              <a:rPr lang="en-US" altLang="zh-TW" dirty="0"/>
              <a:t>(</a:t>
            </a:r>
            <a:r>
              <a:rPr lang="en-US" altLang="zh-TW" b="1" dirty="0"/>
              <a:t>finite state machine</a:t>
            </a:r>
            <a:r>
              <a:rPr lang="en-US" altLang="zh-TW" dirty="0"/>
              <a:t>, FSM)</a:t>
            </a:r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dll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7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B153-18FF-45B8-18EF-BF10D74A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821" y="1806746"/>
            <a:ext cx="10515600" cy="1325563"/>
          </a:xfrm>
        </p:spPr>
        <p:txBody>
          <a:bodyPr/>
          <a:lstStyle/>
          <a:p>
            <a:r>
              <a:rPr lang="zh-TW" altLang="en-US" dirty="0"/>
              <a:t>狀態機 </a:t>
            </a:r>
            <a:r>
              <a:rPr lang="en-US" altLang="zh-TW" dirty="0"/>
              <a:t>(</a:t>
            </a:r>
            <a:r>
              <a:rPr lang="en-US" altLang="zh-TW" b="1" dirty="0"/>
              <a:t>state machine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40275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DD73CCD6-4F90-D447-2362-CE2A7B31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0" y="765737"/>
            <a:ext cx="2204054" cy="327841"/>
          </a:xfrm>
          <a:prstGeom prst="rect">
            <a:avLst/>
          </a:prstGeom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3024F620-AF2B-3848-17B0-E9D9257C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5622325" y="5684107"/>
            <a:ext cx="6569675" cy="412148"/>
          </a:xfrm>
          <a:prstGeom prst="rect">
            <a:avLst/>
          </a:prstGeom>
        </p:spPr>
      </p:pic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156C21F4-3116-EB77-F838-6B44FB02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0" y="5693182"/>
            <a:ext cx="6569675" cy="412148"/>
          </a:xfrm>
          <a:prstGeom prst="rect">
            <a:avLst/>
          </a:prstGeom>
        </p:spPr>
      </p:pic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id="{42C388B1-2EA4-7603-1E16-B1973E8F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348480" y="3265079"/>
            <a:ext cx="2940908" cy="327841"/>
          </a:xfrm>
          <a:prstGeom prst="rect">
            <a:avLst/>
          </a:prstGeom>
        </p:spPr>
      </p:pic>
      <p:pic>
        <p:nvPicPr>
          <p:cNvPr id="13" name="內容版面配置區 3">
            <a:extLst>
              <a:ext uri="{FF2B5EF4-FFF2-40B4-BE49-F238E27FC236}">
                <a16:creationId xmlns:a16="http://schemas.microsoft.com/office/drawing/2014/main" id="{764FCFDB-0BFF-D061-158B-584ACC4E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6343707" y="4204480"/>
            <a:ext cx="3068595" cy="327841"/>
          </a:xfrm>
          <a:prstGeom prst="rect">
            <a:avLst/>
          </a:prstGeom>
        </p:spPr>
      </p:pic>
      <p:pic>
        <p:nvPicPr>
          <p:cNvPr id="14" name="內容版面配置區 3">
            <a:extLst>
              <a:ext uri="{FF2B5EF4-FFF2-40B4-BE49-F238E27FC236}">
                <a16:creationId xmlns:a16="http://schemas.microsoft.com/office/drawing/2014/main" id="{B468DD05-3A28-2FF7-5921-3D6C9E6E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3716484" y="1811684"/>
            <a:ext cx="2722605" cy="327841"/>
          </a:xfrm>
          <a:prstGeom prst="rect">
            <a:avLst/>
          </a:prstGeom>
        </p:spPr>
      </p:pic>
      <p:pic>
        <p:nvPicPr>
          <p:cNvPr id="15" name="內容版面配置區 3">
            <a:extLst>
              <a:ext uri="{FF2B5EF4-FFF2-40B4-BE49-F238E27FC236}">
                <a16:creationId xmlns:a16="http://schemas.microsoft.com/office/drawing/2014/main" id="{1638EAC7-103C-D264-7192-7D15C319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6" t="53463" r="29639" b="42277"/>
          <a:stretch>
            <a:fillRect/>
          </a:stretch>
        </p:blipFill>
        <p:spPr>
          <a:xfrm>
            <a:off x="8357020" y="2325679"/>
            <a:ext cx="2699378" cy="3278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274045A-4431-7346-D18D-74CF96CF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21" t="13882" r="19192" b="14042"/>
          <a:stretch>
            <a:fillRect/>
          </a:stretch>
        </p:blipFill>
        <p:spPr>
          <a:xfrm>
            <a:off x="1102027" y="4321850"/>
            <a:ext cx="1270687" cy="1371332"/>
          </a:xfrm>
          <a:prstGeom prst="rect">
            <a:avLst/>
          </a:prstGeom>
        </p:spPr>
      </p:pic>
      <p:pic>
        <p:nvPicPr>
          <p:cNvPr id="1026" name="Picture 2" descr="超級瑪利歐兄弟》歡度35 歲生日！經典初代作與超難續作介紹網站上線- 巴哈姆特">
            <a:extLst>
              <a:ext uri="{FF2B5EF4-FFF2-40B4-BE49-F238E27FC236}">
                <a16:creationId xmlns:a16="http://schemas.microsoft.com/office/drawing/2014/main" id="{03C45A51-99B6-B9CA-3A6C-DCF61E563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5"/>
          <a:stretch>
            <a:fillRect/>
          </a:stretch>
        </p:blipFill>
        <p:spPr bwMode="auto">
          <a:xfrm>
            <a:off x="8565331" y="489123"/>
            <a:ext cx="2143125" cy="183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D3C8A8-95B8-F0E2-284C-D736772EA35E}"/>
              </a:ext>
            </a:extLst>
          </p:cNvPr>
          <p:cNvSpPr txBox="1"/>
          <p:nvPr/>
        </p:nvSpPr>
        <p:spPr>
          <a:xfrm>
            <a:off x="3909391" y="207555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簡單的</a:t>
            </a:r>
            <a:r>
              <a:rPr lang="en-US" altLang="zh-TW" dirty="0"/>
              <a:t>2D</a:t>
            </a:r>
            <a:r>
              <a:rPr lang="zh-TW" altLang="en-US" dirty="0"/>
              <a:t>平台遊戲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55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FDA946-07B9-027D-20E8-79E098F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r>
              <a:rPr lang="zh-TW" altLang="en-US" dirty="0"/>
              <a:t>主角由玩家控制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1800" dirty="0"/>
              <a:t>在</a:t>
            </a:r>
            <a:r>
              <a:rPr lang="en-US" altLang="zh-TW" sz="1800" dirty="0"/>
              <a:t>update</a:t>
            </a:r>
            <a:r>
              <a:rPr lang="zh-TW" altLang="en-US" sz="1800" dirty="0"/>
              <a:t>裡面寫 </a:t>
            </a:r>
            <a:r>
              <a:rPr lang="en-US" altLang="zh-TW" sz="1800" dirty="0" err="1"/>
              <a:t>input.getkey</a:t>
            </a:r>
            <a:r>
              <a:rPr lang="en-US" altLang="zh-TW" sz="1800" dirty="0"/>
              <a:t> </a:t>
            </a:r>
            <a:r>
              <a:rPr lang="zh-TW" altLang="en-US" sz="1800" dirty="0"/>
              <a:t>就能控制。按左往左走，按右往右走。沒地板就掉落，非常簡單只需幾行程式碼就完成。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B7910C-FAC5-BE36-DF31-390C6347CF68}"/>
              </a:ext>
            </a:extLst>
          </p:cNvPr>
          <p:cNvSpPr txBox="1"/>
          <p:nvPr/>
        </p:nvSpPr>
        <p:spPr>
          <a:xfrm>
            <a:off x="782541" y="3075629"/>
            <a:ext cx="10746850" cy="175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敵人是由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Ai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玩家無法控制敵人的行動模式，因此需要大量的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if else </a:t>
            </a: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判斷式來偵測現在要進行的動作。</a:t>
            </a:r>
            <a:endParaRPr lang="en-US" altLang="zh-TW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3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C4962AC4-8905-B4C4-2D75-DFF5673E72F1}"/>
              </a:ext>
            </a:extLst>
          </p:cNvPr>
          <p:cNvSpPr/>
          <p:nvPr/>
        </p:nvSpPr>
        <p:spPr>
          <a:xfrm>
            <a:off x="1440678" y="1772478"/>
            <a:ext cx="1075038" cy="602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</a:rPr>
              <a:t>條件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BAAD8A-3F00-7CD3-82AF-9D3D27B09F51}"/>
              </a:ext>
            </a:extLst>
          </p:cNvPr>
          <p:cNvSpPr txBox="1"/>
          <p:nvPr/>
        </p:nvSpPr>
        <p:spPr>
          <a:xfrm>
            <a:off x="345989" y="420129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Update{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242C02-A3F9-BF76-5702-CCD890128D90}"/>
              </a:ext>
            </a:extLst>
          </p:cNvPr>
          <p:cNvSpPr txBox="1"/>
          <p:nvPr/>
        </p:nvSpPr>
        <p:spPr>
          <a:xfrm>
            <a:off x="1083275" y="6253205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A755DD-2658-9E46-33E5-D919DED2F7F8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>
          <a:xfrm flipV="1">
            <a:off x="2358280" y="1466782"/>
            <a:ext cx="418820" cy="393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3B421E5-DCF9-C90B-F7BA-AE1CF9494E7E}"/>
              </a:ext>
            </a:extLst>
          </p:cNvPr>
          <p:cNvSpPr/>
          <p:nvPr/>
        </p:nvSpPr>
        <p:spPr>
          <a:xfrm>
            <a:off x="2624228" y="969480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B8073FE-DBC9-4A9B-3A66-61B82C1A5586}"/>
              </a:ext>
            </a:extLst>
          </p:cNvPr>
          <p:cNvSpPr/>
          <p:nvPr/>
        </p:nvSpPr>
        <p:spPr>
          <a:xfrm>
            <a:off x="2973706" y="5441029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else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84AC1F1-048D-5C92-B696-21DE97E11EDA}"/>
              </a:ext>
            </a:extLst>
          </p:cNvPr>
          <p:cNvCxnSpPr>
            <a:cxnSpLocks/>
            <a:stCxn id="18" idx="5"/>
            <a:endCxn id="21" idx="1"/>
          </p:cNvCxnSpPr>
          <p:nvPr/>
        </p:nvCxnSpPr>
        <p:spPr>
          <a:xfrm>
            <a:off x="2358280" y="2286359"/>
            <a:ext cx="768298" cy="323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27D4A825-F0A6-5CB5-2299-910843A39964}"/>
              </a:ext>
            </a:extLst>
          </p:cNvPr>
          <p:cNvSpPr/>
          <p:nvPr/>
        </p:nvSpPr>
        <p:spPr>
          <a:xfrm>
            <a:off x="4382015" y="2859248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else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8797106-9C4B-D41B-4E4F-6336C3230362}"/>
              </a:ext>
            </a:extLst>
          </p:cNvPr>
          <p:cNvCxnSpPr>
            <a:cxnSpLocks/>
            <a:stCxn id="20" idx="7"/>
            <a:endCxn id="138" idx="2"/>
          </p:cNvCxnSpPr>
          <p:nvPr/>
        </p:nvCxnSpPr>
        <p:spPr>
          <a:xfrm flipV="1">
            <a:off x="3515229" y="834345"/>
            <a:ext cx="866786" cy="220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406352B-F972-33CC-8031-213A4454F54C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>
            <a:off x="3515229" y="1466782"/>
            <a:ext cx="1019658" cy="147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2411110-E939-AC0E-9ADF-1707E04A7915}"/>
              </a:ext>
            </a:extLst>
          </p:cNvPr>
          <p:cNvCxnSpPr>
            <a:cxnSpLocks/>
            <a:stCxn id="25" idx="7"/>
            <a:endCxn id="37" idx="2"/>
          </p:cNvCxnSpPr>
          <p:nvPr/>
        </p:nvCxnSpPr>
        <p:spPr>
          <a:xfrm flipV="1">
            <a:off x="5273016" y="2653259"/>
            <a:ext cx="1053307" cy="291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EDA3B1F8-F8BA-E214-3644-363B9A5B2E1D}"/>
              </a:ext>
            </a:extLst>
          </p:cNvPr>
          <p:cNvSpPr/>
          <p:nvPr/>
        </p:nvSpPr>
        <p:spPr>
          <a:xfrm>
            <a:off x="6326323" y="2361946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DE4E285-8520-F1E6-20D9-DCCFF4AD14D5}"/>
              </a:ext>
            </a:extLst>
          </p:cNvPr>
          <p:cNvCxnSpPr>
            <a:cxnSpLocks/>
            <a:stCxn id="25" idx="5"/>
            <a:endCxn id="87" idx="2"/>
          </p:cNvCxnSpPr>
          <p:nvPr/>
        </p:nvCxnSpPr>
        <p:spPr>
          <a:xfrm>
            <a:off x="5273016" y="3356550"/>
            <a:ext cx="1031308" cy="141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C76058A7-FE06-0A0B-5EE4-9AE84E5FB68F}"/>
              </a:ext>
            </a:extLst>
          </p:cNvPr>
          <p:cNvSpPr/>
          <p:nvPr/>
        </p:nvSpPr>
        <p:spPr>
          <a:xfrm>
            <a:off x="6304324" y="4480178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else</a:t>
            </a:r>
            <a:endParaRPr lang="zh-TW" alt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D1D1A8DC-E350-E6AF-04C5-9EAFD0B0E9A9}"/>
              </a:ext>
            </a:extLst>
          </p:cNvPr>
          <p:cNvCxnSpPr>
            <a:cxnSpLocks/>
            <a:stCxn id="37" idx="7"/>
            <a:endCxn id="292" idx="2"/>
          </p:cNvCxnSpPr>
          <p:nvPr/>
        </p:nvCxnSpPr>
        <p:spPr>
          <a:xfrm flipV="1">
            <a:off x="7217324" y="2009320"/>
            <a:ext cx="1181388" cy="437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0119757B-CDB5-C929-E212-89DD20212ECE}"/>
              </a:ext>
            </a:extLst>
          </p:cNvPr>
          <p:cNvSpPr/>
          <p:nvPr/>
        </p:nvSpPr>
        <p:spPr>
          <a:xfrm>
            <a:off x="8455265" y="3187044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else</a:t>
            </a:r>
            <a:endParaRPr lang="zh-TW" altLang="en-US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AE4F5A3-117A-AD00-8CD2-10713102CF7D}"/>
              </a:ext>
            </a:extLst>
          </p:cNvPr>
          <p:cNvCxnSpPr>
            <a:cxnSpLocks/>
            <a:stCxn id="37" idx="5"/>
            <a:endCxn id="103" idx="2"/>
          </p:cNvCxnSpPr>
          <p:nvPr/>
        </p:nvCxnSpPr>
        <p:spPr>
          <a:xfrm>
            <a:off x="7217324" y="2859248"/>
            <a:ext cx="1237941" cy="619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橢圓 125">
            <a:extLst>
              <a:ext uri="{FF2B5EF4-FFF2-40B4-BE49-F238E27FC236}">
                <a16:creationId xmlns:a16="http://schemas.microsoft.com/office/drawing/2014/main" id="{F25B6172-4972-5BA0-833D-D6935DF09B5B}"/>
              </a:ext>
            </a:extLst>
          </p:cNvPr>
          <p:cNvSpPr/>
          <p:nvPr/>
        </p:nvSpPr>
        <p:spPr>
          <a:xfrm>
            <a:off x="4382015" y="603991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掉落</a:t>
            </a: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0657A5EB-AC89-3FE9-285E-05AA6DB9AE1E}"/>
              </a:ext>
            </a:extLst>
          </p:cNvPr>
          <p:cNvCxnSpPr>
            <a:cxnSpLocks/>
            <a:stCxn id="21" idx="6"/>
            <a:endCxn id="126" idx="2"/>
          </p:cNvCxnSpPr>
          <p:nvPr/>
        </p:nvCxnSpPr>
        <p:spPr>
          <a:xfrm>
            <a:off x="4017579" y="5732342"/>
            <a:ext cx="364436" cy="59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橢圓 137">
            <a:extLst>
              <a:ext uri="{FF2B5EF4-FFF2-40B4-BE49-F238E27FC236}">
                <a16:creationId xmlns:a16="http://schemas.microsoft.com/office/drawing/2014/main" id="{D3FED527-13F5-C6A2-3C93-FDB075E88BBD}"/>
              </a:ext>
            </a:extLst>
          </p:cNvPr>
          <p:cNvSpPr/>
          <p:nvPr/>
        </p:nvSpPr>
        <p:spPr>
          <a:xfrm>
            <a:off x="4382015" y="543032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CE34CB76-7C24-0558-E1E0-49D283C8A888}"/>
              </a:ext>
            </a:extLst>
          </p:cNvPr>
          <p:cNvCxnSpPr>
            <a:cxnSpLocks/>
            <a:stCxn id="138" idx="7"/>
            <a:endCxn id="203" idx="2"/>
          </p:cNvCxnSpPr>
          <p:nvPr/>
        </p:nvCxnSpPr>
        <p:spPr>
          <a:xfrm flipV="1">
            <a:off x="5273016" y="414778"/>
            <a:ext cx="1053307" cy="21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B239C53-35A3-537E-49F0-263823EB361B}"/>
              </a:ext>
            </a:extLst>
          </p:cNvPr>
          <p:cNvCxnSpPr>
            <a:cxnSpLocks/>
            <a:stCxn id="138" idx="5"/>
            <a:endCxn id="281" idx="2"/>
          </p:cNvCxnSpPr>
          <p:nvPr/>
        </p:nvCxnSpPr>
        <p:spPr>
          <a:xfrm>
            <a:off x="5273016" y="1040334"/>
            <a:ext cx="1023988" cy="43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橢圓 202">
            <a:extLst>
              <a:ext uri="{FF2B5EF4-FFF2-40B4-BE49-F238E27FC236}">
                <a16:creationId xmlns:a16="http://schemas.microsoft.com/office/drawing/2014/main" id="{8FFB4280-0D90-23C8-9E9E-9C3D766A4070}"/>
              </a:ext>
            </a:extLst>
          </p:cNvPr>
          <p:cNvSpPr/>
          <p:nvPr/>
        </p:nvSpPr>
        <p:spPr>
          <a:xfrm>
            <a:off x="6326323" y="123465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追擊</a:t>
            </a:r>
          </a:p>
        </p:txBody>
      </p:sp>
      <p:sp>
        <p:nvSpPr>
          <p:cNvPr id="222" name="橢圓 221">
            <a:extLst>
              <a:ext uri="{FF2B5EF4-FFF2-40B4-BE49-F238E27FC236}">
                <a16:creationId xmlns:a16="http://schemas.microsoft.com/office/drawing/2014/main" id="{34D1E766-898D-42D7-DAB7-531B61B5B7B6}"/>
              </a:ext>
            </a:extLst>
          </p:cNvPr>
          <p:cNvSpPr/>
          <p:nvPr/>
        </p:nvSpPr>
        <p:spPr>
          <a:xfrm>
            <a:off x="8433080" y="5441029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往右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CEA61368-319C-5FBA-DC4D-4DDF591BF1EF}"/>
              </a:ext>
            </a:extLst>
          </p:cNvPr>
          <p:cNvCxnSpPr>
            <a:cxnSpLocks/>
            <a:stCxn id="87" idx="5"/>
            <a:endCxn id="222" idx="2"/>
          </p:cNvCxnSpPr>
          <p:nvPr/>
        </p:nvCxnSpPr>
        <p:spPr>
          <a:xfrm>
            <a:off x="7195325" y="4977480"/>
            <a:ext cx="1237755" cy="75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" name="橢圓 235">
            <a:extLst>
              <a:ext uri="{FF2B5EF4-FFF2-40B4-BE49-F238E27FC236}">
                <a16:creationId xmlns:a16="http://schemas.microsoft.com/office/drawing/2014/main" id="{20FDE21A-6661-45BB-9AF0-89CD638450A8}"/>
              </a:ext>
            </a:extLst>
          </p:cNvPr>
          <p:cNvSpPr/>
          <p:nvPr/>
        </p:nvSpPr>
        <p:spPr>
          <a:xfrm>
            <a:off x="8457855" y="4200173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往左</a:t>
            </a:r>
          </a:p>
        </p:txBody>
      </p: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5BEC8AC-EFF0-6E37-5ADE-2D3341B715A5}"/>
              </a:ext>
            </a:extLst>
          </p:cNvPr>
          <p:cNvCxnSpPr>
            <a:cxnSpLocks/>
            <a:stCxn id="87" idx="7"/>
            <a:endCxn id="236" idx="2"/>
          </p:cNvCxnSpPr>
          <p:nvPr/>
        </p:nvCxnSpPr>
        <p:spPr>
          <a:xfrm flipV="1">
            <a:off x="7195325" y="4491486"/>
            <a:ext cx="1262530" cy="7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1" name="橢圓 280">
            <a:extLst>
              <a:ext uri="{FF2B5EF4-FFF2-40B4-BE49-F238E27FC236}">
                <a16:creationId xmlns:a16="http://schemas.microsoft.com/office/drawing/2014/main" id="{46558811-8EB4-5606-5F4C-24305FCEB881}"/>
              </a:ext>
            </a:extLst>
          </p:cNvPr>
          <p:cNvSpPr/>
          <p:nvPr/>
        </p:nvSpPr>
        <p:spPr>
          <a:xfrm>
            <a:off x="6297004" y="118258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292" name="橢圓 291">
            <a:extLst>
              <a:ext uri="{FF2B5EF4-FFF2-40B4-BE49-F238E27FC236}">
                <a16:creationId xmlns:a16="http://schemas.microsoft.com/office/drawing/2014/main" id="{D2914E83-197D-5661-FA20-B1907C676407}"/>
              </a:ext>
            </a:extLst>
          </p:cNvPr>
          <p:cNvSpPr/>
          <p:nvPr/>
        </p:nvSpPr>
        <p:spPr>
          <a:xfrm>
            <a:off x="8398712" y="1718007"/>
            <a:ext cx="1043873" cy="5826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651BBEA5-7AE1-BED5-D682-D2436CCBC6B6}"/>
              </a:ext>
            </a:extLst>
          </p:cNvPr>
          <p:cNvCxnSpPr>
            <a:cxnSpLocks/>
            <a:stCxn id="292" idx="7"/>
            <a:endCxn id="309" idx="2"/>
          </p:cNvCxnSpPr>
          <p:nvPr/>
        </p:nvCxnSpPr>
        <p:spPr>
          <a:xfrm flipV="1">
            <a:off x="9289713" y="1491222"/>
            <a:ext cx="1047700" cy="312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613F5849-EA5F-7DBE-D8B6-6EA48E608962}"/>
              </a:ext>
            </a:extLst>
          </p:cNvPr>
          <p:cNvCxnSpPr>
            <a:cxnSpLocks/>
            <a:stCxn id="292" idx="5"/>
            <a:endCxn id="310" idx="2"/>
          </p:cNvCxnSpPr>
          <p:nvPr/>
        </p:nvCxnSpPr>
        <p:spPr>
          <a:xfrm>
            <a:off x="9289713" y="2215309"/>
            <a:ext cx="1047700" cy="237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橢圓 308">
            <a:extLst>
              <a:ext uri="{FF2B5EF4-FFF2-40B4-BE49-F238E27FC236}">
                <a16:creationId xmlns:a16="http://schemas.microsoft.com/office/drawing/2014/main" id="{95C52699-5982-6CBF-0585-FA4793CA1104}"/>
              </a:ext>
            </a:extLst>
          </p:cNvPr>
          <p:cNvSpPr/>
          <p:nvPr/>
        </p:nvSpPr>
        <p:spPr>
          <a:xfrm>
            <a:off x="10337413" y="1199909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跳躍</a:t>
            </a:r>
          </a:p>
        </p:txBody>
      </p:sp>
      <p:sp>
        <p:nvSpPr>
          <p:cNvPr id="310" name="橢圓 309">
            <a:extLst>
              <a:ext uri="{FF2B5EF4-FFF2-40B4-BE49-F238E27FC236}">
                <a16:creationId xmlns:a16="http://schemas.microsoft.com/office/drawing/2014/main" id="{07374819-898A-713B-59A5-D277186FFA12}"/>
              </a:ext>
            </a:extLst>
          </p:cNvPr>
          <p:cNvSpPr/>
          <p:nvPr/>
        </p:nvSpPr>
        <p:spPr>
          <a:xfrm>
            <a:off x="10337413" y="2161567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不動</a:t>
            </a:r>
          </a:p>
        </p:txBody>
      </p:sp>
      <p:sp>
        <p:nvSpPr>
          <p:cNvPr id="358" name="橢圓 357">
            <a:extLst>
              <a:ext uri="{FF2B5EF4-FFF2-40B4-BE49-F238E27FC236}">
                <a16:creationId xmlns:a16="http://schemas.microsoft.com/office/drawing/2014/main" id="{3233419A-3F4B-B875-2F48-DF918753C970}"/>
              </a:ext>
            </a:extLst>
          </p:cNvPr>
          <p:cNvSpPr/>
          <p:nvPr/>
        </p:nvSpPr>
        <p:spPr>
          <a:xfrm>
            <a:off x="10337413" y="3150561"/>
            <a:ext cx="1088242" cy="5826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死亡</a:t>
            </a:r>
          </a:p>
          <a:p>
            <a:pPr algn="ctr"/>
            <a:endParaRPr lang="zh-TW" altLang="en-US" dirty="0"/>
          </a:p>
        </p:txBody>
      </p:sp>
      <p:cxnSp>
        <p:nvCxnSpPr>
          <p:cNvPr id="359" name="直線單箭頭接點 358">
            <a:extLst>
              <a:ext uri="{FF2B5EF4-FFF2-40B4-BE49-F238E27FC236}">
                <a16:creationId xmlns:a16="http://schemas.microsoft.com/office/drawing/2014/main" id="{9821562D-0BCF-6265-7400-4DA8022EDB28}"/>
              </a:ext>
            </a:extLst>
          </p:cNvPr>
          <p:cNvCxnSpPr>
            <a:cxnSpLocks/>
            <a:stCxn id="103" idx="6"/>
            <a:endCxn id="358" idx="2"/>
          </p:cNvCxnSpPr>
          <p:nvPr/>
        </p:nvCxnSpPr>
        <p:spPr>
          <a:xfrm flipV="1">
            <a:off x="9499138" y="3441874"/>
            <a:ext cx="838275" cy="3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CFF710CC-FCDD-F99C-01FF-930C0698DFBC}"/>
              </a:ext>
            </a:extLst>
          </p:cNvPr>
          <p:cNvSpPr txBox="1"/>
          <p:nvPr/>
        </p:nvSpPr>
        <p:spPr>
          <a:xfrm>
            <a:off x="7426230" y="6144320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用龐大的樹狀</a:t>
            </a:r>
            <a:r>
              <a:rPr lang="en-US" altLang="zh-TW" dirty="0"/>
              <a:t>if else </a:t>
            </a:r>
            <a:r>
              <a:rPr lang="zh-TW" altLang="en-US" dirty="0"/>
              <a:t>判斷式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不但非常難讀，修改很困難，還很浪費效能。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17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97CFA-19EE-20A5-4734-2726C1B1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78"/>
            <a:ext cx="10515600" cy="5405686"/>
          </a:xfrm>
        </p:spPr>
        <p:txBody>
          <a:bodyPr/>
          <a:lstStyle/>
          <a:p>
            <a:r>
              <a:rPr lang="zh-TW" altLang="en-US" dirty="0"/>
              <a:t>用龐大的樹狀</a:t>
            </a:r>
            <a:r>
              <a:rPr lang="en-US" altLang="zh-TW" dirty="0"/>
              <a:t>if else </a:t>
            </a:r>
            <a:r>
              <a:rPr lang="zh-TW" altLang="en-US" dirty="0"/>
              <a:t>判斷式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非常難讀，修改很困難，還很浪費效能。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095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400</Words>
  <Application>Microsoft Office PowerPoint</Application>
  <PresentationFormat>寬螢幕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Office 佈景主題</vt:lpstr>
      <vt:lpstr>Holo桌面寵物</vt:lpstr>
      <vt:lpstr>玩法</vt:lpstr>
      <vt:lpstr>未來更新</vt:lpstr>
      <vt:lpstr>unity技術</vt:lpstr>
      <vt:lpstr>狀態機 (state machine )介紹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像素美術 Aseprite </vt:lpstr>
      <vt:lpstr>製作:林彥甫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彥甫 林</dc:creator>
  <cp:lastModifiedBy>彥甫 林</cp:lastModifiedBy>
  <cp:revision>2</cp:revision>
  <dcterms:created xsi:type="dcterms:W3CDTF">2025-06-17T06:40:30Z</dcterms:created>
  <dcterms:modified xsi:type="dcterms:W3CDTF">2025-06-17T09:22:31Z</dcterms:modified>
</cp:coreProperties>
</file>