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9" r:id="rId12"/>
    <p:sldId id="268" r:id="rId13"/>
    <p:sldId id="267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03" autoAdjust="0"/>
  </p:normalViewPr>
  <p:slideViewPr>
    <p:cSldViewPr snapToGrid="0">
      <p:cViewPr varScale="1">
        <p:scale>
          <a:sx n="112" d="100"/>
          <a:sy n="112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 lu" userId="f4f22c5116838763" providerId="LiveId" clId="{87B89250-B55A-44F1-92EF-0A7DD91D9F30}"/>
    <pc:docChg chg="custSel addSld delSld modSld">
      <pc:chgData name="ye lu" userId="f4f22c5116838763" providerId="LiveId" clId="{87B89250-B55A-44F1-92EF-0A7DD91D9F30}" dt="2020-05-06T12:43:35.849" v="78" actId="20577"/>
      <pc:docMkLst>
        <pc:docMk/>
      </pc:docMkLst>
      <pc:sldChg chg="new del">
        <pc:chgData name="ye lu" userId="f4f22c5116838763" providerId="LiveId" clId="{87B89250-B55A-44F1-92EF-0A7DD91D9F30}" dt="2020-05-06T12:28:58.851" v="21" actId="47"/>
        <pc:sldMkLst>
          <pc:docMk/>
          <pc:sldMk cId="2671033758" sldId="270"/>
        </pc:sldMkLst>
      </pc:sldChg>
      <pc:sldChg chg="modSp add mod">
        <pc:chgData name="ye lu" userId="f4f22c5116838763" providerId="LiveId" clId="{87B89250-B55A-44F1-92EF-0A7DD91D9F30}" dt="2020-05-06T12:43:35.849" v="78" actId="20577"/>
        <pc:sldMkLst>
          <pc:docMk/>
          <pc:sldMk cId="3435298454" sldId="271"/>
        </pc:sldMkLst>
        <pc:spChg chg="mod">
          <ac:chgData name="ye lu" userId="f4f22c5116838763" providerId="LiveId" clId="{87B89250-B55A-44F1-92EF-0A7DD91D9F30}" dt="2020-05-06T12:43:35.849" v="78" actId="20577"/>
          <ac:spMkLst>
            <pc:docMk/>
            <pc:sldMk cId="3435298454" sldId="271"/>
            <ac:spMk id="2" creationId="{37C9DEE2-1BD1-4470-8A48-D51A2653DFAE}"/>
          </ac:spMkLst>
        </pc:spChg>
      </pc:sldChg>
      <pc:sldChg chg="new del">
        <pc:chgData name="ye lu" userId="f4f22c5116838763" providerId="LiveId" clId="{87B89250-B55A-44F1-92EF-0A7DD91D9F30}" dt="2020-05-06T12:42:39.521" v="23" actId="47"/>
        <pc:sldMkLst>
          <pc:docMk/>
          <pc:sldMk cId="2124805222" sldId="272"/>
        </pc:sldMkLst>
      </pc:sldChg>
      <pc:sldChg chg="new del">
        <pc:chgData name="ye lu" userId="f4f22c5116838763" providerId="LiveId" clId="{87B89250-B55A-44F1-92EF-0A7DD91D9F30}" dt="2020-05-06T12:43:16.702" v="58" actId="47"/>
        <pc:sldMkLst>
          <pc:docMk/>
          <pc:sldMk cId="3580443435" sldId="272"/>
        </pc:sldMkLst>
      </pc:sldChg>
      <pc:sldChg chg="new del">
        <pc:chgData name="ye lu" userId="f4f22c5116838763" providerId="LiveId" clId="{87B89250-B55A-44F1-92EF-0A7DD91D9F30}" dt="2020-05-06T12:43:18.272" v="59" actId="47"/>
        <pc:sldMkLst>
          <pc:docMk/>
          <pc:sldMk cId="3404695940" sldId="273"/>
        </pc:sldMkLst>
      </pc:sldChg>
      <pc:sldChg chg="modSp new mod">
        <pc:chgData name="ye lu" userId="f4f22c5116838763" providerId="LiveId" clId="{87B89250-B55A-44F1-92EF-0A7DD91D9F30}" dt="2020-05-06T12:43:28.473" v="61"/>
        <pc:sldMkLst>
          <pc:docMk/>
          <pc:sldMk cId="55422889" sldId="274"/>
        </pc:sldMkLst>
        <pc:spChg chg="mod">
          <ac:chgData name="ye lu" userId="f4f22c5116838763" providerId="LiveId" clId="{87B89250-B55A-44F1-92EF-0A7DD91D9F30}" dt="2020-05-06T12:43:28.473" v="61"/>
          <ac:spMkLst>
            <pc:docMk/>
            <pc:sldMk cId="55422889" sldId="274"/>
            <ac:spMk id="2" creationId="{2C8B0B73-7DD0-40C5-93B4-41CBB33571DD}"/>
          </ac:spMkLst>
        </pc:spChg>
        <pc:spChg chg="mod">
          <ac:chgData name="ye lu" userId="f4f22c5116838763" providerId="LiveId" clId="{87B89250-B55A-44F1-92EF-0A7DD91D9F30}" dt="2020-05-06T12:43:12.602" v="57" actId="20577"/>
          <ac:spMkLst>
            <pc:docMk/>
            <pc:sldMk cId="55422889" sldId="274"/>
            <ac:spMk id="3" creationId="{91114D2A-8D5A-4146-8494-291FE11C08AA}"/>
          </ac:spMkLst>
        </pc:spChg>
      </pc:sldChg>
    </pc:docChg>
  </pc:docChgLst>
  <pc:docChgLst>
    <pc:chgData name="ye lu" userId="f4f22c5116838763" providerId="LiveId" clId="{F5B91376-B492-4957-A9F5-5485C1224461}"/>
    <pc:docChg chg="undo custSel addSld delSld modSld">
      <pc:chgData name="ye lu" userId="f4f22c5116838763" providerId="LiveId" clId="{F5B91376-B492-4957-A9F5-5485C1224461}" dt="2019-12-23T13:11:13.409" v="4021" actId="1037"/>
      <pc:docMkLst>
        <pc:docMk/>
      </pc:docMkLst>
      <pc:sldChg chg="add">
        <pc:chgData name="ye lu" userId="f4f22c5116838763" providerId="LiveId" clId="{F5B91376-B492-4957-A9F5-5485C1224461}" dt="2019-12-23T09:08:50.717" v="0"/>
        <pc:sldMkLst>
          <pc:docMk/>
          <pc:sldMk cId="1946591082" sldId="256"/>
        </pc:sldMkLst>
      </pc:sldChg>
      <pc:sldChg chg="modSp add mod">
        <pc:chgData name="ye lu" userId="f4f22c5116838763" providerId="LiveId" clId="{F5B91376-B492-4957-A9F5-5485C1224461}" dt="2019-12-23T09:14:38.624" v="15" actId="20577"/>
        <pc:sldMkLst>
          <pc:docMk/>
          <pc:sldMk cId="220211583" sldId="257"/>
        </pc:sldMkLst>
        <pc:spChg chg="mod">
          <ac:chgData name="ye lu" userId="f4f22c5116838763" providerId="LiveId" clId="{F5B91376-B492-4957-A9F5-5485C1224461}" dt="2019-12-23T09:14:38.624" v="15" actId="20577"/>
          <ac:spMkLst>
            <pc:docMk/>
            <pc:sldMk cId="220211583" sldId="257"/>
            <ac:spMk id="2" creationId="{5F3F44AE-E76D-406E-953B-5A06D1858936}"/>
          </ac:spMkLst>
        </pc:spChg>
      </pc:sldChg>
      <pc:sldChg chg="modSp add mod">
        <pc:chgData name="ye lu" userId="f4f22c5116838763" providerId="LiveId" clId="{F5B91376-B492-4957-A9F5-5485C1224461}" dt="2019-12-23T09:16:14.902" v="68" actId="113"/>
        <pc:sldMkLst>
          <pc:docMk/>
          <pc:sldMk cId="306892440" sldId="258"/>
        </pc:sldMkLst>
        <pc:spChg chg="mod">
          <ac:chgData name="ye lu" userId="f4f22c5116838763" providerId="LiveId" clId="{F5B91376-B492-4957-A9F5-5485C1224461}" dt="2019-12-23T09:16:14.902" v="68" actId="113"/>
          <ac:spMkLst>
            <pc:docMk/>
            <pc:sldMk cId="306892440" sldId="258"/>
            <ac:spMk id="2" creationId="{878D74AB-F058-4A40-97D8-34DAD939F4F4}"/>
          </ac:spMkLst>
        </pc:spChg>
      </pc:sldChg>
      <pc:sldChg chg="add del">
        <pc:chgData name="ye lu" userId="f4f22c5116838763" providerId="LiveId" clId="{F5B91376-B492-4957-A9F5-5485C1224461}" dt="2019-12-23T09:14:46.573" v="17" actId="47"/>
        <pc:sldMkLst>
          <pc:docMk/>
          <pc:sldMk cId="3651361423" sldId="258"/>
        </pc:sldMkLst>
      </pc:sldChg>
      <pc:sldChg chg="modSp add mod">
        <pc:chgData name="ye lu" userId="f4f22c5116838763" providerId="LiveId" clId="{F5B91376-B492-4957-A9F5-5485C1224461}" dt="2019-12-23T09:16:22.918" v="69" actId="113"/>
        <pc:sldMkLst>
          <pc:docMk/>
          <pc:sldMk cId="2584636403" sldId="259"/>
        </pc:sldMkLst>
        <pc:spChg chg="mod">
          <ac:chgData name="ye lu" userId="f4f22c5116838763" providerId="LiveId" clId="{F5B91376-B492-4957-A9F5-5485C1224461}" dt="2019-12-23T09:16:22.918" v="69" actId="113"/>
          <ac:spMkLst>
            <pc:docMk/>
            <pc:sldMk cId="2584636403" sldId="259"/>
            <ac:spMk id="2" creationId="{878D74AB-F058-4A40-97D8-34DAD939F4F4}"/>
          </ac:spMkLst>
        </pc:spChg>
      </pc:sldChg>
      <pc:sldChg chg="modSp add mod">
        <pc:chgData name="ye lu" userId="f4f22c5116838763" providerId="LiveId" clId="{F5B91376-B492-4957-A9F5-5485C1224461}" dt="2019-12-23T09:16:29.010" v="70" actId="113"/>
        <pc:sldMkLst>
          <pc:docMk/>
          <pc:sldMk cId="640872297" sldId="260"/>
        </pc:sldMkLst>
        <pc:spChg chg="mod">
          <ac:chgData name="ye lu" userId="f4f22c5116838763" providerId="LiveId" clId="{F5B91376-B492-4957-A9F5-5485C1224461}" dt="2019-12-23T09:16:29.010" v="70" actId="113"/>
          <ac:spMkLst>
            <pc:docMk/>
            <pc:sldMk cId="640872297" sldId="260"/>
            <ac:spMk id="2" creationId="{24B213F7-4A63-494A-8186-72AA221F620B}"/>
          </ac:spMkLst>
        </pc:spChg>
      </pc:sldChg>
      <pc:sldChg chg="modSp add mod">
        <pc:chgData name="ye lu" userId="f4f22c5116838763" providerId="LiveId" clId="{F5B91376-B492-4957-A9F5-5485C1224461}" dt="2019-12-23T09:16:47.835" v="90" actId="20577"/>
        <pc:sldMkLst>
          <pc:docMk/>
          <pc:sldMk cId="241814313" sldId="261"/>
        </pc:sldMkLst>
        <pc:spChg chg="mod">
          <ac:chgData name="ye lu" userId="f4f22c5116838763" providerId="LiveId" clId="{F5B91376-B492-4957-A9F5-5485C1224461}" dt="2019-12-23T09:16:47.835" v="90" actId="20577"/>
          <ac:spMkLst>
            <pc:docMk/>
            <pc:sldMk cId="241814313" sldId="261"/>
            <ac:spMk id="2" creationId="{371792D2-01FF-4B23-B062-EECFC824754C}"/>
          </ac:spMkLst>
        </pc:spChg>
      </pc:sldChg>
      <pc:sldChg chg="modSp add mod">
        <pc:chgData name="ye lu" userId="f4f22c5116838763" providerId="LiveId" clId="{F5B91376-B492-4957-A9F5-5485C1224461}" dt="2019-12-23T09:17:09.489" v="114" actId="20577"/>
        <pc:sldMkLst>
          <pc:docMk/>
          <pc:sldMk cId="1472833601" sldId="262"/>
        </pc:sldMkLst>
        <pc:spChg chg="mod">
          <ac:chgData name="ye lu" userId="f4f22c5116838763" providerId="LiveId" clId="{F5B91376-B492-4957-A9F5-5485C1224461}" dt="2019-12-23T09:17:09.489" v="114" actId="20577"/>
          <ac:spMkLst>
            <pc:docMk/>
            <pc:sldMk cId="1472833601" sldId="262"/>
            <ac:spMk id="2" creationId="{EE583F2B-E693-41C0-832D-DF640BA3FD0B}"/>
          </ac:spMkLst>
        </pc:spChg>
      </pc:sldChg>
      <pc:sldChg chg="modSp add mod">
        <pc:chgData name="ye lu" userId="f4f22c5116838763" providerId="LiveId" clId="{F5B91376-B492-4957-A9F5-5485C1224461}" dt="2019-12-23T09:17:37.717" v="126" actId="20577"/>
        <pc:sldMkLst>
          <pc:docMk/>
          <pc:sldMk cId="3052801124" sldId="263"/>
        </pc:sldMkLst>
        <pc:spChg chg="mod">
          <ac:chgData name="ye lu" userId="f4f22c5116838763" providerId="LiveId" clId="{F5B91376-B492-4957-A9F5-5485C1224461}" dt="2019-12-23T09:17:37.717" v="126" actId="20577"/>
          <ac:spMkLst>
            <pc:docMk/>
            <pc:sldMk cId="3052801124" sldId="263"/>
            <ac:spMk id="2" creationId="{37C9DEE2-1BD1-4470-8A48-D51A2653DFAE}"/>
          </ac:spMkLst>
        </pc:spChg>
      </pc:sldChg>
      <pc:sldChg chg="addSp delSp modSp add mod">
        <pc:chgData name="ye lu" userId="f4f22c5116838763" providerId="LiveId" clId="{F5B91376-B492-4957-A9F5-5485C1224461}" dt="2019-12-23T13:11:13.409" v="4021" actId="1037"/>
        <pc:sldMkLst>
          <pc:docMk/>
          <pc:sldMk cId="539401174" sldId="264"/>
        </pc:sldMkLst>
        <pc:spChg chg="mod">
          <ac:chgData name="ye lu" userId="f4f22c5116838763" providerId="LiveId" clId="{F5B91376-B492-4957-A9F5-5485C1224461}" dt="2019-12-23T09:18:01.595" v="141" actId="20577"/>
          <ac:spMkLst>
            <pc:docMk/>
            <pc:sldMk cId="539401174" sldId="264"/>
            <ac:spMk id="2" creationId="{AC537F6A-B9DB-4486-98C9-7AFA4A3A920B}"/>
          </ac:spMkLst>
        </pc:spChg>
        <pc:spChg chg="del">
          <ac:chgData name="ye lu" userId="f4f22c5116838763" providerId="LiveId" clId="{F5B91376-B492-4957-A9F5-5485C1224461}" dt="2019-12-23T09:19:13.238" v="179" actId="478"/>
          <ac:spMkLst>
            <pc:docMk/>
            <pc:sldMk cId="539401174" sldId="264"/>
            <ac:spMk id="3" creationId="{C8346D9A-E399-4DCF-8317-C2153424F1DE}"/>
          </ac:spMkLst>
        </pc:spChg>
        <pc:spChg chg="add mod">
          <ac:chgData name="ye lu" userId="f4f22c5116838763" providerId="LiveId" clId="{F5B91376-B492-4957-A9F5-5485C1224461}" dt="2019-12-23T09:30:23.024" v="491" actId="20577"/>
          <ac:spMkLst>
            <pc:docMk/>
            <pc:sldMk cId="539401174" sldId="264"/>
            <ac:spMk id="4" creationId="{25404A7F-9326-42B2-AC03-AFC7DDA29DD7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5" creationId="{62EA6890-3FF5-441E-93BA-C6A263BDF6C5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6" creationId="{A838357F-E684-4179-A27D-BCD2C048CF93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7" creationId="{59B58522-3385-4D3B-A5AF-808360182232}"/>
          </ac:spMkLst>
        </pc:spChg>
        <pc:spChg chg="add del">
          <ac:chgData name="ye lu" userId="f4f22c5116838763" providerId="LiveId" clId="{F5B91376-B492-4957-A9F5-5485C1224461}" dt="2019-12-23T09:22:06.029" v="277"/>
          <ac:spMkLst>
            <pc:docMk/>
            <pc:sldMk cId="539401174" sldId="264"/>
            <ac:spMk id="8" creationId="{389D85E8-528E-42AD-BEA8-CFC4698FEF64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9" creationId="{9C23C13E-D27E-4B29-BB4B-C4F8F72B27A7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10" creationId="{0C59A3B4-E6B2-47BC-A849-D7069DAD8254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11" creationId="{539A3783-31E4-4BD1-939A-04B91D6CE5F3}"/>
          </ac:spMkLst>
        </pc:spChg>
        <pc:spChg chg="add del">
          <ac:chgData name="ye lu" userId="f4f22c5116838763" providerId="LiveId" clId="{F5B91376-B492-4957-A9F5-5485C1224461}" dt="2019-12-23T12:34:19.449" v="3047"/>
          <ac:spMkLst>
            <pc:docMk/>
            <pc:sldMk cId="539401174" sldId="264"/>
            <ac:spMk id="13" creationId="{0506D124-0643-4B19-B685-350A85E5497F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16" creationId="{BE10D9A2-BB33-45DC-9656-0D5411B019C8}"/>
          </ac:spMkLst>
        </pc:spChg>
        <pc:spChg chg="add mod">
          <ac:chgData name="ye lu" userId="f4f22c5116838763" providerId="LiveId" clId="{F5B91376-B492-4957-A9F5-5485C1224461}" dt="2019-12-23T13:11:13.409" v="4021" actId="1037"/>
          <ac:spMkLst>
            <pc:docMk/>
            <pc:sldMk cId="539401174" sldId="264"/>
            <ac:spMk id="19" creationId="{609E6022-3F71-4FC3-BEA7-229EC4809D48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20" creationId="{A3AD0954-D9B1-4924-940A-18D66B7BF556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21" creationId="{A0B5A834-C1F1-41A4-99D8-083C804CE11A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22" creationId="{2AD79E55-8D5B-48EA-959C-2ABBF0E3636D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23" creationId="{87F3B60F-582D-4EDF-8122-823B4BFE2D6E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24" creationId="{8A5FC915-DAC4-4EB6-9048-D75E0AD6C9B5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25" creationId="{631A23BA-BBC9-4F58-B576-3B88D89139C7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26" creationId="{CFAEA06A-4221-48F5-9A61-C97D14709DE6}"/>
          </ac:spMkLst>
        </pc:spChg>
        <pc:spChg chg="add mod">
          <ac:chgData name="ye lu" userId="f4f22c5116838763" providerId="LiveId" clId="{F5B91376-B492-4957-A9F5-5485C1224461}" dt="2019-12-23T12:46:28.640" v="3363" actId="20577"/>
          <ac:spMkLst>
            <pc:docMk/>
            <pc:sldMk cId="539401174" sldId="264"/>
            <ac:spMk id="31" creationId="{DE7FF1F4-8E07-4432-B09D-6000A6E4C3AA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32" creationId="{4E7DE97F-CEF2-48C4-B24F-B626E6C46519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33" creationId="{6A4D6D15-98A5-466C-8464-D1BCD02CADFC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34" creationId="{A68672F6-2B69-4AF0-BCEE-9EE419952ADA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35" creationId="{C705C40D-1BA4-40F0-B4EB-715B3F83C8BC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36" creationId="{F36A98DA-1452-4D5B-A5CC-EE4366439E21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37" creationId="{B7FFC152-5359-48E2-B71D-B44DA97C31E9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38" creationId="{90AEF2E9-0FA5-4370-B1B9-9D3B487B0429}"/>
          </ac:spMkLst>
        </pc:spChg>
        <pc:spChg chg="add del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43" creationId="{43793859-F915-4BDC-9870-71CD0494690F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44" creationId="{FF6B0A95-E124-411C-BD35-7CED8AB46284}"/>
          </ac:spMkLst>
        </pc:spChg>
        <pc:spChg chg="add mod">
          <ac:chgData name="ye lu" userId="f4f22c5116838763" providerId="LiveId" clId="{F5B91376-B492-4957-A9F5-5485C1224461}" dt="2019-12-23T13:11:02.074" v="4019" actId="1035"/>
          <ac:spMkLst>
            <pc:docMk/>
            <pc:sldMk cId="539401174" sldId="264"/>
            <ac:spMk id="45" creationId="{14D39B56-6A34-4DEA-90B1-5678A0D3094B}"/>
          </ac:spMkLst>
        </pc:spChg>
        <pc:spChg chg="add del mod">
          <ac:chgData name="ye lu" userId="f4f22c5116838763" providerId="LiveId" clId="{F5B91376-B492-4957-A9F5-5485C1224461}" dt="2019-12-23T12:35:43.453" v="3157" actId="478"/>
          <ac:spMkLst>
            <pc:docMk/>
            <pc:sldMk cId="539401174" sldId="264"/>
            <ac:spMk id="46" creationId="{87688BA2-3407-4AC7-A802-9510F8A9E5DB}"/>
          </ac:spMkLst>
        </pc:spChg>
        <pc:spChg chg="add del mod">
          <ac:chgData name="ye lu" userId="f4f22c5116838763" providerId="LiveId" clId="{F5B91376-B492-4957-A9F5-5485C1224461}" dt="2019-12-23T12:42:06.380" v="3303" actId="478"/>
          <ac:spMkLst>
            <pc:docMk/>
            <pc:sldMk cId="539401174" sldId="264"/>
            <ac:spMk id="47" creationId="{83BD5C38-1607-4F7B-8A23-62E3B311735D}"/>
          </ac:spMkLst>
        </pc:spChg>
        <pc:spChg chg="add del mod">
          <ac:chgData name="ye lu" userId="f4f22c5116838763" providerId="LiveId" clId="{F5B91376-B492-4957-A9F5-5485C1224461}" dt="2019-12-23T12:51:22.925" v="3463" actId="1076"/>
          <ac:spMkLst>
            <pc:docMk/>
            <pc:sldMk cId="539401174" sldId="264"/>
            <ac:spMk id="48" creationId="{F441AFA8-C497-4C76-86BE-48C7505DE92A}"/>
          </ac:spMkLst>
        </pc:spChg>
        <pc:spChg chg="add del">
          <ac:chgData name="ye lu" userId="f4f22c5116838763" providerId="LiveId" clId="{F5B91376-B492-4957-A9F5-5485C1224461}" dt="2019-12-23T12:38:56.876" v="3243"/>
          <ac:spMkLst>
            <pc:docMk/>
            <pc:sldMk cId="539401174" sldId="264"/>
            <ac:spMk id="49" creationId="{A21D35A9-964D-426C-8711-E85228B7E3EE}"/>
          </ac:spMkLst>
        </pc:spChg>
        <pc:spChg chg="add mod">
          <ac:chgData name="ye lu" userId="f4f22c5116838763" providerId="LiveId" clId="{F5B91376-B492-4957-A9F5-5485C1224461}" dt="2019-12-23T12:51:28.454" v="3465" actId="1037"/>
          <ac:spMkLst>
            <pc:docMk/>
            <pc:sldMk cId="539401174" sldId="264"/>
            <ac:spMk id="51" creationId="{488E5F70-978C-4A76-B319-7B0DD4F495D5}"/>
          </ac:spMkLst>
        </pc:spChg>
        <pc:graphicFrameChg chg="add del mod modGraphic">
          <ac:chgData name="ye lu" userId="f4f22c5116838763" providerId="LiveId" clId="{F5B91376-B492-4957-A9F5-5485C1224461}" dt="2019-12-23T12:51:46.461" v="3466" actId="478"/>
          <ac:graphicFrameMkLst>
            <pc:docMk/>
            <pc:sldMk cId="539401174" sldId="264"/>
            <ac:graphicFrameMk id="17" creationId="{078829AF-4ADB-47A2-B5BA-0EB643D138A0}"/>
          </ac:graphicFrameMkLst>
        </pc:graphicFrameChg>
        <pc:graphicFrameChg chg="add del mod modGraphic">
          <ac:chgData name="ye lu" userId="f4f22c5116838763" providerId="LiveId" clId="{F5B91376-B492-4957-A9F5-5485C1224461}" dt="2019-12-23T12:37:52.684" v="3198" actId="478"/>
          <ac:graphicFrameMkLst>
            <pc:docMk/>
            <pc:sldMk cId="539401174" sldId="264"/>
            <ac:graphicFrameMk id="41" creationId="{94B1EAFC-4647-4CE4-8E00-04117F97D8E5}"/>
          </ac:graphicFrameMkLst>
        </pc:graphicFrameChg>
        <pc:graphicFrameChg chg="add del mod modGraphic">
          <ac:chgData name="ye lu" userId="f4f22c5116838763" providerId="LiveId" clId="{F5B91376-B492-4957-A9F5-5485C1224461}" dt="2019-12-23T12:41:40.328" v="3288" actId="478"/>
          <ac:graphicFrameMkLst>
            <pc:docMk/>
            <pc:sldMk cId="539401174" sldId="264"/>
            <ac:graphicFrameMk id="50" creationId="{5E1DF77A-943F-4659-A3B8-459EC5F288B0}"/>
          </ac:graphicFrameMkLst>
        </pc:graphicFrameChg>
        <pc:cxnChg chg="add del mod">
          <ac:chgData name="ye lu" userId="f4f22c5116838763" providerId="LiveId" clId="{F5B91376-B492-4957-A9F5-5485C1224461}" dt="2019-12-23T09:22:37.348" v="289" actId="11529"/>
          <ac:cxnSpMkLst>
            <pc:docMk/>
            <pc:sldMk cId="539401174" sldId="264"/>
            <ac:cxnSpMk id="13" creationId="{8DDBB6B4-0621-4F8B-AE27-E41ADC02EBF0}"/>
          </ac:cxnSpMkLst>
        </pc:cxnChg>
        <pc:cxnChg chg="add del mod">
          <ac:chgData name="ye lu" userId="f4f22c5116838763" providerId="LiveId" clId="{F5B91376-B492-4957-A9F5-5485C1224461}" dt="2019-12-23T09:25:45.627" v="377" actId="478"/>
          <ac:cxnSpMkLst>
            <pc:docMk/>
            <pc:sldMk cId="539401174" sldId="264"/>
            <ac:cxnSpMk id="15" creationId="{2F2485D3-9C5F-409D-A91C-75438E4C121D}"/>
          </ac:cxnSpMkLst>
        </pc:cxnChg>
        <pc:cxnChg chg="add mod">
          <ac:chgData name="ye lu" userId="f4f22c5116838763" providerId="LiveId" clId="{F5B91376-B492-4957-A9F5-5485C1224461}" dt="2019-12-23T13:11:02.074" v="4019" actId="1035"/>
          <ac:cxnSpMkLst>
            <pc:docMk/>
            <pc:sldMk cId="539401174" sldId="264"/>
            <ac:cxnSpMk id="18" creationId="{2E513F3A-FF1A-495D-8E70-C18733BA6CC4}"/>
          </ac:cxnSpMkLst>
        </pc:cxnChg>
        <pc:cxnChg chg="add mod">
          <ac:chgData name="ye lu" userId="f4f22c5116838763" providerId="LiveId" clId="{F5B91376-B492-4957-A9F5-5485C1224461}" dt="2019-12-23T13:11:02.074" v="4019" actId="1035"/>
          <ac:cxnSpMkLst>
            <pc:docMk/>
            <pc:sldMk cId="539401174" sldId="264"/>
            <ac:cxnSpMk id="27" creationId="{3785FF3F-6671-4E14-AD3E-6CF5985F01A2}"/>
          </ac:cxnSpMkLst>
        </pc:cxnChg>
        <pc:cxnChg chg="add mod">
          <ac:chgData name="ye lu" userId="f4f22c5116838763" providerId="LiveId" clId="{F5B91376-B492-4957-A9F5-5485C1224461}" dt="2019-12-23T13:11:02.074" v="4019" actId="1035"/>
          <ac:cxnSpMkLst>
            <pc:docMk/>
            <pc:sldMk cId="539401174" sldId="264"/>
            <ac:cxnSpMk id="30" creationId="{DD860AF9-F118-4577-8DC5-7557D814FCF3}"/>
          </ac:cxnSpMkLst>
        </pc:cxnChg>
        <pc:cxnChg chg="add mod">
          <ac:chgData name="ye lu" userId="f4f22c5116838763" providerId="LiveId" clId="{F5B91376-B492-4957-A9F5-5485C1224461}" dt="2019-12-23T13:11:02.074" v="4019" actId="1035"/>
          <ac:cxnSpMkLst>
            <pc:docMk/>
            <pc:sldMk cId="539401174" sldId="264"/>
            <ac:cxnSpMk id="39" creationId="{AB01F420-7675-45CE-8BD1-C2B01D668A06}"/>
          </ac:cxnSpMkLst>
        </pc:cxnChg>
        <pc:cxnChg chg="add mod">
          <ac:chgData name="ye lu" userId="f4f22c5116838763" providerId="LiveId" clId="{F5B91376-B492-4957-A9F5-5485C1224461}" dt="2019-12-23T13:11:02.074" v="4019" actId="1035"/>
          <ac:cxnSpMkLst>
            <pc:docMk/>
            <pc:sldMk cId="539401174" sldId="264"/>
            <ac:cxnSpMk id="42" creationId="{50D862F3-737E-4791-8E15-D9932A00B324}"/>
          </ac:cxnSpMkLst>
        </pc:cxnChg>
      </pc:sldChg>
      <pc:sldChg chg="addSp delSp modSp add mod">
        <pc:chgData name="ye lu" userId="f4f22c5116838763" providerId="LiveId" clId="{F5B91376-B492-4957-A9F5-5485C1224461}" dt="2019-12-23T13:08:03.893" v="3997" actId="20577"/>
        <pc:sldMkLst>
          <pc:docMk/>
          <pc:sldMk cId="1754506546" sldId="265"/>
        </pc:sldMkLst>
        <pc:spChg chg="mod">
          <ac:chgData name="ye lu" userId="f4f22c5116838763" providerId="LiveId" clId="{F5B91376-B492-4957-A9F5-5485C1224461}" dt="2019-12-23T13:08:03.893" v="3997" actId="20577"/>
          <ac:spMkLst>
            <pc:docMk/>
            <pc:sldMk cId="1754506546" sldId="265"/>
            <ac:spMk id="2" creationId="{5F201811-056C-4BD2-A832-88B253CFC13E}"/>
          </ac:spMkLst>
        </pc:spChg>
        <pc:spChg chg="del">
          <ac:chgData name="ye lu" userId="f4f22c5116838763" providerId="LiveId" clId="{F5B91376-B492-4957-A9F5-5485C1224461}" dt="2019-12-23T09:50:34.339" v="790" actId="478"/>
          <ac:spMkLst>
            <pc:docMk/>
            <pc:sldMk cId="1754506546" sldId="265"/>
            <ac:spMk id="3" creationId="{A275BA70-F70B-4B59-9246-BCB398F27B62}"/>
          </ac:spMkLst>
        </pc:spChg>
        <pc:spChg chg="add del">
          <ac:chgData name="ye lu" userId="f4f22c5116838763" providerId="LiveId" clId="{F5B91376-B492-4957-A9F5-5485C1224461}" dt="2019-12-23T11:51:48.644" v="1904" actId="478"/>
          <ac:spMkLst>
            <pc:docMk/>
            <pc:sldMk cId="1754506546" sldId="265"/>
            <ac:spMk id="3" creationId="{A5218C22-F0FD-43BC-AED8-FF8844DFB7D0}"/>
          </ac:spMkLst>
        </pc:spChg>
        <pc:spChg chg="add del mod">
          <ac:chgData name="ye lu" userId="f4f22c5116838763" providerId="LiveId" clId="{F5B91376-B492-4957-A9F5-5485C1224461}" dt="2019-12-23T09:52:04.691" v="822" actId="478"/>
          <ac:spMkLst>
            <pc:docMk/>
            <pc:sldMk cId="1754506546" sldId="265"/>
            <ac:spMk id="4" creationId="{C9F4A569-E005-446C-9E1F-A0A1EE4FCE3A}"/>
          </ac:spMkLst>
        </pc:spChg>
        <pc:spChg chg="add del mod">
          <ac:chgData name="ye lu" userId="f4f22c5116838763" providerId="LiveId" clId="{F5B91376-B492-4957-A9F5-5485C1224461}" dt="2019-12-23T09:52:04.691" v="822" actId="478"/>
          <ac:spMkLst>
            <pc:docMk/>
            <pc:sldMk cId="1754506546" sldId="265"/>
            <ac:spMk id="5" creationId="{F94200DC-6497-431D-A2EF-9D352AEF4AB5}"/>
          </ac:spMkLst>
        </pc:spChg>
        <pc:spChg chg="add mod">
          <ac:chgData name="ye lu" userId="f4f22c5116838763" providerId="LiveId" clId="{F5B91376-B492-4957-A9F5-5485C1224461}" dt="2019-12-23T10:20:36.328" v="1288" actId="20577"/>
          <ac:spMkLst>
            <pc:docMk/>
            <pc:sldMk cId="1754506546" sldId="265"/>
            <ac:spMk id="6" creationId="{FB63D153-281D-4391-9AE2-75E3E380D27B}"/>
          </ac:spMkLst>
        </pc:spChg>
        <pc:spChg chg="add mod">
          <ac:chgData name="ye lu" userId="f4f22c5116838763" providerId="LiveId" clId="{F5B91376-B492-4957-A9F5-5485C1224461}" dt="2019-12-23T12:53:11.633" v="3517" actId="1037"/>
          <ac:spMkLst>
            <pc:docMk/>
            <pc:sldMk cId="1754506546" sldId="265"/>
            <ac:spMk id="7" creationId="{0568AD79-B243-4B76-857E-9EE0FC947C73}"/>
          </ac:spMkLst>
        </pc:spChg>
        <pc:spChg chg="add mod">
          <ac:chgData name="ye lu" userId="f4f22c5116838763" providerId="LiveId" clId="{F5B91376-B492-4957-A9F5-5485C1224461}" dt="2019-12-23T10:33:30.686" v="1579" actId="1036"/>
          <ac:spMkLst>
            <pc:docMk/>
            <pc:sldMk cId="1754506546" sldId="265"/>
            <ac:spMk id="8" creationId="{040EEAE3-1262-428E-B3B0-A477F02608F6}"/>
          </ac:spMkLst>
        </pc:spChg>
        <pc:spChg chg="add mod">
          <ac:chgData name="ye lu" userId="f4f22c5116838763" providerId="LiveId" clId="{F5B91376-B492-4957-A9F5-5485C1224461}" dt="2019-12-23T12:53:21.185" v="3557" actId="1037"/>
          <ac:spMkLst>
            <pc:docMk/>
            <pc:sldMk cId="1754506546" sldId="265"/>
            <ac:spMk id="9" creationId="{1CF3039B-7E2A-49F4-88D4-8751A617A400}"/>
          </ac:spMkLst>
        </pc:spChg>
        <pc:spChg chg="add mod">
          <ac:chgData name="ye lu" userId="f4f22c5116838763" providerId="LiveId" clId="{F5B91376-B492-4957-A9F5-5485C1224461}" dt="2019-12-23T12:54:16.492" v="3607" actId="1037"/>
          <ac:spMkLst>
            <pc:docMk/>
            <pc:sldMk cId="1754506546" sldId="265"/>
            <ac:spMk id="10" creationId="{DCCF7F4A-7ABE-4AC6-ABBB-F70363989141}"/>
          </ac:spMkLst>
        </pc:spChg>
        <pc:spChg chg="add mod">
          <ac:chgData name="ye lu" userId="f4f22c5116838763" providerId="LiveId" clId="{F5B91376-B492-4957-A9F5-5485C1224461}" dt="2019-12-23T10:20:34.039" v="1286" actId="20577"/>
          <ac:spMkLst>
            <pc:docMk/>
            <pc:sldMk cId="1754506546" sldId="265"/>
            <ac:spMk id="11" creationId="{1D2FF48E-639D-47FE-922B-D75F5158B0DA}"/>
          </ac:spMkLst>
        </pc:spChg>
        <pc:spChg chg="add mod">
          <ac:chgData name="ye lu" userId="f4f22c5116838763" providerId="LiveId" clId="{F5B91376-B492-4957-A9F5-5485C1224461}" dt="2019-12-23T10:21:34.925" v="1325" actId="120"/>
          <ac:spMkLst>
            <pc:docMk/>
            <pc:sldMk cId="1754506546" sldId="265"/>
            <ac:spMk id="12" creationId="{62091B1D-6CB5-4297-90A2-C944E357CE53}"/>
          </ac:spMkLst>
        </pc:spChg>
        <pc:spChg chg="add mod">
          <ac:chgData name="ye lu" userId="f4f22c5116838763" providerId="LiveId" clId="{F5B91376-B492-4957-A9F5-5485C1224461}" dt="2019-12-23T12:53:27" v="3558" actId="1076"/>
          <ac:spMkLst>
            <pc:docMk/>
            <pc:sldMk cId="1754506546" sldId="265"/>
            <ac:spMk id="13" creationId="{660A9D0D-C2FF-4428-B881-FDC871049210}"/>
          </ac:spMkLst>
        </pc:spChg>
        <pc:spChg chg="add mod">
          <ac:chgData name="ye lu" userId="f4f22c5116838763" providerId="LiveId" clId="{F5B91376-B492-4957-A9F5-5485C1224461}" dt="2019-12-23T12:54:21.930" v="3608" actId="1076"/>
          <ac:spMkLst>
            <pc:docMk/>
            <pc:sldMk cId="1754506546" sldId="265"/>
            <ac:spMk id="14" creationId="{52C3284D-C4EB-424E-B8FC-D0CB108E23D4}"/>
          </ac:spMkLst>
        </pc:spChg>
        <pc:spChg chg="add del mod ord topLvl">
          <ac:chgData name="ye lu" userId="f4f22c5116838763" providerId="LiveId" clId="{F5B91376-B492-4957-A9F5-5485C1224461}" dt="2019-12-23T13:03:45.807" v="3733" actId="478"/>
          <ac:spMkLst>
            <pc:docMk/>
            <pc:sldMk cId="1754506546" sldId="265"/>
            <ac:spMk id="15" creationId="{292317A7-D011-4402-A6A6-ECEF38BCE857}"/>
          </ac:spMkLst>
        </pc:spChg>
        <pc:spChg chg="add del mod">
          <ac:chgData name="ye lu" userId="f4f22c5116838763" providerId="LiveId" clId="{F5B91376-B492-4957-A9F5-5485C1224461}" dt="2019-12-23T10:15:34.010" v="1168" actId="478"/>
          <ac:spMkLst>
            <pc:docMk/>
            <pc:sldMk cId="1754506546" sldId="265"/>
            <ac:spMk id="16" creationId="{84A6955F-DCDA-4494-B791-DAE8CEE0E2FB}"/>
          </ac:spMkLst>
        </pc:spChg>
        <pc:spChg chg="add del">
          <ac:chgData name="ye lu" userId="f4f22c5116838763" providerId="LiveId" clId="{F5B91376-B492-4957-A9F5-5485C1224461}" dt="2019-12-23T11:51:39.917" v="1902"/>
          <ac:spMkLst>
            <pc:docMk/>
            <pc:sldMk cId="1754506546" sldId="265"/>
            <ac:spMk id="16" creationId="{C554D6DB-8309-428D-930E-E0B4E780E15F}"/>
          </ac:spMkLst>
        </pc:spChg>
        <pc:spChg chg="add mod ord topLvl">
          <ac:chgData name="ye lu" userId="f4f22c5116838763" providerId="LiveId" clId="{F5B91376-B492-4957-A9F5-5485C1224461}" dt="2019-12-23T13:07:18.422" v="3934" actId="1036"/>
          <ac:spMkLst>
            <pc:docMk/>
            <pc:sldMk cId="1754506546" sldId="265"/>
            <ac:spMk id="17" creationId="{014F4070-C8FC-4132-81A9-23321F917411}"/>
          </ac:spMkLst>
        </pc:spChg>
        <pc:spChg chg="mod">
          <ac:chgData name="ye lu" userId="f4f22c5116838763" providerId="LiveId" clId="{F5B91376-B492-4957-A9F5-5485C1224461}" dt="2019-12-23T10:20:30.137" v="1284" actId="20577"/>
          <ac:spMkLst>
            <pc:docMk/>
            <pc:sldMk cId="1754506546" sldId="265"/>
            <ac:spMk id="19" creationId="{0578F4E2-1ED5-4875-8B54-F9F1F285BDFF}"/>
          </ac:spMkLst>
        </pc:spChg>
        <pc:spChg chg="mod">
          <ac:chgData name="ye lu" userId="f4f22c5116838763" providerId="LiveId" clId="{F5B91376-B492-4957-A9F5-5485C1224461}" dt="2019-12-23T10:21:29.122" v="1324" actId="120"/>
          <ac:spMkLst>
            <pc:docMk/>
            <pc:sldMk cId="1754506546" sldId="265"/>
            <ac:spMk id="21" creationId="{ECECB609-E8B2-4431-A6BB-4057E4BF6BEE}"/>
          </ac:spMkLst>
        </pc:spChg>
        <pc:spChg chg="add mod">
          <ac:chgData name="ye lu" userId="f4f22c5116838763" providerId="LiveId" clId="{F5B91376-B492-4957-A9F5-5485C1224461}" dt="2019-12-23T10:33:30.686" v="1579" actId="1036"/>
          <ac:spMkLst>
            <pc:docMk/>
            <pc:sldMk cId="1754506546" sldId="265"/>
            <ac:spMk id="22" creationId="{3DA2BA25-E33F-4486-81C5-DB9F0B0513BB}"/>
          </ac:spMkLst>
        </pc:spChg>
        <pc:spChg chg="add del mod">
          <ac:chgData name="ye lu" userId="f4f22c5116838763" providerId="LiveId" clId="{F5B91376-B492-4957-A9F5-5485C1224461}" dt="2019-12-23T13:03:35.173" v="3732" actId="478"/>
          <ac:spMkLst>
            <pc:docMk/>
            <pc:sldMk cId="1754506546" sldId="265"/>
            <ac:spMk id="41" creationId="{EFAEE252-045D-4078-8D88-E774033E9F7F}"/>
          </ac:spMkLst>
        </pc:spChg>
        <pc:spChg chg="add del">
          <ac:chgData name="ye lu" userId="f4f22c5116838763" providerId="LiveId" clId="{F5B91376-B492-4957-A9F5-5485C1224461}" dt="2019-12-23T10:42:49.545" v="1773"/>
          <ac:spMkLst>
            <pc:docMk/>
            <pc:sldMk cId="1754506546" sldId="265"/>
            <ac:spMk id="42" creationId="{64E0A366-5634-4F52-B429-884A0441A0EF}"/>
          </ac:spMkLst>
        </pc:spChg>
        <pc:spChg chg="add del mod">
          <ac:chgData name="ye lu" userId="f4f22c5116838763" providerId="LiveId" clId="{F5B91376-B492-4957-A9F5-5485C1224461}" dt="2019-12-23T13:04:11.689" v="3739" actId="478"/>
          <ac:spMkLst>
            <pc:docMk/>
            <pc:sldMk cId="1754506546" sldId="265"/>
            <ac:spMk id="43" creationId="{B53C1BF2-840A-4213-8DC1-2304F96F5981}"/>
          </ac:spMkLst>
        </pc:spChg>
        <pc:grpChg chg="add mod">
          <ac:chgData name="ye lu" userId="f4f22c5116838763" providerId="LiveId" clId="{F5B91376-B492-4957-A9F5-5485C1224461}" dt="2019-12-23T10:33:30.686" v="1579" actId="1036"/>
          <ac:grpSpMkLst>
            <pc:docMk/>
            <pc:sldMk cId="1754506546" sldId="265"/>
            <ac:grpSpMk id="5" creationId="{B92E103A-C60A-46A5-A6DC-2ECD638C5E6A}"/>
          </ac:grpSpMkLst>
        </pc:grpChg>
        <pc:grpChg chg="add mod">
          <ac:chgData name="ye lu" userId="f4f22c5116838763" providerId="LiveId" clId="{F5B91376-B492-4957-A9F5-5485C1224461}" dt="2019-12-23T10:33:30.686" v="1579" actId="1036"/>
          <ac:grpSpMkLst>
            <pc:docMk/>
            <pc:sldMk cId="1754506546" sldId="265"/>
            <ac:grpSpMk id="18" creationId="{2A949613-E9FF-4BCC-B7ED-9851C27BB8ED}"/>
          </ac:grpSpMkLst>
        </pc:grpChg>
        <pc:grpChg chg="add del mod">
          <ac:chgData name="ye lu" userId="f4f22c5116838763" providerId="LiveId" clId="{F5B91376-B492-4957-A9F5-5485C1224461}" dt="2019-12-23T10:40:03.492" v="1730" actId="165"/>
          <ac:grpSpMkLst>
            <pc:docMk/>
            <pc:sldMk cId="1754506546" sldId="265"/>
            <ac:grpSpMk id="40" creationId="{BC7AB223-E4EC-42D9-A235-690C1A56378C}"/>
          </ac:grpSpMkLst>
        </pc:grpChg>
        <pc:graphicFrameChg chg="add mod modGraphic">
          <ac:chgData name="ye lu" userId="f4f22c5116838763" providerId="LiveId" clId="{F5B91376-B492-4957-A9F5-5485C1224461}" dt="2019-12-23T13:07:18.422" v="3934" actId="1036"/>
          <ac:graphicFrameMkLst>
            <pc:docMk/>
            <pc:sldMk cId="1754506546" sldId="265"/>
            <ac:graphicFrameMk id="27" creationId="{3A9E65F4-E75C-4FDB-B2C5-573AAF588FBF}"/>
          </ac:graphicFrameMkLst>
        </pc:graphicFrameChg>
        <pc:graphicFrameChg chg="add del mod">
          <ac:chgData name="ye lu" userId="f4f22c5116838763" providerId="LiveId" clId="{F5B91376-B492-4957-A9F5-5485C1224461}" dt="2019-12-23T13:03:11.564" v="3729" actId="478"/>
          <ac:graphicFrameMkLst>
            <pc:docMk/>
            <pc:sldMk cId="1754506546" sldId="265"/>
            <ac:graphicFrameMk id="29" creationId="{CEF36F7F-49CA-4D0B-99A2-272C932CA50B}"/>
          </ac:graphicFrameMkLst>
        </pc:graphicFrameChg>
        <pc:graphicFrameChg chg="add del mod">
          <ac:chgData name="ye lu" userId="f4f22c5116838763" providerId="LiveId" clId="{F5B91376-B492-4957-A9F5-5485C1224461}" dt="2019-12-23T13:04:55.743" v="3747" actId="478"/>
          <ac:graphicFrameMkLst>
            <pc:docMk/>
            <pc:sldMk cId="1754506546" sldId="265"/>
            <ac:graphicFrameMk id="30" creationId="{FC31ED6D-2CEA-4958-82FF-C3D9B22EC106}"/>
          </ac:graphicFrameMkLst>
        </pc:graphicFrameChg>
        <pc:graphicFrameChg chg="add mod modGraphic">
          <ac:chgData name="ye lu" userId="f4f22c5116838763" providerId="LiveId" clId="{F5B91376-B492-4957-A9F5-5485C1224461}" dt="2019-12-23T13:07:18.422" v="3934" actId="1036"/>
          <ac:graphicFrameMkLst>
            <pc:docMk/>
            <pc:sldMk cId="1754506546" sldId="265"/>
            <ac:graphicFrameMk id="34" creationId="{CCA8FF8D-2EEA-4D2B-8B8B-E5FEFDB50CEB}"/>
          </ac:graphicFrameMkLst>
        </pc:graphicFrameChg>
        <pc:cxnChg chg="add mod">
          <ac:chgData name="ye lu" userId="f4f22c5116838763" providerId="LiveId" clId="{F5B91376-B492-4957-A9F5-5485C1224461}" dt="2019-12-23T12:53:21.185" v="3557" actId="1037"/>
          <ac:cxnSpMkLst>
            <pc:docMk/>
            <pc:sldMk cId="1754506546" sldId="265"/>
            <ac:cxnSpMk id="4" creationId="{D9F399F9-54EE-4EF7-9F75-7A91E610F5B4}"/>
          </ac:cxnSpMkLst>
        </pc:cxnChg>
        <pc:cxnChg chg="add mod">
          <ac:chgData name="ye lu" userId="f4f22c5116838763" providerId="LiveId" clId="{F5B91376-B492-4957-A9F5-5485C1224461}" dt="2019-12-23T12:54:16.492" v="3607" actId="1037"/>
          <ac:cxnSpMkLst>
            <pc:docMk/>
            <pc:sldMk cId="1754506546" sldId="265"/>
            <ac:cxnSpMk id="32" creationId="{6146B790-6BDF-48D5-A457-661ADB86A863}"/>
          </ac:cxnSpMkLst>
        </pc:cxnChg>
        <pc:cxnChg chg="add mod">
          <ac:chgData name="ye lu" userId="f4f22c5116838763" providerId="LiveId" clId="{F5B91376-B492-4957-A9F5-5485C1224461}" dt="2019-12-23T12:53:11.633" v="3517" actId="1037"/>
          <ac:cxnSpMkLst>
            <pc:docMk/>
            <pc:sldMk cId="1754506546" sldId="265"/>
            <ac:cxnSpMk id="37" creationId="{277987FA-093D-4944-800D-DADD7654548D}"/>
          </ac:cxnSpMkLst>
        </pc:cxnChg>
        <pc:cxnChg chg="add del">
          <ac:chgData name="ye lu" userId="f4f22c5116838763" providerId="LiveId" clId="{F5B91376-B492-4957-A9F5-5485C1224461}" dt="2019-12-23T10:36:11.783" v="1599" actId="11529"/>
          <ac:cxnSpMkLst>
            <pc:docMk/>
            <pc:sldMk cId="1754506546" sldId="265"/>
            <ac:cxnSpMk id="39" creationId="{B157AC61-B701-4305-81E7-4B87D8ACE67D}"/>
          </ac:cxnSpMkLst>
        </pc:cxnChg>
      </pc:sldChg>
      <pc:sldChg chg="addSp delSp modSp add del mod">
        <pc:chgData name="ye lu" userId="f4f22c5116838763" providerId="LiveId" clId="{F5B91376-B492-4957-A9F5-5485C1224461}" dt="2019-12-23T12:56:41.786" v="3706" actId="47"/>
        <pc:sldMkLst>
          <pc:docMk/>
          <pc:sldMk cId="1611872184" sldId="266"/>
        </pc:sldMkLst>
        <pc:spChg chg="mod">
          <ac:chgData name="ye lu" userId="f4f22c5116838763" providerId="LiveId" clId="{F5B91376-B492-4957-A9F5-5485C1224461}" dt="2019-12-23T11:48:13.222" v="1883" actId="20577"/>
          <ac:spMkLst>
            <pc:docMk/>
            <pc:sldMk cId="1611872184" sldId="266"/>
            <ac:spMk id="2" creationId="{5F201811-056C-4BD2-A832-88B253CFC13E}"/>
          </ac:spMkLst>
        </pc:spChg>
        <pc:spChg chg="add del">
          <ac:chgData name="ye lu" userId="f4f22c5116838763" providerId="LiveId" clId="{F5B91376-B492-4957-A9F5-5485C1224461}" dt="2019-12-23T11:52:12.452" v="1960"/>
          <ac:spMkLst>
            <pc:docMk/>
            <pc:sldMk cId="1611872184" sldId="266"/>
            <ac:spMk id="3" creationId="{DA614F7D-A76C-432E-93E6-3F60377E3BC4}"/>
          </ac:spMkLst>
        </pc:spChg>
        <pc:spChg chg="mod">
          <ac:chgData name="ye lu" userId="f4f22c5116838763" providerId="LiveId" clId="{F5B91376-B492-4957-A9F5-5485C1224461}" dt="2019-12-23T12:08:55.110" v="2256" actId="20577"/>
          <ac:spMkLst>
            <pc:docMk/>
            <pc:sldMk cId="1611872184" sldId="266"/>
            <ac:spMk id="15" creationId="{292317A7-D011-4402-A6A6-ECEF38BCE857}"/>
          </ac:spMkLst>
        </pc:spChg>
        <pc:spChg chg="mod">
          <ac:chgData name="ye lu" userId="f4f22c5116838763" providerId="LiveId" clId="{F5B91376-B492-4957-A9F5-5485C1224461}" dt="2019-12-23T11:55:15.039" v="2053" actId="20577"/>
          <ac:spMkLst>
            <pc:docMk/>
            <pc:sldMk cId="1611872184" sldId="266"/>
            <ac:spMk id="17" creationId="{014F4070-C8FC-4132-81A9-23321F917411}"/>
          </ac:spMkLst>
        </pc:spChg>
        <pc:spChg chg="mod">
          <ac:chgData name="ye lu" userId="f4f22c5116838763" providerId="LiveId" clId="{F5B91376-B492-4957-A9F5-5485C1224461}" dt="2019-12-23T11:56:20.353" v="2073" actId="255"/>
          <ac:spMkLst>
            <pc:docMk/>
            <pc:sldMk cId="1611872184" sldId="266"/>
            <ac:spMk id="43" creationId="{B53C1BF2-840A-4213-8DC1-2304F96F5981}"/>
          </ac:spMkLst>
        </pc:spChg>
      </pc:sldChg>
      <pc:sldChg chg="addSp delSp modSp add mod">
        <pc:chgData name="ye lu" userId="f4f22c5116838763" providerId="LiveId" clId="{F5B91376-B492-4957-A9F5-5485C1224461}" dt="2019-12-23T12:13:14.981" v="2492" actId="20577"/>
        <pc:sldMkLst>
          <pc:docMk/>
          <pc:sldMk cId="3579644305" sldId="267"/>
        </pc:sldMkLst>
        <pc:spChg chg="mod">
          <ac:chgData name="ye lu" userId="f4f22c5116838763" providerId="LiveId" clId="{F5B91376-B492-4957-A9F5-5485C1224461}" dt="2019-12-23T11:56:43.935" v="2096" actId="20577"/>
          <ac:spMkLst>
            <pc:docMk/>
            <pc:sldMk cId="3579644305" sldId="267"/>
            <ac:spMk id="2" creationId="{F289AD77-9919-464E-A559-C5D1EE232A92}"/>
          </ac:spMkLst>
        </pc:spChg>
        <pc:spChg chg="mod">
          <ac:chgData name="ye lu" userId="f4f22c5116838763" providerId="LiveId" clId="{F5B91376-B492-4957-A9F5-5485C1224461}" dt="2019-12-23T12:13:14.981" v="2492" actId="20577"/>
          <ac:spMkLst>
            <pc:docMk/>
            <pc:sldMk cId="3579644305" sldId="267"/>
            <ac:spMk id="3" creationId="{A8BA7CA3-644A-486E-8A8F-4A01E26C6CFC}"/>
          </ac:spMkLst>
        </pc:spChg>
        <pc:spChg chg="add del">
          <ac:chgData name="ye lu" userId="f4f22c5116838763" providerId="LiveId" clId="{F5B91376-B492-4957-A9F5-5485C1224461}" dt="2019-12-23T12:09:22.177" v="2260"/>
          <ac:spMkLst>
            <pc:docMk/>
            <pc:sldMk cId="3579644305" sldId="267"/>
            <ac:spMk id="4" creationId="{E11CF54F-3BB8-4790-82CD-FF248973D6C2}"/>
          </ac:spMkLst>
        </pc:spChg>
      </pc:sldChg>
      <pc:sldChg chg="addSp delSp modSp add mod">
        <pc:chgData name="ye lu" userId="f4f22c5116838763" providerId="LiveId" clId="{F5B91376-B492-4957-A9F5-5485C1224461}" dt="2019-12-23T12:27:58.076" v="2940" actId="1036"/>
        <pc:sldMkLst>
          <pc:docMk/>
          <pc:sldMk cId="1275164479" sldId="268"/>
        </pc:sldMkLst>
        <pc:spChg chg="mod">
          <ac:chgData name="ye lu" userId="f4f22c5116838763" providerId="LiveId" clId="{F5B91376-B492-4957-A9F5-5485C1224461}" dt="2019-12-23T12:14:17.938" v="2552" actId="20577"/>
          <ac:spMkLst>
            <pc:docMk/>
            <pc:sldMk cId="1275164479" sldId="268"/>
            <ac:spMk id="2" creationId="{F289AD77-9919-464E-A559-C5D1EE232A92}"/>
          </ac:spMkLst>
        </pc:spChg>
        <pc:spChg chg="mod">
          <ac:chgData name="ye lu" userId="f4f22c5116838763" providerId="LiveId" clId="{F5B91376-B492-4957-A9F5-5485C1224461}" dt="2019-12-23T12:25:16.969" v="2687" actId="20577"/>
          <ac:spMkLst>
            <pc:docMk/>
            <pc:sldMk cId="1275164479" sldId="268"/>
            <ac:spMk id="3" creationId="{A8BA7CA3-644A-486E-8A8F-4A01E26C6CFC}"/>
          </ac:spMkLst>
        </pc:spChg>
        <pc:spChg chg="add del mod">
          <ac:chgData name="ye lu" userId="f4f22c5116838763" providerId="LiveId" clId="{F5B91376-B492-4957-A9F5-5485C1224461}" dt="2019-12-23T12:24:40.338" v="2682" actId="478"/>
          <ac:spMkLst>
            <pc:docMk/>
            <pc:sldMk cId="1275164479" sldId="268"/>
            <ac:spMk id="4" creationId="{E3325CA4-781C-4AE7-AED7-677E6E97BCE9}"/>
          </ac:spMkLst>
        </pc:spChg>
        <pc:spChg chg="add del mod">
          <ac:chgData name="ye lu" userId="f4f22c5116838763" providerId="LiveId" clId="{F5B91376-B492-4957-A9F5-5485C1224461}" dt="2019-12-23T12:24:44.412" v="2683" actId="478"/>
          <ac:spMkLst>
            <pc:docMk/>
            <pc:sldMk cId="1275164479" sldId="268"/>
            <ac:spMk id="5" creationId="{B850F095-28AD-4FD2-9DBF-2B29A54965F8}"/>
          </ac:spMkLst>
        </pc:spChg>
        <pc:graphicFrameChg chg="add mod modGraphic">
          <ac:chgData name="ye lu" userId="f4f22c5116838763" providerId="LiveId" clId="{F5B91376-B492-4957-A9F5-5485C1224461}" dt="2019-12-23T12:27:58.076" v="2940" actId="1036"/>
          <ac:graphicFrameMkLst>
            <pc:docMk/>
            <pc:sldMk cId="1275164479" sldId="268"/>
            <ac:graphicFrameMk id="6" creationId="{C9DC741F-3614-43D0-A917-1A58A5717DF9}"/>
          </ac:graphicFrameMkLst>
        </pc:graphicFrameChg>
        <pc:graphicFrameChg chg="add del mod modGraphic">
          <ac:chgData name="ye lu" userId="f4f22c5116838763" providerId="LiveId" clId="{F5B91376-B492-4957-A9F5-5485C1224461}" dt="2019-12-23T12:26:19.684" v="2885" actId="478"/>
          <ac:graphicFrameMkLst>
            <pc:docMk/>
            <pc:sldMk cId="1275164479" sldId="268"/>
            <ac:graphicFrameMk id="7" creationId="{79023A44-7AA1-459F-95E7-2B9CED53AC57}"/>
          </ac:graphicFrameMkLst>
        </pc:graphicFrameChg>
        <pc:graphicFrameChg chg="add mod modGraphic">
          <ac:chgData name="ye lu" userId="f4f22c5116838763" providerId="LiveId" clId="{F5B91376-B492-4957-A9F5-5485C1224461}" dt="2019-12-23T12:27:51.975" v="2923" actId="1036"/>
          <ac:graphicFrameMkLst>
            <pc:docMk/>
            <pc:sldMk cId="1275164479" sldId="268"/>
            <ac:graphicFrameMk id="8" creationId="{F147FB3E-7E92-4215-AF23-3E7720D93915}"/>
          </ac:graphicFrameMkLst>
        </pc:graphicFrameChg>
      </pc:sldChg>
      <pc:sldChg chg="addSp delSp modSp add mod">
        <pc:chgData name="ye lu" userId="f4f22c5116838763" providerId="LiveId" clId="{F5B91376-B492-4957-A9F5-5485C1224461}" dt="2019-12-23T13:09:01.117" v="4012" actId="1037"/>
        <pc:sldMkLst>
          <pc:docMk/>
          <pc:sldMk cId="2204408054" sldId="269"/>
        </pc:sldMkLst>
        <pc:spChg chg="mod">
          <ac:chgData name="ye lu" userId="f4f22c5116838763" providerId="LiveId" clId="{F5B91376-B492-4957-A9F5-5485C1224461}" dt="2019-12-23T13:07:54.644" v="3983" actId="20577"/>
          <ac:spMkLst>
            <pc:docMk/>
            <pc:sldMk cId="2204408054" sldId="269"/>
            <ac:spMk id="2" creationId="{5F201811-056C-4BD2-A832-88B253CFC13E}"/>
          </ac:spMkLst>
        </pc:spChg>
        <pc:spChg chg="del mod">
          <ac:chgData name="ye lu" userId="f4f22c5116838763" providerId="LiveId" clId="{F5B91376-B492-4957-A9F5-5485C1224461}" dt="2019-12-23T13:06:45.075" v="3888" actId="478"/>
          <ac:spMkLst>
            <pc:docMk/>
            <pc:sldMk cId="2204408054" sldId="269"/>
            <ac:spMk id="15" creationId="{292317A7-D011-4402-A6A6-ECEF38BCE857}"/>
          </ac:spMkLst>
        </pc:spChg>
        <pc:spChg chg="del mod">
          <ac:chgData name="ye lu" userId="f4f22c5116838763" providerId="LiveId" clId="{F5B91376-B492-4957-A9F5-5485C1224461}" dt="2019-12-23T13:06:48.376" v="3889" actId="478"/>
          <ac:spMkLst>
            <pc:docMk/>
            <pc:sldMk cId="2204408054" sldId="269"/>
            <ac:spMk id="17" creationId="{014F4070-C8FC-4132-81A9-23321F917411}"/>
          </ac:spMkLst>
        </pc:spChg>
        <pc:spChg chg="add mod">
          <ac:chgData name="ye lu" userId="f4f22c5116838763" providerId="LiveId" clId="{F5B91376-B492-4957-A9F5-5485C1224461}" dt="2019-12-23T13:09:01.117" v="4012" actId="1037"/>
          <ac:spMkLst>
            <pc:docMk/>
            <pc:sldMk cId="2204408054" sldId="269"/>
            <ac:spMk id="25" creationId="{4724E7A8-FB55-4CD4-B5B6-76878C1301EC}"/>
          </ac:spMkLst>
        </pc:spChg>
        <pc:spChg chg="del mod">
          <ac:chgData name="ye lu" userId="f4f22c5116838763" providerId="LiveId" clId="{F5B91376-B492-4957-A9F5-5485C1224461}" dt="2019-12-23T13:06:41.181" v="3887" actId="478"/>
          <ac:spMkLst>
            <pc:docMk/>
            <pc:sldMk cId="2204408054" sldId="269"/>
            <ac:spMk id="41" creationId="{EFAEE252-045D-4078-8D88-E774033E9F7F}"/>
          </ac:spMkLst>
        </pc:spChg>
        <pc:spChg chg="del mod">
          <ac:chgData name="ye lu" userId="f4f22c5116838763" providerId="LiveId" clId="{F5B91376-B492-4957-A9F5-5485C1224461}" dt="2019-12-23T13:06:41.181" v="3887" actId="478"/>
          <ac:spMkLst>
            <pc:docMk/>
            <pc:sldMk cId="2204408054" sldId="269"/>
            <ac:spMk id="43" creationId="{B53C1BF2-840A-4213-8DC1-2304F96F5981}"/>
          </ac:spMkLst>
        </pc:spChg>
        <pc:graphicFrameChg chg="add mod modGraphic">
          <ac:chgData name="ye lu" userId="f4f22c5116838763" providerId="LiveId" clId="{F5B91376-B492-4957-A9F5-5485C1224461}" dt="2019-12-23T13:09:01.117" v="4012" actId="1037"/>
          <ac:graphicFrameMkLst>
            <pc:docMk/>
            <pc:sldMk cId="2204408054" sldId="269"/>
            <ac:graphicFrameMk id="26" creationId="{18DC2035-5D7B-4FE6-9D21-B1585F97AEA5}"/>
          </ac:graphicFrameMkLst>
        </pc:graphicFrameChg>
        <pc:graphicFrameChg chg="add mod modGraphic">
          <ac:chgData name="ye lu" userId="f4f22c5116838763" providerId="LiveId" clId="{F5B91376-B492-4957-A9F5-5485C1224461}" dt="2019-12-23T13:09:01.117" v="4012" actId="1037"/>
          <ac:graphicFrameMkLst>
            <pc:docMk/>
            <pc:sldMk cId="2204408054" sldId="269"/>
            <ac:graphicFrameMk id="27" creationId="{28B12C9D-EAF4-4123-8F1E-880042A6892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6E9-87F9-4172-969E-687108CB3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623CE-DEBF-43F4-9110-74F49E13F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326C-204B-45AD-B9AF-21044A2E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2161-8D00-459C-8529-A60E6253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06B0-F460-4FB6-A8A0-41B1506E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AD18-D62C-435E-B353-F035C0B3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37456-9F9D-4FA0-8729-1B0F2729F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537E-1485-4183-8000-7832F6DB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2783-B203-456E-8799-51FA6C79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E431-5715-45DD-A82D-D5FDC082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C95F5-22F3-4BB8-BFD0-2B425992A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7C7D-988C-4144-A1AE-469302B0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7E444-2C27-4BE9-ADA0-00D9173C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01F6B-8DA3-4FA5-A9A6-3B4DF9ED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64FA-E4A3-4B0F-85E4-F9457E9C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E873-BA7B-4C32-8ED6-6B3151D8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084C-56D4-44AC-8EFC-E6B02EFF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3B30-12DF-4C12-A434-DF8E8C6B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39BC-9BCF-4655-ABF1-8B23C3A7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34B7-4EE7-4853-8690-D82FD0C6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5DD-4103-4658-818F-51205DAB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6102-2200-4C1B-BA6F-C531A53C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B006C-4746-4D5C-AE09-1488EA0D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4504-532C-4D84-836C-57FDCA85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251C-7F94-4782-87A6-D63E9EF6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7171-4EEA-40F0-8E22-77EE0D97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615C-E6D8-406A-A218-AD3455715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EA186-C45A-42BF-8A29-6DA9F67C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FEC1-64FF-4AC5-90C7-A175BE9D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DBDA-0E0C-437D-9BA7-D8E9F70C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306D-6CDA-4C16-9162-345B7311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3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521A-C289-4DE8-BA02-54C26773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00ED-CC1C-4BE5-966C-2723D78B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4AD50-F1CE-4E0F-9FC3-92AEDBD41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9465B-CBF6-4779-963F-00B8626A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0EE9C-6811-49B8-B81F-04A59DDA6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99747-40A4-4F8F-9B99-E9325574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4BC03-5AD3-4C07-B166-9E7D060A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C3FF4-43D1-4A72-AF16-27B4903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C656-FBCD-4A32-B64C-02D13FA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ABE1-1590-47CF-BE17-4F5214D3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E330B-F8CA-4A15-956C-9DB59EA9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F4EBC-B2E7-4F16-B99A-47DB5674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27BD8-70B8-4877-BD22-D9532BE4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F6A41-C7A1-4EAE-BF8B-3B7AFF5B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43B2-2FEF-4185-971B-8A872C22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C0C5-AEB7-465D-AEAE-9F670F01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D8F8-AA00-406B-AB77-24386CDE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83FFD-A8BA-4A8B-B65A-0E44F803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64E3D-DE15-4F35-99C8-46C3668D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146A6-3B8B-4C81-967A-ECE29162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732D-3F15-4C7C-B402-0ADD8D10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C4C7-66ED-4364-9C38-C04C443D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D7F0-AE39-4470-BE8C-8A15D65F9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249CF-0E59-4C43-A3E5-29EE4E07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3D461-5C81-45F5-874D-9D181F17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A916-B560-4F08-9B27-C50AB6C3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6953A-A02F-4159-B9E6-D1B504C0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CB393-75FC-48DE-8657-6EC87EB5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96E40-FA61-4ED5-9C63-9F99D648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7F79-7F40-425F-8CB5-41D646584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EF5EB-726F-4C4C-8BF6-FD14E60542E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7D99-9149-4150-97E3-FCA8D05D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12A39-FB1B-4B26-9DC9-ABB7B7C3B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E907-0A63-4392-992D-0C84BAF6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7417-CA23-47B3-B7EF-B8106BF28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B3DDE-50D6-4E72-81DA-4019D9885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9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4F4070-C8FC-4132-81A9-23321F917411}"/>
              </a:ext>
            </a:extLst>
          </p:cNvPr>
          <p:cNvSpPr/>
          <p:nvPr/>
        </p:nvSpPr>
        <p:spPr>
          <a:xfrm>
            <a:off x="6074623" y="5806459"/>
            <a:ext cx="3847575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1811-056C-4BD2-A832-88B253CF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make, Linux, single 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8AD79-B243-4B76-857E-9EE0FC947C73}"/>
              </a:ext>
            </a:extLst>
          </p:cNvPr>
          <p:cNvSpPr/>
          <p:nvPr/>
        </p:nvSpPr>
        <p:spPr>
          <a:xfrm>
            <a:off x="5364480" y="2251128"/>
            <a:ext cx="12468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Makefiles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EEAE3-1262-428E-B3B0-A477F02608F6}"/>
              </a:ext>
            </a:extLst>
          </p:cNvPr>
          <p:cNvSpPr/>
          <p:nvPr/>
        </p:nvSpPr>
        <p:spPr>
          <a:xfrm>
            <a:off x="1078426" y="3610277"/>
            <a:ext cx="3190680" cy="1396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set(SOURCES b.cpp)</a:t>
            </a:r>
          </a:p>
          <a:p>
            <a:r>
              <a:rPr lang="en-US" dirty="0" err="1">
                <a:solidFill>
                  <a:schemeClr val="tx1"/>
                </a:solidFill>
              </a:rPr>
              <a:t>add_library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target_b</a:t>
            </a:r>
            <a:r>
              <a:rPr lang="en-US" dirty="0">
                <a:solidFill>
                  <a:schemeClr val="tx1"/>
                </a:solidFill>
              </a:rPr>
              <a:t> SOURCES)</a:t>
            </a:r>
          </a:p>
          <a:p>
            <a:r>
              <a:rPr lang="en-US" dirty="0" err="1">
                <a:solidFill>
                  <a:schemeClr val="tx1"/>
                </a:solidFill>
              </a:rPr>
              <a:t>target_link_library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target_a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3039B-7E2A-49F4-88D4-8751A617A400}"/>
              </a:ext>
            </a:extLst>
          </p:cNvPr>
          <p:cNvSpPr/>
          <p:nvPr/>
        </p:nvSpPr>
        <p:spPr>
          <a:xfrm>
            <a:off x="6783806" y="3453956"/>
            <a:ext cx="12468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b.obj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F7F4A-7ABE-4AC6-ABBB-F70363989141}"/>
              </a:ext>
            </a:extLst>
          </p:cNvPr>
          <p:cNvSpPr/>
          <p:nvPr/>
        </p:nvSpPr>
        <p:spPr>
          <a:xfrm>
            <a:off x="8260648" y="4642589"/>
            <a:ext cx="12468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b.lib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2E103A-C60A-46A5-A6DC-2ECD638C5E6A}"/>
              </a:ext>
            </a:extLst>
          </p:cNvPr>
          <p:cNvGrpSpPr/>
          <p:nvPr/>
        </p:nvGrpSpPr>
        <p:grpSpPr>
          <a:xfrm>
            <a:off x="3018923" y="1953942"/>
            <a:ext cx="1246891" cy="1084209"/>
            <a:chOff x="932429" y="1915774"/>
            <a:chExt cx="1246891" cy="10842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63D153-281D-4391-9AE2-75E3E380D27B}"/>
                </a:ext>
              </a:extLst>
            </p:cNvPr>
            <p:cNvSpPr/>
            <p:nvPr/>
          </p:nvSpPr>
          <p:spPr>
            <a:xfrm>
              <a:off x="932429" y="2630651"/>
              <a:ext cx="1246891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b.cpp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FF48E-639D-47FE-922B-D75F5158B0DA}"/>
                </a:ext>
              </a:extLst>
            </p:cNvPr>
            <p:cNvSpPr/>
            <p:nvPr/>
          </p:nvSpPr>
          <p:spPr>
            <a:xfrm>
              <a:off x="932430" y="2261319"/>
              <a:ext cx="124689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91B1D-6CB5-4297-90A2-C944E357CE53}"/>
                </a:ext>
              </a:extLst>
            </p:cNvPr>
            <p:cNvSpPr/>
            <p:nvPr/>
          </p:nvSpPr>
          <p:spPr>
            <a:xfrm>
              <a:off x="932429" y="1915774"/>
              <a:ext cx="1246891" cy="315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i="1" dirty="0" err="1">
                  <a:solidFill>
                    <a:schemeClr val="tx1"/>
                  </a:solidFill>
                </a:rPr>
                <a:t>target_b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F399F9-54EE-4EF7-9F75-7A91E610F5B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611371" y="2435794"/>
            <a:ext cx="795881" cy="101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A9D0D-C2FF-4428-B881-FDC871049210}"/>
              </a:ext>
            </a:extLst>
          </p:cNvPr>
          <p:cNvSpPr/>
          <p:nvPr/>
        </p:nvSpPr>
        <p:spPr>
          <a:xfrm>
            <a:off x="7360352" y="2568711"/>
            <a:ext cx="3311650" cy="784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</a:rPr>
              <a:t>Compile: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gcc</a:t>
            </a:r>
            <a:r>
              <a:rPr lang="en-US" i="1" dirty="0">
                <a:solidFill>
                  <a:schemeClr val="tx1"/>
                </a:solidFill>
              </a:rPr>
              <a:t> -</a:t>
            </a:r>
            <a:r>
              <a:rPr lang="en-US" i="1" dirty="0" err="1">
                <a:solidFill>
                  <a:schemeClr val="tx1"/>
                </a:solidFill>
              </a:rPr>
              <a:t>Ia.h</a:t>
            </a:r>
            <a:r>
              <a:rPr lang="en-US" i="1" dirty="0">
                <a:solidFill>
                  <a:schemeClr val="tx1"/>
                </a:solidFill>
              </a:rPr>
              <a:t> -</a:t>
            </a:r>
            <a:r>
              <a:rPr lang="en-US" i="1" dirty="0" err="1">
                <a:solidFill>
                  <a:schemeClr val="tx1"/>
                </a:solidFill>
              </a:rPr>
              <a:t>Ib.h</a:t>
            </a:r>
            <a:r>
              <a:rPr lang="en-US" i="1" dirty="0">
                <a:solidFill>
                  <a:schemeClr val="tx1"/>
                </a:solidFill>
              </a:rPr>
              <a:t> a.cpp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3284D-C4EB-424E-B8FC-D0CB108E23D4}"/>
              </a:ext>
            </a:extLst>
          </p:cNvPr>
          <p:cNvSpPr/>
          <p:nvPr/>
        </p:nvSpPr>
        <p:spPr>
          <a:xfrm>
            <a:off x="8839991" y="3863736"/>
            <a:ext cx="3311650" cy="69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</a:rPr>
              <a:t>Linking: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gcc</a:t>
            </a:r>
            <a:r>
              <a:rPr lang="en-US" i="1">
                <a:solidFill>
                  <a:schemeClr val="tx1"/>
                </a:solidFill>
              </a:rPr>
              <a:t> -</a:t>
            </a:r>
            <a:r>
              <a:rPr lang="en-US" altLang="zh-CN" i="1">
                <a:solidFill>
                  <a:schemeClr val="tx1"/>
                </a:solidFill>
              </a:rPr>
              <a:t>l</a:t>
            </a:r>
            <a:r>
              <a:rPr lang="en-US" i="1">
                <a:solidFill>
                  <a:schemeClr val="tx1"/>
                </a:solidFill>
              </a:rPr>
              <a:t>a</a:t>
            </a:r>
            <a:r>
              <a:rPr lang="en-US" i="1" dirty="0">
                <a:solidFill>
                  <a:schemeClr val="tx1"/>
                </a:solidFill>
              </a:rPr>
              <a:t>.lib a.obj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49613-E9FF-4BCC-B7ED-9851C27BB8ED}"/>
              </a:ext>
            </a:extLst>
          </p:cNvPr>
          <p:cNvGrpSpPr/>
          <p:nvPr/>
        </p:nvGrpSpPr>
        <p:grpSpPr>
          <a:xfrm>
            <a:off x="1105055" y="1948696"/>
            <a:ext cx="1246891" cy="1084209"/>
            <a:chOff x="932429" y="1915774"/>
            <a:chExt cx="1246891" cy="10842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78F4E2-1ED5-4875-8B54-F9F1F285BDFF}"/>
                </a:ext>
              </a:extLst>
            </p:cNvPr>
            <p:cNvSpPr/>
            <p:nvPr/>
          </p:nvSpPr>
          <p:spPr>
            <a:xfrm>
              <a:off x="932429" y="2630651"/>
              <a:ext cx="1246891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.lib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B75352-09A3-428A-B35E-0648833EE398}"/>
                </a:ext>
              </a:extLst>
            </p:cNvPr>
            <p:cNvSpPr/>
            <p:nvPr/>
          </p:nvSpPr>
          <p:spPr>
            <a:xfrm>
              <a:off x="932430" y="2261319"/>
              <a:ext cx="124689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</a:t>
              </a:r>
              <a:r>
                <a:rPr lang="en-US" dirty="0" err="1">
                  <a:solidFill>
                    <a:schemeClr val="tx1"/>
                  </a:solidFill>
                </a:rPr>
                <a:t>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ECB609-E8B2-4431-A6BB-4057E4BF6BEE}"/>
                </a:ext>
              </a:extLst>
            </p:cNvPr>
            <p:cNvSpPr/>
            <p:nvPr/>
          </p:nvSpPr>
          <p:spPr>
            <a:xfrm>
              <a:off x="932429" y="1915774"/>
              <a:ext cx="1246891" cy="315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i="1" dirty="0" err="1">
                  <a:solidFill>
                    <a:schemeClr val="tx1"/>
                  </a:solidFill>
                </a:rPr>
                <a:t>target_a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2BA25-E33F-4486-81C5-DB9F0B0513BB}"/>
              </a:ext>
            </a:extLst>
          </p:cNvPr>
          <p:cNvSpPr/>
          <p:nvPr/>
        </p:nvSpPr>
        <p:spPr>
          <a:xfrm>
            <a:off x="1078426" y="3233053"/>
            <a:ext cx="31906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46B790-6BDF-48D5-A457-661ADB86A863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8030697" y="3638622"/>
            <a:ext cx="853397" cy="1003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7987FA-093D-4944-800D-DADD7654548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269106" y="2435794"/>
            <a:ext cx="1095374" cy="187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3A9E65F4-E75C-4FDB-B2C5-573AAF588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05385"/>
              </p:ext>
            </p:extLst>
          </p:nvPr>
        </p:nvGraphicFramePr>
        <p:xfrm>
          <a:off x="1078426" y="5658821"/>
          <a:ext cx="4973099" cy="75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099">
                  <a:extLst>
                    <a:ext uri="{9D8B030D-6E8A-4147-A177-3AD203B41FA5}">
                      <a16:colId xmlns:a16="http://schemas.microsoft.com/office/drawing/2014/main" val="583796381"/>
                    </a:ext>
                  </a:extLst>
                </a:gridCol>
              </a:tblGrid>
              <a:tr h="757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Stage 1: configure + Stage 2:generate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-S . -B build -DCMAKE_BUILD_TYPE=Release</a:t>
                      </a:r>
                    </a:p>
                  </a:txBody>
                  <a:tcP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65214"/>
                  </a:ext>
                </a:extLst>
              </a:tr>
            </a:tbl>
          </a:graphicData>
        </a:graphic>
      </p:graphicFrame>
      <p:graphicFrame>
        <p:nvGraphicFramePr>
          <p:cNvPr id="34" name="Table 27">
            <a:extLst>
              <a:ext uri="{FF2B5EF4-FFF2-40B4-BE49-F238E27FC236}">
                <a16:creationId xmlns:a16="http://schemas.microsoft.com/office/drawing/2014/main" id="{CCA8FF8D-2EEA-4D2B-8B8B-E5FEFDB50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2130"/>
              </p:ext>
            </p:extLst>
          </p:nvPr>
        </p:nvGraphicFramePr>
        <p:xfrm>
          <a:off x="6140477" y="5661118"/>
          <a:ext cx="4973099" cy="75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099">
                  <a:extLst>
                    <a:ext uri="{9D8B030D-6E8A-4147-A177-3AD203B41FA5}">
                      <a16:colId xmlns:a16="http://schemas.microsoft.com/office/drawing/2014/main" val="583796381"/>
                    </a:ext>
                  </a:extLst>
                </a:gridCol>
              </a:tblGrid>
              <a:tr h="757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Stage 3: build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--build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build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6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50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1811-056C-4BD2-A832-88B253CF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VS, Windows, multi configurations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8AD79-B243-4B76-857E-9EE0FC947C73}"/>
              </a:ext>
            </a:extLst>
          </p:cNvPr>
          <p:cNvSpPr/>
          <p:nvPr/>
        </p:nvSpPr>
        <p:spPr>
          <a:xfrm>
            <a:off x="5364480" y="2251128"/>
            <a:ext cx="12468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Makefiles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EEAE3-1262-428E-B3B0-A477F02608F6}"/>
              </a:ext>
            </a:extLst>
          </p:cNvPr>
          <p:cNvSpPr/>
          <p:nvPr/>
        </p:nvSpPr>
        <p:spPr>
          <a:xfrm>
            <a:off x="1078426" y="3610277"/>
            <a:ext cx="3190680" cy="1396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set(SOURCES b.cpp)</a:t>
            </a:r>
          </a:p>
          <a:p>
            <a:r>
              <a:rPr lang="en-US" dirty="0" err="1">
                <a:solidFill>
                  <a:schemeClr val="tx1"/>
                </a:solidFill>
              </a:rPr>
              <a:t>add_library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target_b</a:t>
            </a:r>
            <a:r>
              <a:rPr lang="en-US" dirty="0">
                <a:solidFill>
                  <a:schemeClr val="tx1"/>
                </a:solidFill>
              </a:rPr>
              <a:t> SOURCES)</a:t>
            </a:r>
          </a:p>
          <a:p>
            <a:r>
              <a:rPr lang="en-US" dirty="0" err="1">
                <a:solidFill>
                  <a:schemeClr val="tx1"/>
                </a:solidFill>
              </a:rPr>
              <a:t>target_link_library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target_a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3039B-7E2A-49F4-88D4-8751A617A400}"/>
              </a:ext>
            </a:extLst>
          </p:cNvPr>
          <p:cNvSpPr/>
          <p:nvPr/>
        </p:nvSpPr>
        <p:spPr>
          <a:xfrm>
            <a:off x="6783806" y="3453956"/>
            <a:ext cx="12468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b.obj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F7F4A-7ABE-4AC6-ABBB-F70363989141}"/>
              </a:ext>
            </a:extLst>
          </p:cNvPr>
          <p:cNvSpPr/>
          <p:nvPr/>
        </p:nvSpPr>
        <p:spPr>
          <a:xfrm>
            <a:off x="8260648" y="4642589"/>
            <a:ext cx="124689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b.lib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2E103A-C60A-46A5-A6DC-2ECD638C5E6A}"/>
              </a:ext>
            </a:extLst>
          </p:cNvPr>
          <p:cNvGrpSpPr/>
          <p:nvPr/>
        </p:nvGrpSpPr>
        <p:grpSpPr>
          <a:xfrm>
            <a:off x="3018923" y="1953942"/>
            <a:ext cx="1246891" cy="1084209"/>
            <a:chOff x="932429" y="1915774"/>
            <a:chExt cx="1246891" cy="10842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63D153-281D-4391-9AE2-75E3E380D27B}"/>
                </a:ext>
              </a:extLst>
            </p:cNvPr>
            <p:cNvSpPr/>
            <p:nvPr/>
          </p:nvSpPr>
          <p:spPr>
            <a:xfrm>
              <a:off x="932429" y="2630651"/>
              <a:ext cx="1246891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b.cpp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2FF48E-639D-47FE-922B-D75F5158B0DA}"/>
                </a:ext>
              </a:extLst>
            </p:cNvPr>
            <p:cNvSpPr/>
            <p:nvPr/>
          </p:nvSpPr>
          <p:spPr>
            <a:xfrm>
              <a:off x="932430" y="2261319"/>
              <a:ext cx="124689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91B1D-6CB5-4297-90A2-C944E357CE53}"/>
                </a:ext>
              </a:extLst>
            </p:cNvPr>
            <p:cNvSpPr/>
            <p:nvPr/>
          </p:nvSpPr>
          <p:spPr>
            <a:xfrm>
              <a:off x="932429" y="1915774"/>
              <a:ext cx="1246891" cy="315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i="1" dirty="0" err="1">
                  <a:solidFill>
                    <a:schemeClr val="tx1"/>
                  </a:solidFill>
                </a:rPr>
                <a:t>target_b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F399F9-54EE-4EF7-9F75-7A91E610F5B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611371" y="2435794"/>
            <a:ext cx="795881" cy="101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A9D0D-C2FF-4428-B881-FDC871049210}"/>
              </a:ext>
            </a:extLst>
          </p:cNvPr>
          <p:cNvSpPr/>
          <p:nvPr/>
        </p:nvSpPr>
        <p:spPr>
          <a:xfrm>
            <a:off x="7360352" y="2568711"/>
            <a:ext cx="3311650" cy="784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</a:rPr>
              <a:t>Compile: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gcc</a:t>
            </a:r>
            <a:r>
              <a:rPr lang="en-US" i="1" dirty="0">
                <a:solidFill>
                  <a:schemeClr val="tx1"/>
                </a:solidFill>
              </a:rPr>
              <a:t> -</a:t>
            </a:r>
            <a:r>
              <a:rPr lang="en-US" i="1" dirty="0" err="1">
                <a:solidFill>
                  <a:schemeClr val="tx1"/>
                </a:solidFill>
              </a:rPr>
              <a:t>Ia.h</a:t>
            </a:r>
            <a:r>
              <a:rPr lang="en-US" i="1" dirty="0">
                <a:solidFill>
                  <a:schemeClr val="tx1"/>
                </a:solidFill>
              </a:rPr>
              <a:t> -</a:t>
            </a:r>
            <a:r>
              <a:rPr lang="en-US" i="1" dirty="0" err="1">
                <a:solidFill>
                  <a:schemeClr val="tx1"/>
                </a:solidFill>
              </a:rPr>
              <a:t>Ib.h</a:t>
            </a:r>
            <a:r>
              <a:rPr lang="en-US" i="1" dirty="0">
                <a:solidFill>
                  <a:schemeClr val="tx1"/>
                </a:solidFill>
              </a:rPr>
              <a:t> a.cpp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3284D-C4EB-424E-B8FC-D0CB108E23D4}"/>
              </a:ext>
            </a:extLst>
          </p:cNvPr>
          <p:cNvSpPr/>
          <p:nvPr/>
        </p:nvSpPr>
        <p:spPr>
          <a:xfrm>
            <a:off x="8839991" y="3863736"/>
            <a:ext cx="3311650" cy="696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</a:rPr>
              <a:t>Linking: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gcc</a:t>
            </a:r>
            <a:r>
              <a:rPr lang="en-US" i="1" dirty="0">
                <a:solidFill>
                  <a:schemeClr val="tx1"/>
                </a:solidFill>
              </a:rPr>
              <a:t> -ba.lib a.obj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49613-E9FF-4BCC-B7ED-9851C27BB8ED}"/>
              </a:ext>
            </a:extLst>
          </p:cNvPr>
          <p:cNvGrpSpPr/>
          <p:nvPr/>
        </p:nvGrpSpPr>
        <p:grpSpPr>
          <a:xfrm>
            <a:off x="1105055" y="1948696"/>
            <a:ext cx="1246891" cy="1084209"/>
            <a:chOff x="932429" y="1915774"/>
            <a:chExt cx="1246891" cy="108420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78F4E2-1ED5-4875-8B54-F9F1F285BDFF}"/>
                </a:ext>
              </a:extLst>
            </p:cNvPr>
            <p:cNvSpPr/>
            <p:nvPr/>
          </p:nvSpPr>
          <p:spPr>
            <a:xfrm>
              <a:off x="932429" y="2630651"/>
              <a:ext cx="1246891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.lib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2B75352-09A3-428A-B35E-0648833EE398}"/>
                </a:ext>
              </a:extLst>
            </p:cNvPr>
            <p:cNvSpPr/>
            <p:nvPr/>
          </p:nvSpPr>
          <p:spPr>
            <a:xfrm>
              <a:off x="932430" y="2261319"/>
              <a:ext cx="1246890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a</a:t>
              </a:r>
              <a:r>
                <a:rPr lang="en-US" dirty="0" err="1">
                  <a:solidFill>
                    <a:schemeClr val="tx1"/>
                  </a:solidFill>
                </a:rPr>
                <a:t>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ECB609-E8B2-4431-A6BB-4057E4BF6BEE}"/>
                </a:ext>
              </a:extLst>
            </p:cNvPr>
            <p:cNvSpPr/>
            <p:nvPr/>
          </p:nvSpPr>
          <p:spPr>
            <a:xfrm>
              <a:off x="932429" y="1915774"/>
              <a:ext cx="1246891" cy="315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i="1" dirty="0" err="1">
                  <a:solidFill>
                    <a:schemeClr val="tx1"/>
                  </a:solidFill>
                </a:rPr>
                <a:t>target_a</a:t>
              </a:r>
              <a:endParaRPr lang="en-US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2BA25-E33F-4486-81C5-DB9F0B0513BB}"/>
              </a:ext>
            </a:extLst>
          </p:cNvPr>
          <p:cNvSpPr/>
          <p:nvPr/>
        </p:nvSpPr>
        <p:spPr>
          <a:xfrm>
            <a:off x="1078426" y="3233053"/>
            <a:ext cx="319068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146B790-6BDF-48D5-A457-661ADB86A863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8030697" y="3638622"/>
            <a:ext cx="853397" cy="1003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77987FA-093D-4944-800D-DADD7654548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269106" y="2435794"/>
            <a:ext cx="1095374" cy="187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4E7A8-FB55-4CD4-B5B6-76878C1301EC}"/>
              </a:ext>
            </a:extLst>
          </p:cNvPr>
          <p:cNvSpPr/>
          <p:nvPr/>
        </p:nvSpPr>
        <p:spPr>
          <a:xfrm>
            <a:off x="6077933" y="5816039"/>
            <a:ext cx="3847575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7">
            <a:extLst>
              <a:ext uri="{FF2B5EF4-FFF2-40B4-BE49-F238E27FC236}">
                <a16:creationId xmlns:a16="http://schemas.microsoft.com/office/drawing/2014/main" id="{18DC2035-5D7B-4FE6-9D21-B1585F97A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26774"/>
              </p:ext>
            </p:extLst>
          </p:nvPr>
        </p:nvGraphicFramePr>
        <p:xfrm>
          <a:off x="1081736" y="5668401"/>
          <a:ext cx="49730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099">
                  <a:extLst>
                    <a:ext uri="{9D8B030D-6E8A-4147-A177-3AD203B41FA5}">
                      <a16:colId xmlns:a16="http://schemas.microsoft.com/office/drawing/2014/main" val="583796381"/>
                    </a:ext>
                  </a:extLst>
                </a:gridCol>
              </a:tblGrid>
              <a:tr h="757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Stage 1: configure + Stage 2:generate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-S . -B build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-DCMAKE_CONFIGURATION_TYPES=“Release"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65214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28B12C9D-EAF4-4123-8F1E-880042A68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31818"/>
              </p:ext>
            </p:extLst>
          </p:nvPr>
        </p:nvGraphicFramePr>
        <p:xfrm>
          <a:off x="6143787" y="5670698"/>
          <a:ext cx="4973099" cy="75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099">
                  <a:extLst>
                    <a:ext uri="{9D8B030D-6E8A-4147-A177-3AD203B41FA5}">
                      <a16:colId xmlns:a16="http://schemas.microsoft.com/office/drawing/2014/main" val="583796381"/>
                    </a:ext>
                  </a:extLst>
                </a:gridCol>
              </a:tblGrid>
              <a:tr h="75713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Stage 3: build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cmake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--build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build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--config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Rlease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6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0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AD77-9919-464E-A559-C5D1EE2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 picture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7CA3-644A-486E-8A8F-4A01E26C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Understand the picture helps to:</a:t>
            </a:r>
          </a:p>
          <a:p>
            <a:endParaRPr lang="en-US" dirty="0"/>
          </a:p>
        </p:txBody>
      </p:sp>
      <p:graphicFrame>
        <p:nvGraphicFramePr>
          <p:cNvPr id="6" name="1: Do you see yourself in these characters?">
            <a:extLst>
              <a:ext uri="{FF2B5EF4-FFF2-40B4-BE49-F238E27FC236}">
                <a16:creationId xmlns:a16="http://schemas.microsoft.com/office/drawing/2014/main" id="{C9DC741F-3614-43D0-A917-1A58A5717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2256"/>
              </p:ext>
            </p:extLst>
          </p:nvPr>
        </p:nvGraphicFramePr>
        <p:xfrm>
          <a:off x="838200" y="2752230"/>
          <a:ext cx="10419248" cy="1292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869">
                  <a:extLst>
                    <a:ext uri="{9D8B030D-6E8A-4147-A177-3AD203B41FA5}">
                      <a16:colId xmlns:a16="http://schemas.microsoft.com/office/drawing/2014/main" val="4008059096"/>
                    </a:ext>
                  </a:extLst>
                </a:gridCol>
                <a:gridCol w="9451379">
                  <a:extLst>
                    <a:ext uri="{9D8B030D-6E8A-4147-A177-3AD203B41FA5}">
                      <a16:colId xmlns:a16="http://schemas.microsoft.com/office/drawing/2014/main" val="4256098929"/>
                    </a:ext>
                  </a:extLst>
                </a:gridCol>
              </a:tblGrid>
              <a:tr h="1292860">
                <a:tc>
                  <a:txBody>
                    <a:bodyPr/>
                    <a:lstStyle/>
                    <a:p>
                      <a:pPr algn="l"/>
                      <a:r>
                        <a:rPr lang="en-US" sz="320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T="182880" marB="18288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83"/>
                        </a:spcBef>
                        <a:defRPr/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latin typeface="+mn-lt"/>
                          <a:cs typeface="Segoe UI"/>
                        </a:rPr>
                        <a:t>Understand why a </a:t>
                      </a:r>
                      <a:r>
                        <a:rPr lang="en-US" sz="3000" dirty="0" err="1">
                          <a:solidFill>
                            <a:schemeClr val="tx1"/>
                          </a:solidFill>
                          <a:latin typeface="+mn-lt"/>
                          <a:cs typeface="Segoe UI"/>
                        </a:rPr>
                        <a:t>cmake</a:t>
                      </a:r>
                      <a:r>
                        <a:rPr lang="en-US" sz="3000" dirty="0">
                          <a:solidFill>
                            <a:schemeClr val="tx1"/>
                          </a:solidFill>
                          <a:latin typeface="+mn-lt"/>
                          <a:cs typeface="Segoe UI"/>
                        </a:rPr>
                        <a:t> feature is so designed?</a:t>
                      </a:r>
                    </a:p>
                  </a:txBody>
                  <a:tcPr marL="365760" marT="182880" marB="182880" anchor="ctr">
                    <a:lnL w="28575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60214"/>
                  </a:ext>
                </a:extLst>
              </a:tr>
            </a:tbl>
          </a:graphicData>
        </a:graphic>
      </p:graphicFrame>
      <p:graphicFrame>
        <p:nvGraphicFramePr>
          <p:cNvPr id="8" name="1: Do you see yourself in these characters?">
            <a:extLst>
              <a:ext uri="{FF2B5EF4-FFF2-40B4-BE49-F238E27FC236}">
                <a16:creationId xmlns:a16="http://schemas.microsoft.com/office/drawing/2014/main" id="{F147FB3E-7E92-4215-AF23-3E7720D93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582"/>
              </p:ext>
            </p:extLst>
          </p:nvPr>
        </p:nvGraphicFramePr>
        <p:xfrm>
          <a:off x="838200" y="4451490"/>
          <a:ext cx="10419248" cy="1292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869">
                  <a:extLst>
                    <a:ext uri="{9D8B030D-6E8A-4147-A177-3AD203B41FA5}">
                      <a16:colId xmlns:a16="http://schemas.microsoft.com/office/drawing/2014/main" val="4008059096"/>
                    </a:ext>
                  </a:extLst>
                </a:gridCol>
                <a:gridCol w="9451379">
                  <a:extLst>
                    <a:ext uri="{9D8B030D-6E8A-4147-A177-3AD203B41FA5}">
                      <a16:colId xmlns:a16="http://schemas.microsoft.com/office/drawing/2014/main" val="4256098929"/>
                    </a:ext>
                  </a:extLst>
                </a:gridCol>
              </a:tblGrid>
              <a:tr h="129286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T="182880" marB="18288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9525">
                        <a:spcBef>
                          <a:spcPts val="83"/>
                        </a:spcBef>
                      </a:pPr>
                      <a:r>
                        <a:rPr lang="en-US" sz="3000" dirty="0">
                          <a:solidFill>
                            <a:schemeClr val="tx1"/>
                          </a:solidFill>
                          <a:latin typeface="Segoe Pro"/>
                          <a:cs typeface="Segoe UI"/>
                        </a:rPr>
                        <a:t>Diagnose and analyze build errors.</a:t>
                      </a:r>
                    </a:p>
                  </a:txBody>
                  <a:tcPr marL="365760" marT="182880" marB="182880" anchor="ctr">
                    <a:lnL w="28575" cap="flat" cmpd="sng" algn="ctr">
                      <a:solidFill>
                        <a:srgbClr val="007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6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6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AD77-9919-464E-A559-C5D1EE23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7CA3-644A-486E-8A8F-4A01E26C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build debug/release versions</a:t>
            </a:r>
          </a:p>
          <a:p>
            <a:r>
              <a:rPr lang="en-US" dirty="0"/>
              <a:t>What is “generator expression”? Why it is useful?</a:t>
            </a:r>
          </a:p>
          <a:p>
            <a:pPr lvl="1"/>
            <a:r>
              <a:rPr lang="en-US" dirty="0"/>
              <a:t>Evaluate during generate step or after</a:t>
            </a:r>
          </a:p>
          <a:p>
            <a:pPr lvl="1"/>
            <a:r>
              <a:rPr lang="en-US" dirty="0"/>
              <a:t>Example: $&lt;$&lt;</a:t>
            </a:r>
            <a:r>
              <a:rPr lang="en-US" dirty="0" err="1"/>
              <a:t>CONFIG:Debug</a:t>
            </a:r>
            <a:r>
              <a:rPr lang="en-US" dirty="0"/>
              <a:t>&gt;:DEBUG_MODE&gt;</a:t>
            </a:r>
          </a:p>
          <a:p>
            <a:r>
              <a:rPr lang="en-US" dirty="0"/>
              <a:t>How do I diagnose errors?</a:t>
            </a:r>
          </a:p>
          <a:p>
            <a:pPr lvl="1"/>
            <a:r>
              <a:rPr lang="en-US" dirty="0"/>
              <a:t>SET(CMAKE_VERBOSE_MAKEFILE ON CACHE BOOL "</a:t>
            </a:r>
            <a:r>
              <a:rPr lang="en-US" dirty="0" err="1"/>
              <a:t>Makefile</a:t>
            </a:r>
            <a:r>
              <a:rPr lang="en-US" dirty="0"/>
              <a:t> log verbose")</a:t>
            </a:r>
          </a:p>
          <a:p>
            <a:pPr lvl="1"/>
            <a:r>
              <a:rPr lang="en-US" dirty="0"/>
              <a:t>Look into the </a:t>
            </a:r>
            <a:r>
              <a:rPr lang="en-US" dirty="0" err="1"/>
              <a:t>gcc</a:t>
            </a:r>
            <a:r>
              <a:rPr lang="en-US" dirty="0"/>
              <a:t>/</a:t>
            </a:r>
            <a:r>
              <a:rPr lang="en-US" dirty="0" err="1"/>
              <a:t>ld</a:t>
            </a:r>
            <a:r>
              <a:rPr lang="en-US" dirty="0"/>
              <a:t> command line</a:t>
            </a:r>
          </a:p>
        </p:txBody>
      </p:sp>
    </p:spTree>
    <p:extLst>
      <p:ext uri="{BB962C8B-B14F-4D97-AF65-F5344CB8AC3E}">
        <p14:creationId xmlns:p14="http://schemas.microsoft.com/office/powerpoint/2010/main" val="3579644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DEE2-1BD1-4470-8A48-D51A2653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9467-DA28-41B4-AA9D-38DE15FFA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0B73-7DD0-40C5-93B4-41CBB335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4D2A-8D5A-4146-8494-291FE11C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Boost/container/</a:t>
            </a:r>
            <a:r>
              <a:rPr lang="en-US" dirty="0" err="1"/>
              <a:t>small_vector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44AE-E76D-406E-953B-5A06D185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04F9-91D6-46B3-9E54-021A0434C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74AB-F058-4A40-97D8-34DAD9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1773-9E88-477F-B795-6E12040F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74AB-F058-4A40-97D8-34DAD9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1773-9E88-477F-B795-6E12040FC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3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13F7-4A63-494A-8186-72AA221F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paradigm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8CBB-A80A-4AE7-8720-FFF0E56F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7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92D2-01FF-4B23-B062-EECFC824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590F-D992-43D1-A9E3-DC6FF1D15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3F2B-E693-41C0-832D-DF640BA3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B0E9-4889-4741-9E65-4C1343B1A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7F6A-B9DB-4486-98C9-7AFA4A3A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4A7F-9326-42B2-AC03-AFC7DDA29DD7}"/>
              </a:ext>
            </a:extLst>
          </p:cNvPr>
          <p:cNvSpPr txBox="1"/>
          <p:nvPr/>
        </p:nvSpPr>
        <p:spPr>
          <a:xfrm>
            <a:off x="838200" y="184771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[1,2,3]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A6890-3FF5-441E-93BA-C6A263BDF6C5}"/>
              </a:ext>
            </a:extLst>
          </p:cNvPr>
          <p:cNvSpPr/>
          <p:nvPr/>
        </p:nvSpPr>
        <p:spPr>
          <a:xfrm>
            <a:off x="949519" y="4991497"/>
            <a:ext cx="208735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8357F-E684-4179-A27D-BCD2C048CF93}"/>
              </a:ext>
            </a:extLst>
          </p:cNvPr>
          <p:cNvSpPr/>
          <p:nvPr/>
        </p:nvSpPr>
        <p:spPr>
          <a:xfrm>
            <a:off x="949518" y="4622165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58522-3385-4D3B-A5AF-808360182232}"/>
              </a:ext>
            </a:extLst>
          </p:cNvPr>
          <p:cNvSpPr/>
          <p:nvPr/>
        </p:nvSpPr>
        <p:spPr>
          <a:xfrm>
            <a:off x="949517" y="4247204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[1,2,3]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3C13E-D27E-4B29-BB4B-C4F8F72B27A7}"/>
              </a:ext>
            </a:extLst>
          </p:cNvPr>
          <p:cNvSpPr/>
          <p:nvPr/>
        </p:nvSpPr>
        <p:spPr>
          <a:xfrm>
            <a:off x="949519" y="3305002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9A3B4-E6B2-47BC-A849-D7069DAD8254}"/>
              </a:ext>
            </a:extLst>
          </p:cNvPr>
          <p:cNvSpPr/>
          <p:nvPr/>
        </p:nvSpPr>
        <p:spPr>
          <a:xfrm>
            <a:off x="949518" y="2935670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ptr</a:t>
            </a:r>
            <a:r>
              <a:rPr lang="en-US" dirty="0">
                <a:solidFill>
                  <a:schemeClr val="tx1"/>
                </a:solidFill>
              </a:rPr>
              <a:t> a = 0x8f8f8f8f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A3783-31E4-4BD1-939A-04B91D6CE5F3}"/>
              </a:ext>
            </a:extLst>
          </p:cNvPr>
          <p:cNvSpPr/>
          <p:nvPr/>
        </p:nvSpPr>
        <p:spPr>
          <a:xfrm>
            <a:off x="949518" y="2559407"/>
            <a:ext cx="20873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0D9A2-BB33-45DC-9656-0D5411B019C8}"/>
              </a:ext>
            </a:extLst>
          </p:cNvPr>
          <p:cNvSpPr/>
          <p:nvPr/>
        </p:nvSpPr>
        <p:spPr>
          <a:xfrm>
            <a:off x="949517" y="3872243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513F3A-FF1A-495D-8E70-C18733BA6CC4}"/>
              </a:ext>
            </a:extLst>
          </p:cNvPr>
          <p:cNvCxnSpPr>
            <a:cxnSpLocks/>
            <a:stCxn id="10" idx="3"/>
            <a:endCxn id="16" idx="3"/>
          </p:cNvCxnSpPr>
          <p:nvPr/>
        </p:nvCxnSpPr>
        <p:spPr>
          <a:xfrm flipH="1">
            <a:off x="3036872" y="3120336"/>
            <a:ext cx="1" cy="93657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9E6022-3F71-4FC3-BEA7-229EC4809D48}"/>
              </a:ext>
            </a:extLst>
          </p:cNvPr>
          <p:cNvSpPr txBox="1"/>
          <p:nvPr/>
        </p:nvSpPr>
        <p:spPr>
          <a:xfrm>
            <a:off x="5013298" y="1847718"/>
            <a:ext cx="23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std::list&lt;int&gt; a = {1,2,3}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D0954-D9B1-4924-940A-18D66B7BF556}"/>
              </a:ext>
            </a:extLst>
          </p:cNvPr>
          <p:cNvSpPr/>
          <p:nvPr/>
        </p:nvSpPr>
        <p:spPr>
          <a:xfrm>
            <a:off x="5124227" y="4990195"/>
            <a:ext cx="208735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B5A834-C1F1-41A4-99D8-083C804CE11A}"/>
              </a:ext>
            </a:extLst>
          </p:cNvPr>
          <p:cNvSpPr/>
          <p:nvPr/>
        </p:nvSpPr>
        <p:spPr>
          <a:xfrm>
            <a:off x="5124226" y="4620863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9E55-8D5B-48EA-959C-2ABBF0E3636D}"/>
              </a:ext>
            </a:extLst>
          </p:cNvPr>
          <p:cNvSpPr/>
          <p:nvPr/>
        </p:nvSpPr>
        <p:spPr>
          <a:xfrm>
            <a:off x="5124225" y="4245902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[1,2,3]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F3B60F-582D-4EDF-8122-823B4BFE2D6E}"/>
              </a:ext>
            </a:extLst>
          </p:cNvPr>
          <p:cNvSpPr/>
          <p:nvPr/>
        </p:nvSpPr>
        <p:spPr>
          <a:xfrm>
            <a:off x="5124226" y="3303700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FC915-DAC4-4EB6-9048-D75E0AD6C9B5}"/>
              </a:ext>
            </a:extLst>
          </p:cNvPr>
          <p:cNvSpPr/>
          <p:nvPr/>
        </p:nvSpPr>
        <p:spPr>
          <a:xfrm>
            <a:off x="5124225" y="2934368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1A23BA-BBC9-4F58-B576-3B88D89139C7}"/>
              </a:ext>
            </a:extLst>
          </p:cNvPr>
          <p:cNvSpPr/>
          <p:nvPr/>
        </p:nvSpPr>
        <p:spPr>
          <a:xfrm>
            <a:off x="5124225" y="2558105"/>
            <a:ext cx="20873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AEA06A-4221-48F5-9A61-C97D14709DE6}"/>
              </a:ext>
            </a:extLst>
          </p:cNvPr>
          <p:cNvSpPr/>
          <p:nvPr/>
        </p:nvSpPr>
        <p:spPr>
          <a:xfrm>
            <a:off x="5124225" y="3870941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785FF3F-6671-4E14-AD3E-6CF5985F01A2}"/>
              </a:ext>
            </a:extLst>
          </p:cNvPr>
          <p:cNvCxnSpPr>
            <a:cxnSpLocks/>
            <a:stCxn id="45" idx="3"/>
            <a:endCxn id="22" idx="3"/>
          </p:cNvCxnSpPr>
          <p:nvPr/>
        </p:nvCxnSpPr>
        <p:spPr>
          <a:xfrm>
            <a:off x="7146571" y="3119034"/>
            <a:ext cx="65009" cy="1311534"/>
          </a:xfrm>
          <a:prstGeom prst="bentConnector3">
            <a:avLst>
              <a:gd name="adj1" fmla="val 451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D860AF9-F118-4577-8DC5-7557D814FCF3}"/>
              </a:ext>
            </a:extLst>
          </p:cNvPr>
          <p:cNvCxnSpPr>
            <a:cxnSpLocks/>
            <a:stCxn id="44" idx="1"/>
            <a:endCxn id="7" idx="1"/>
          </p:cNvCxnSpPr>
          <p:nvPr/>
        </p:nvCxnSpPr>
        <p:spPr>
          <a:xfrm rot="10800000" flipV="1">
            <a:off x="949518" y="4056908"/>
            <a:ext cx="69339" cy="374962"/>
          </a:xfrm>
          <a:prstGeom prst="bentConnector3">
            <a:avLst>
              <a:gd name="adj1" fmla="val 429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7FF1F4-8E07-4432-B09D-6000A6E4C3AA}"/>
              </a:ext>
            </a:extLst>
          </p:cNvPr>
          <p:cNvSpPr txBox="1"/>
          <p:nvPr/>
        </p:nvSpPr>
        <p:spPr>
          <a:xfrm>
            <a:off x="8244840" y="1847718"/>
            <a:ext cx="276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std::list&lt;int&gt;* a = </a:t>
            </a:r>
          </a:p>
          <a:p>
            <a:r>
              <a:rPr lang="en-US" dirty="0"/>
              <a:t>    new std::list&lt;int&gt;({1,2,3})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7DE97F-CEF2-48C4-B24F-B626E6C46519}"/>
              </a:ext>
            </a:extLst>
          </p:cNvPr>
          <p:cNvSpPr/>
          <p:nvPr/>
        </p:nvSpPr>
        <p:spPr>
          <a:xfrm>
            <a:off x="8362987" y="4991497"/>
            <a:ext cx="208735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4D6D15-98A5-466C-8464-D1BCD02CADFC}"/>
              </a:ext>
            </a:extLst>
          </p:cNvPr>
          <p:cNvSpPr/>
          <p:nvPr/>
        </p:nvSpPr>
        <p:spPr>
          <a:xfrm>
            <a:off x="8362986" y="4622165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8672F6-2B69-4AF0-BCEE-9EE419952ADA}"/>
              </a:ext>
            </a:extLst>
          </p:cNvPr>
          <p:cNvSpPr/>
          <p:nvPr/>
        </p:nvSpPr>
        <p:spPr>
          <a:xfrm>
            <a:off x="8362985" y="4247204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[1,2,3]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5C40D-1BA4-40F0-B4EB-715B3F83C8BC}"/>
              </a:ext>
            </a:extLst>
          </p:cNvPr>
          <p:cNvSpPr/>
          <p:nvPr/>
        </p:nvSpPr>
        <p:spPr>
          <a:xfrm>
            <a:off x="8362986" y="3290321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6A98DA-1452-4D5B-A5CC-EE4366439E21}"/>
              </a:ext>
            </a:extLst>
          </p:cNvPr>
          <p:cNvSpPr/>
          <p:nvPr/>
        </p:nvSpPr>
        <p:spPr>
          <a:xfrm>
            <a:off x="8362985" y="2920989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ptr a = 0x8f8f8f8f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FFC152-5359-48E2-B71D-B44DA97C31E9}"/>
              </a:ext>
            </a:extLst>
          </p:cNvPr>
          <p:cNvSpPr/>
          <p:nvPr/>
        </p:nvSpPr>
        <p:spPr>
          <a:xfrm>
            <a:off x="8362985" y="2544726"/>
            <a:ext cx="20873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EF2E9-0FA5-4370-B1B9-9D3B487B0429}"/>
              </a:ext>
            </a:extLst>
          </p:cNvPr>
          <p:cNvSpPr/>
          <p:nvPr/>
        </p:nvSpPr>
        <p:spPr>
          <a:xfrm>
            <a:off x="8362985" y="3870941"/>
            <a:ext cx="20873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1F420-7675-45CE-8BD1-C2B01D668A06}"/>
              </a:ext>
            </a:extLst>
          </p:cNvPr>
          <p:cNvCxnSpPr>
            <a:cxnSpLocks/>
            <a:stCxn id="36" idx="3"/>
            <a:endCxn id="38" idx="3"/>
          </p:cNvCxnSpPr>
          <p:nvPr/>
        </p:nvCxnSpPr>
        <p:spPr>
          <a:xfrm>
            <a:off x="10450340" y="3105655"/>
            <a:ext cx="12700" cy="94995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0D862F3-737E-4791-8E15-D9932A00B324}"/>
              </a:ext>
            </a:extLst>
          </p:cNvPr>
          <p:cNvCxnSpPr>
            <a:cxnSpLocks/>
            <a:stCxn id="43" idx="1"/>
            <a:endCxn id="34" idx="1"/>
          </p:cNvCxnSpPr>
          <p:nvPr/>
        </p:nvCxnSpPr>
        <p:spPr>
          <a:xfrm rot="10800000" flipV="1">
            <a:off x="8362985" y="4059724"/>
            <a:ext cx="78006" cy="372146"/>
          </a:xfrm>
          <a:prstGeom prst="bentConnector3">
            <a:avLst>
              <a:gd name="adj1" fmla="val 393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93859-F915-4BDC-9870-71CD0494690F}"/>
              </a:ext>
            </a:extLst>
          </p:cNvPr>
          <p:cNvSpPr/>
          <p:nvPr/>
        </p:nvSpPr>
        <p:spPr>
          <a:xfrm>
            <a:off x="8440991" y="3955363"/>
            <a:ext cx="441436" cy="208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B0A95-E124-411C-BD35-7CED8AB46284}"/>
              </a:ext>
            </a:extLst>
          </p:cNvPr>
          <p:cNvSpPr/>
          <p:nvPr/>
        </p:nvSpPr>
        <p:spPr>
          <a:xfrm>
            <a:off x="1018856" y="3952547"/>
            <a:ext cx="441436" cy="208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D39B56-6A34-4DEA-90B1-5678A0D3094B}"/>
              </a:ext>
            </a:extLst>
          </p:cNvPr>
          <p:cNvSpPr/>
          <p:nvPr/>
        </p:nvSpPr>
        <p:spPr>
          <a:xfrm>
            <a:off x="6705135" y="3014673"/>
            <a:ext cx="441436" cy="208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41AFA8-C497-4C76-86BE-48C7505DE92A}"/>
              </a:ext>
            </a:extLst>
          </p:cNvPr>
          <p:cNvSpPr txBox="1"/>
          <p:nvPr/>
        </p:nvSpPr>
        <p:spPr>
          <a:xfrm>
            <a:off x="838200" y="5836491"/>
            <a:ext cx="2405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  <a:p>
            <a:r>
              <a:rPr lang="en-US" dirty="0"/>
              <a:t>objects are on the heap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8E5F70-978C-4A76-B319-7B0DD4F495D5}"/>
              </a:ext>
            </a:extLst>
          </p:cNvPr>
          <p:cNvSpPr txBox="1"/>
          <p:nvPr/>
        </p:nvSpPr>
        <p:spPr>
          <a:xfrm>
            <a:off x="5015326" y="5836491"/>
            <a:ext cx="363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C/C++:</a:t>
            </a:r>
          </a:p>
          <a:p>
            <a:r>
              <a:rPr lang="en-US" dirty="0"/>
              <a:t>you choose where objects are stored</a:t>
            </a:r>
          </a:p>
        </p:txBody>
      </p:sp>
    </p:spTree>
    <p:extLst>
      <p:ext uri="{BB962C8B-B14F-4D97-AF65-F5344CB8AC3E}">
        <p14:creationId xmlns:p14="http://schemas.microsoft.com/office/powerpoint/2010/main" val="53940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DEE2-1BD1-4470-8A48-D51A2653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9467-DA28-41B4-AA9D-38DE15FFA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0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450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Segoe Pro</vt:lpstr>
      <vt:lpstr>Arial</vt:lpstr>
      <vt:lpstr>Calibri</vt:lpstr>
      <vt:lpstr>Calibri Light</vt:lpstr>
      <vt:lpstr>Office Theme</vt:lpstr>
      <vt:lpstr>PowerPoint Presentation</vt:lpstr>
      <vt:lpstr>Programming paradigms</vt:lpstr>
      <vt:lpstr>Procedural programming paradigm</vt:lpstr>
      <vt:lpstr>Object-oriented programming paradigm</vt:lpstr>
      <vt:lpstr>Functional programming paradigm </vt:lpstr>
      <vt:lpstr>Compile and linking</vt:lpstr>
      <vt:lpstr>Memory management</vt:lpstr>
      <vt:lpstr>Stack and heap</vt:lpstr>
      <vt:lpstr>CMake</vt:lpstr>
      <vt:lpstr>gnu make, Linux, single configuration</vt:lpstr>
      <vt:lpstr>VS, Windows, multi configurations</vt:lpstr>
      <vt:lpstr>Keep the picture in mind</vt:lpstr>
      <vt:lpstr>Questions</vt:lpstr>
      <vt:lpstr>Useful techniques</vt:lpstr>
      <vt:lpstr>Stack Buffer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Ye</dc:creator>
  <cp:lastModifiedBy>Lu Ye</cp:lastModifiedBy>
  <cp:revision>1</cp:revision>
  <dcterms:created xsi:type="dcterms:W3CDTF">2019-12-23T09:08:44Z</dcterms:created>
  <dcterms:modified xsi:type="dcterms:W3CDTF">2020-06-30T11:03:35Z</dcterms:modified>
</cp:coreProperties>
</file>