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888C3E-D837-478D-9E7C-2F70ED706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6BED96-A30B-4CF7-A65D-424B60021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2A0306-9CB0-428D-97C5-2B11350F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B65E-E662-4790-A0A9-205E7D9EE85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86C52A-2BA8-4F75-B4BA-16763AF4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585146-C743-4DA5-A98F-FFF44AC8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2231-A76A-4FD9-BB4F-9AF3BE9208F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3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118B98-A2C8-4187-B85D-841EEED3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7E63CC-ACDD-40F9-AE75-607E2BD32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B610F1-8704-4F2A-A2F8-41806E33C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B65E-E662-4790-A0A9-205E7D9EE85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90E331-DDCB-42B4-AF78-63EC80FC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F99A49-9271-4C12-9C55-ED0231EE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2231-A76A-4FD9-BB4F-9AF3BE9208F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4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AC3B037-5D77-42D1-941A-362FE3032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721814D-DF9F-4FC9-9FCC-B5BF21788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BA787A-7939-412A-AA81-3E0CF4F1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B65E-E662-4790-A0A9-205E7D9EE85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B94C87-B246-42B1-B845-1E30E91B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58A837-FA42-428A-971C-E3E34461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2231-A76A-4FD9-BB4F-9AF3BE9208F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3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96B26-E6D5-4040-B3B1-75503741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2316FA-214A-4511-ABC2-08D6C9544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8AC596-8AC8-491B-9B9C-0C9842F93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B65E-E662-4790-A0A9-205E7D9EE85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3DE293-24C4-4AC2-A7F9-D269548D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8ECE91-2A13-485D-B6DC-E6895DBA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2231-A76A-4FD9-BB4F-9AF3BE9208F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2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90AE36-3D75-4E3B-A6B4-FD3ADCC15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F2D174-03C1-40D6-85BE-04CC76633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BA4599-5C97-4213-9DAF-6B707ED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B65E-E662-4790-A0A9-205E7D9EE85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2D33A0-5EEE-4260-8564-FFAD55E9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474A7B-B770-4C97-8970-22FCDE241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2231-A76A-4FD9-BB4F-9AF3BE9208F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4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3823DD-2BDE-41B4-B880-51E7E8E9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CB07FE-49CC-4F6C-83AD-3091E32F0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72F198-8BD2-4588-8ACE-16F9D5CF8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405624-4F71-497C-9249-DD13DED0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B65E-E662-4790-A0A9-205E7D9EE85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8A5D36-3C23-4244-94B6-9C624584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4DDF57-587B-4239-954B-E5E32E00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2231-A76A-4FD9-BB4F-9AF3BE9208F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0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990E61-4C09-44CB-B826-01E99828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8F5B97-E3B8-4BCE-8E05-560076AF4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617248-550B-4431-B3FB-A4D04F698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92907EA-7790-4F1F-8BE7-608850CA12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9512CF0-A997-4D97-9571-C9EFFADC7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C267E5E-CA9B-4DAB-92E0-08C3C734D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B65E-E662-4790-A0A9-205E7D9EE85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5B187B0-8D43-435D-AD8D-F0E5450E3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BC68999-5F54-4A01-90BB-00ACC429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2231-A76A-4FD9-BB4F-9AF3BE9208F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0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F98227-FBC9-43F8-AD52-0763CB6E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500621-35A1-41D8-B7F2-82F35A93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B65E-E662-4790-A0A9-205E7D9EE85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550EA2D-4F5A-49F2-ACE2-720B1FED1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17BF2A-6F72-4F8D-9250-704190DB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2231-A76A-4FD9-BB4F-9AF3BE9208F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6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241160D-624E-4D69-ADCA-7E20E81F1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B65E-E662-4790-A0A9-205E7D9EE85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F264A66-07DF-4E0B-812D-AD3FDBC6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9B39AD-6114-40AA-81E3-1EA45B172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2231-A76A-4FD9-BB4F-9AF3BE9208F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15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3AD765-8BB8-4FAF-85F2-68C6EC83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E125F1-8313-454E-A6FD-2D2A7C7E5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D7C4DB-68FD-47B9-AA9F-D12181E28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FDE362-8C86-4B5F-A047-4383164A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B65E-E662-4790-A0A9-205E7D9EE85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7D2AFF-D874-46A1-BCA7-842935C4B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C5821F-8171-4D2E-AD2C-B247CCE9A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2231-A76A-4FD9-BB4F-9AF3BE9208F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9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782D2-5C5E-4671-B4A2-CEDA48D8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8CB0CA2-565F-4FC4-8F58-1FB1D1774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7BAC04-599C-488D-AFA9-A593F090B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1778A9-7631-4D87-BEE9-989950B3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B65E-E662-4790-A0A9-205E7D9EE85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6B0467-5A76-4081-93AB-684992A62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57E0B9-DB9B-45E2-98AD-B90F3886F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2231-A76A-4FD9-BB4F-9AF3BE9208F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3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13E92C2-30EB-4EA0-98F5-E7F156A39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C7763B-BB5A-44ED-8B5C-161A99F75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8B003F-0C88-4767-8BE8-B11FC818B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9B65E-E662-4790-A0A9-205E7D9EE85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785BFA-931D-444C-8FF7-2E0158687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59FD3C-AF00-4699-836C-EC1B618DE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52231-A76A-4FD9-BB4F-9AF3BE9208F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734F9E-2A0C-4071-A229-8069536CB3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PowerPoint document for ITMD-543 lab.</a:t>
            </a:r>
          </a:p>
        </p:txBody>
      </p:sp>
    </p:spTree>
    <p:extLst>
      <p:ext uri="{BB962C8B-B14F-4D97-AF65-F5344CB8AC3E}">
        <p14:creationId xmlns:p14="http://schemas.microsoft.com/office/powerpoint/2010/main" val="15239966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PowerPoint document for ITMD-543 lab.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document for ITMD-543 lab.</dc:title>
  <dc:creator>YE Lucie</dc:creator>
  <cp:lastModifiedBy>YE Lucie</cp:lastModifiedBy>
  <cp:revision>1</cp:revision>
  <dcterms:created xsi:type="dcterms:W3CDTF">2023-11-16T19:49:15Z</dcterms:created>
  <dcterms:modified xsi:type="dcterms:W3CDTF">2023-11-16T19:49:25Z</dcterms:modified>
</cp:coreProperties>
</file>