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2230-55BD-4C70-AE21-800749E5AA12}" type="datetimeFigureOut">
              <a:rPr lang="zh-CN" altLang="en-US" smtClean="0"/>
              <a:t>2011/1/19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85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2230-55BD-4C70-AE21-800749E5AA12}" type="datetimeFigureOut">
              <a:rPr lang="zh-CN" altLang="en-US" smtClean="0"/>
              <a:t>2011/1/19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96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2230-55BD-4C70-AE21-800749E5AA12}" type="datetimeFigureOut">
              <a:rPr lang="zh-CN" altLang="en-US" smtClean="0"/>
              <a:t>2011/1/19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79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2230-55BD-4C70-AE21-800749E5AA12}" type="datetimeFigureOut">
              <a:rPr lang="zh-CN" altLang="en-US" smtClean="0"/>
              <a:t>2011/1/19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20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2230-55BD-4C70-AE21-800749E5AA12}" type="datetimeFigureOut">
              <a:rPr lang="zh-CN" altLang="en-US" smtClean="0"/>
              <a:t>2011/1/19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45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2230-55BD-4C70-AE21-800749E5AA12}" type="datetimeFigureOut">
              <a:rPr lang="zh-CN" altLang="en-US" smtClean="0"/>
              <a:t>2011/1/19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10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2230-55BD-4C70-AE21-800749E5AA12}" type="datetimeFigureOut">
              <a:rPr lang="zh-CN" altLang="en-US" smtClean="0"/>
              <a:t>2011/1/19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54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2230-55BD-4C70-AE21-800749E5AA12}" type="datetimeFigureOut">
              <a:rPr lang="zh-CN" altLang="en-US" smtClean="0"/>
              <a:t>2011/1/19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2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2230-55BD-4C70-AE21-800749E5AA12}" type="datetimeFigureOut">
              <a:rPr lang="zh-CN" altLang="en-US" smtClean="0"/>
              <a:t>2011/1/19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77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2230-55BD-4C70-AE21-800749E5AA12}" type="datetimeFigureOut">
              <a:rPr lang="zh-CN" altLang="en-US" smtClean="0"/>
              <a:t>2011/1/19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23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2230-55BD-4C70-AE21-800749E5AA12}" type="datetimeFigureOut">
              <a:rPr lang="zh-CN" altLang="en-US" smtClean="0"/>
              <a:t>2011/1/19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4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2230-55BD-4C70-AE21-800749E5AA12}" type="datetimeFigureOut">
              <a:rPr lang="zh-CN" altLang="en-US" smtClean="0"/>
              <a:t>2011/1/19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2D266-7194-41F8-B629-99BD258F5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5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27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zxy</dc:creator>
  <cp:lastModifiedBy>zxy</cp:lastModifiedBy>
  <cp:revision>1</cp:revision>
  <dcterms:created xsi:type="dcterms:W3CDTF">2011-01-19T05:22:13Z</dcterms:created>
  <dcterms:modified xsi:type="dcterms:W3CDTF">2011-01-19T05:23:14Z</dcterms:modified>
</cp:coreProperties>
</file>