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4C7ED-682D-40F4-99DD-7F5660E62A03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3C3E1-49B8-474E-A688-121CE931BB43}">
      <dgm:prSet phldrT="[文本]"/>
      <dgm:spPr/>
      <dgm:t>
        <a:bodyPr/>
        <a:lstStyle/>
        <a:p>
          <a:r>
            <a:rPr lang="en-US" altLang="zh-CN" dirty="0" smtClean="0"/>
            <a:t>Asp.net MVC</a:t>
          </a:r>
          <a:endParaRPr lang="zh-CN" altLang="en-US" dirty="0"/>
        </a:p>
      </dgm:t>
    </dgm:pt>
    <dgm:pt modelId="{21BD3B19-17F3-4D4D-9FD8-EEE098CF4D31}" type="par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CA555C1C-24EF-4DF2-BCFB-808C1A97ABD7}" type="sibTrans" cxnId="{6CA4D850-2BDA-4492-A7F9-0903DEA4DB9D}">
      <dgm:prSet/>
      <dgm:spPr/>
      <dgm:t>
        <a:bodyPr/>
        <a:lstStyle/>
        <a:p>
          <a:endParaRPr lang="zh-CN" altLang="en-US"/>
        </a:p>
      </dgm:t>
    </dgm:pt>
    <dgm:pt modelId="{BF0B1A9C-C638-4396-A958-FFED379875E5}">
      <dgm:prSet phldrT="[文本]"/>
      <dgm:spPr/>
      <dgm:t>
        <a:bodyPr/>
        <a:lstStyle/>
        <a:p>
          <a:r>
            <a:rPr lang="en-US" altLang="zh-CN" dirty="0" err="1" smtClean="0"/>
            <a:t>Spring.Net</a:t>
          </a:r>
          <a:endParaRPr lang="zh-CN" altLang="en-US" dirty="0"/>
        </a:p>
      </dgm:t>
    </dgm:pt>
    <dgm:pt modelId="{5842AA8B-B6C8-44B2-95F0-C4A1B154A77B}" type="par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3E18B22C-99B9-400D-AF92-3E66B1806C7E}" type="sibTrans" cxnId="{19F9EDAD-2D56-4CBB-9C32-F606C36D5F7D}">
      <dgm:prSet/>
      <dgm:spPr/>
      <dgm:t>
        <a:bodyPr/>
        <a:lstStyle/>
        <a:p>
          <a:endParaRPr lang="zh-CN" altLang="en-US"/>
        </a:p>
      </dgm:t>
    </dgm:pt>
    <dgm:pt modelId="{DFB99D2A-ECC6-45FF-A8DE-7A9053F5FC6D}">
      <dgm:prSet phldrT="[文本]"/>
      <dgm:spPr/>
      <dgm:t>
        <a:bodyPr/>
        <a:lstStyle/>
        <a:p>
          <a:r>
            <a:rPr lang="en-US" altLang="zh-CN" dirty="0" err="1" smtClean="0"/>
            <a:t>Linq</a:t>
          </a:r>
          <a:r>
            <a:rPr lang="en-US" altLang="zh-CN" dirty="0" smtClean="0"/>
            <a:t> to SQL</a:t>
          </a:r>
          <a:endParaRPr lang="zh-CN" altLang="en-US" dirty="0"/>
        </a:p>
      </dgm:t>
    </dgm:pt>
    <dgm:pt modelId="{552DDCC7-30DB-4A32-8C74-D7D26C273E0A}" type="par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A55C2E93-1534-47D0-8094-8BADD2AA90A6}" type="sibTrans" cxnId="{0FFEE42B-86D2-4BCD-8F98-A73D884B77C8}">
      <dgm:prSet/>
      <dgm:spPr/>
      <dgm:t>
        <a:bodyPr/>
        <a:lstStyle/>
        <a:p>
          <a:endParaRPr lang="zh-CN" altLang="en-US"/>
        </a:p>
      </dgm:t>
    </dgm:pt>
    <dgm:pt modelId="{7FFC0B04-937C-40DD-A295-00DF343B95DB}" type="pres">
      <dgm:prSet presAssocID="{DA84C7ED-682D-40F4-99DD-7F5660E62A03}" presName="linear" presStyleCnt="0">
        <dgm:presLayoutVars>
          <dgm:dir/>
          <dgm:resizeHandles val="exact"/>
        </dgm:presLayoutVars>
      </dgm:prSet>
      <dgm:spPr/>
    </dgm:pt>
    <dgm:pt modelId="{BF8EF955-42FF-4279-A334-064D0EA3E4C6}" type="pres">
      <dgm:prSet presAssocID="{B0C3C3E1-49B8-474E-A688-121CE931BB43}" presName="comp" presStyleCnt="0"/>
      <dgm:spPr/>
    </dgm:pt>
    <dgm:pt modelId="{8DEADAF8-25C5-4093-8643-8F85A6728238}" type="pres">
      <dgm:prSet presAssocID="{B0C3C3E1-49B8-474E-A688-121CE931BB43}" presName="box" presStyleLbl="node1" presStyleIdx="0" presStyleCnt="3"/>
      <dgm:spPr/>
    </dgm:pt>
    <dgm:pt modelId="{74DA16B2-8340-4019-9203-B29057E84034}" type="pres">
      <dgm:prSet presAssocID="{B0C3C3E1-49B8-474E-A688-121CE931BB43}" presName="img" presStyleLbl="fgImgPlace1" presStyleIdx="0" presStyleCnt="3"/>
      <dgm:spPr/>
    </dgm:pt>
    <dgm:pt modelId="{9A2BCF34-20AE-4E63-97BA-D26C099C1815}" type="pres">
      <dgm:prSet presAssocID="{B0C3C3E1-49B8-474E-A688-121CE931BB43}" presName="text" presStyleLbl="node1" presStyleIdx="0" presStyleCnt="3">
        <dgm:presLayoutVars>
          <dgm:bulletEnabled val="1"/>
        </dgm:presLayoutVars>
      </dgm:prSet>
      <dgm:spPr/>
    </dgm:pt>
    <dgm:pt modelId="{1A43E598-C1AF-49CD-B03C-CE864059EDD6}" type="pres">
      <dgm:prSet presAssocID="{CA555C1C-24EF-4DF2-BCFB-808C1A97ABD7}" presName="spacer" presStyleCnt="0"/>
      <dgm:spPr/>
    </dgm:pt>
    <dgm:pt modelId="{C2CB71EF-4E26-4F11-B44E-464E31199F65}" type="pres">
      <dgm:prSet presAssocID="{BF0B1A9C-C638-4396-A958-FFED379875E5}" presName="comp" presStyleCnt="0"/>
      <dgm:spPr/>
    </dgm:pt>
    <dgm:pt modelId="{B6940FFA-42AA-476E-8CCD-0946CC43F913}" type="pres">
      <dgm:prSet presAssocID="{BF0B1A9C-C638-4396-A958-FFED379875E5}" presName="box" presStyleLbl="node1" presStyleIdx="1" presStyleCnt="3"/>
      <dgm:spPr/>
    </dgm:pt>
    <dgm:pt modelId="{E1CF4C7F-0B98-4D49-A45D-4D994ED65361}" type="pres">
      <dgm:prSet presAssocID="{BF0B1A9C-C638-4396-A958-FFED379875E5}" presName="img" presStyleLbl="fgImgPlace1" presStyleIdx="1" presStyleCnt="3"/>
      <dgm:spPr/>
    </dgm:pt>
    <dgm:pt modelId="{64165F79-5FE0-4526-B796-E2DEB35CAEF6}" type="pres">
      <dgm:prSet presAssocID="{BF0B1A9C-C638-4396-A958-FFED379875E5}" presName="text" presStyleLbl="node1" presStyleIdx="1" presStyleCnt="3">
        <dgm:presLayoutVars>
          <dgm:bulletEnabled val="1"/>
        </dgm:presLayoutVars>
      </dgm:prSet>
      <dgm:spPr/>
    </dgm:pt>
    <dgm:pt modelId="{D6AECE46-C9E8-4533-94C1-5C925C59FB5D}" type="pres">
      <dgm:prSet presAssocID="{3E18B22C-99B9-400D-AF92-3E66B1806C7E}" presName="spacer" presStyleCnt="0"/>
      <dgm:spPr/>
    </dgm:pt>
    <dgm:pt modelId="{08CAE4F7-37F2-4D71-A212-A29D4CF9F0F3}" type="pres">
      <dgm:prSet presAssocID="{DFB99D2A-ECC6-45FF-A8DE-7A9053F5FC6D}" presName="comp" presStyleCnt="0"/>
      <dgm:spPr/>
    </dgm:pt>
    <dgm:pt modelId="{71C137F5-755B-4767-B638-1DF036768AF9}" type="pres">
      <dgm:prSet presAssocID="{DFB99D2A-ECC6-45FF-A8DE-7A9053F5FC6D}" presName="box" presStyleLbl="node1" presStyleIdx="2" presStyleCnt="3"/>
      <dgm:spPr/>
    </dgm:pt>
    <dgm:pt modelId="{619790D4-52B9-46E5-B502-47AC80E4300D}" type="pres">
      <dgm:prSet presAssocID="{DFB99D2A-ECC6-45FF-A8DE-7A9053F5FC6D}" presName="img" presStyleLbl="fgImgPlace1" presStyleIdx="2" presStyleCnt="3"/>
      <dgm:spPr/>
    </dgm:pt>
    <dgm:pt modelId="{0A5CD429-6585-49C0-A1B1-681A83AD5A80}" type="pres">
      <dgm:prSet presAssocID="{DFB99D2A-ECC6-45FF-A8DE-7A9053F5FC6D}" presName="text" presStyleLbl="node1" presStyleIdx="2" presStyleCnt="3">
        <dgm:presLayoutVars>
          <dgm:bulletEnabled val="1"/>
        </dgm:presLayoutVars>
      </dgm:prSet>
      <dgm:spPr/>
    </dgm:pt>
  </dgm:ptLst>
  <dgm:cxnLst>
    <dgm:cxn modelId="{19F9EDAD-2D56-4CBB-9C32-F606C36D5F7D}" srcId="{DA84C7ED-682D-40F4-99DD-7F5660E62A03}" destId="{BF0B1A9C-C638-4396-A958-FFED379875E5}" srcOrd="1" destOrd="0" parTransId="{5842AA8B-B6C8-44B2-95F0-C4A1B154A77B}" sibTransId="{3E18B22C-99B9-400D-AF92-3E66B1806C7E}"/>
    <dgm:cxn modelId="{C2AF9C45-EFC5-4230-BE79-E199A4B1D0FE}" type="presOf" srcId="{BF0B1A9C-C638-4396-A958-FFED379875E5}" destId="{64165F79-5FE0-4526-B796-E2DEB35CAEF6}" srcOrd="1" destOrd="0" presId="urn:microsoft.com/office/officeart/2005/8/layout/vList4"/>
    <dgm:cxn modelId="{1E4C759B-DC61-47E6-9D6F-A91819C4A57F}" type="presOf" srcId="{B0C3C3E1-49B8-474E-A688-121CE931BB43}" destId="{9A2BCF34-20AE-4E63-97BA-D26C099C1815}" srcOrd="1" destOrd="0" presId="urn:microsoft.com/office/officeart/2005/8/layout/vList4"/>
    <dgm:cxn modelId="{09B60918-821D-4F2B-992C-A9BF35909DF1}" type="presOf" srcId="{B0C3C3E1-49B8-474E-A688-121CE931BB43}" destId="{8DEADAF8-25C5-4093-8643-8F85A6728238}" srcOrd="0" destOrd="0" presId="urn:microsoft.com/office/officeart/2005/8/layout/vList4"/>
    <dgm:cxn modelId="{6CA4D850-2BDA-4492-A7F9-0903DEA4DB9D}" srcId="{DA84C7ED-682D-40F4-99DD-7F5660E62A03}" destId="{B0C3C3E1-49B8-474E-A688-121CE931BB43}" srcOrd="0" destOrd="0" parTransId="{21BD3B19-17F3-4D4D-9FD8-EEE098CF4D31}" sibTransId="{CA555C1C-24EF-4DF2-BCFB-808C1A97ABD7}"/>
    <dgm:cxn modelId="{0FFEE42B-86D2-4BCD-8F98-A73D884B77C8}" srcId="{DA84C7ED-682D-40F4-99DD-7F5660E62A03}" destId="{DFB99D2A-ECC6-45FF-A8DE-7A9053F5FC6D}" srcOrd="2" destOrd="0" parTransId="{552DDCC7-30DB-4A32-8C74-D7D26C273E0A}" sibTransId="{A55C2E93-1534-47D0-8094-8BADD2AA90A6}"/>
    <dgm:cxn modelId="{EB971DB5-9E07-4C20-A69C-AFD74FED1759}" type="presOf" srcId="{BF0B1A9C-C638-4396-A958-FFED379875E5}" destId="{B6940FFA-42AA-476E-8CCD-0946CC43F913}" srcOrd="0" destOrd="0" presId="urn:microsoft.com/office/officeart/2005/8/layout/vList4"/>
    <dgm:cxn modelId="{CDBE4FAF-2646-4DEC-A514-79E9F4BF9DC7}" type="presOf" srcId="{DFB99D2A-ECC6-45FF-A8DE-7A9053F5FC6D}" destId="{0A5CD429-6585-49C0-A1B1-681A83AD5A80}" srcOrd="1" destOrd="0" presId="urn:microsoft.com/office/officeart/2005/8/layout/vList4"/>
    <dgm:cxn modelId="{BC6A0FEE-74A6-4902-8973-EF78001B4556}" type="presOf" srcId="{DA84C7ED-682D-40F4-99DD-7F5660E62A03}" destId="{7FFC0B04-937C-40DD-A295-00DF343B95DB}" srcOrd="0" destOrd="0" presId="urn:microsoft.com/office/officeart/2005/8/layout/vList4"/>
    <dgm:cxn modelId="{3DA865D1-4843-4069-BE67-7BB685D9C887}" type="presOf" srcId="{DFB99D2A-ECC6-45FF-A8DE-7A9053F5FC6D}" destId="{71C137F5-755B-4767-B638-1DF036768AF9}" srcOrd="0" destOrd="0" presId="urn:microsoft.com/office/officeart/2005/8/layout/vList4"/>
    <dgm:cxn modelId="{D2001D40-DF42-4C80-915F-A8DA19B9A2BB}" type="presParOf" srcId="{7FFC0B04-937C-40DD-A295-00DF343B95DB}" destId="{BF8EF955-42FF-4279-A334-064D0EA3E4C6}" srcOrd="0" destOrd="0" presId="urn:microsoft.com/office/officeart/2005/8/layout/vList4"/>
    <dgm:cxn modelId="{62B2000A-4071-496F-82CB-985FB175D7BC}" type="presParOf" srcId="{BF8EF955-42FF-4279-A334-064D0EA3E4C6}" destId="{8DEADAF8-25C5-4093-8643-8F85A6728238}" srcOrd="0" destOrd="0" presId="urn:microsoft.com/office/officeart/2005/8/layout/vList4"/>
    <dgm:cxn modelId="{19A02C4B-08CC-4DC2-BA9C-C6AEC8D66E16}" type="presParOf" srcId="{BF8EF955-42FF-4279-A334-064D0EA3E4C6}" destId="{74DA16B2-8340-4019-9203-B29057E84034}" srcOrd="1" destOrd="0" presId="urn:microsoft.com/office/officeart/2005/8/layout/vList4"/>
    <dgm:cxn modelId="{12CEE2AF-5D34-482C-B3D6-743581D9B1CF}" type="presParOf" srcId="{BF8EF955-42FF-4279-A334-064D0EA3E4C6}" destId="{9A2BCF34-20AE-4E63-97BA-D26C099C1815}" srcOrd="2" destOrd="0" presId="urn:microsoft.com/office/officeart/2005/8/layout/vList4"/>
    <dgm:cxn modelId="{027F393C-4B7E-4AF7-A9DC-2E612886BD46}" type="presParOf" srcId="{7FFC0B04-937C-40DD-A295-00DF343B95DB}" destId="{1A43E598-C1AF-49CD-B03C-CE864059EDD6}" srcOrd="1" destOrd="0" presId="urn:microsoft.com/office/officeart/2005/8/layout/vList4"/>
    <dgm:cxn modelId="{2E05F390-760C-4806-88F6-D282BEE4D84F}" type="presParOf" srcId="{7FFC0B04-937C-40DD-A295-00DF343B95DB}" destId="{C2CB71EF-4E26-4F11-B44E-464E31199F65}" srcOrd="2" destOrd="0" presId="urn:microsoft.com/office/officeart/2005/8/layout/vList4"/>
    <dgm:cxn modelId="{C007E2A9-EE6A-42F3-8248-87CFD5C84A9F}" type="presParOf" srcId="{C2CB71EF-4E26-4F11-B44E-464E31199F65}" destId="{B6940FFA-42AA-476E-8CCD-0946CC43F913}" srcOrd="0" destOrd="0" presId="urn:microsoft.com/office/officeart/2005/8/layout/vList4"/>
    <dgm:cxn modelId="{5FE322CC-128C-4FE2-8119-F4475A127815}" type="presParOf" srcId="{C2CB71EF-4E26-4F11-B44E-464E31199F65}" destId="{E1CF4C7F-0B98-4D49-A45D-4D994ED65361}" srcOrd="1" destOrd="0" presId="urn:microsoft.com/office/officeart/2005/8/layout/vList4"/>
    <dgm:cxn modelId="{0EF333D7-AB85-4995-AD35-3456A50376F6}" type="presParOf" srcId="{C2CB71EF-4E26-4F11-B44E-464E31199F65}" destId="{64165F79-5FE0-4526-B796-E2DEB35CAEF6}" srcOrd="2" destOrd="0" presId="urn:microsoft.com/office/officeart/2005/8/layout/vList4"/>
    <dgm:cxn modelId="{5D4B38FB-DC45-45D8-9C72-ED4936E1A278}" type="presParOf" srcId="{7FFC0B04-937C-40DD-A295-00DF343B95DB}" destId="{D6AECE46-C9E8-4533-94C1-5C925C59FB5D}" srcOrd="3" destOrd="0" presId="urn:microsoft.com/office/officeart/2005/8/layout/vList4"/>
    <dgm:cxn modelId="{4C0816DF-8411-4EC2-8ED2-D8CD7CA733A4}" type="presParOf" srcId="{7FFC0B04-937C-40DD-A295-00DF343B95DB}" destId="{08CAE4F7-37F2-4D71-A212-A29D4CF9F0F3}" srcOrd="4" destOrd="0" presId="urn:microsoft.com/office/officeart/2005/8/layout/vList4"/>
    <dgm:cxn modelId="{7A5C51BC-1C38-4622-B85A-F2424C9592B8}" type="presParOf" srcId="{08CAE4F7-37F2-4D71-A212-A29D4CF9F0F3}" destId="{71C137F5-755B-4767-B638-1DF036768AF9}" srcOrd="0" destOrd="0" presId="urn:microsoft.com/office/officeart/2005/8/layout/vList4"/>
    <dgm:cxn modelId="{39EF0450-922D-40DF-9699-8D7CB6D38FDE}" type="presParOf" srcId="{08CAE4F7-37F2-4D71-A212-A29D4CF9F0F3}" destId="{619790D4-52B9-46E5-B502-47AC80E4300D}" srcOrd="1" destOrd="0" presId="urn:microsoft.com/office/officeart/2005/8/layout/vList4"/>
    <dgm:cxn modelId="{6DBD440E-82CF-4FFF-B7EC-E938E508E39B}" type="presParOf" srcId="{08CAE4F7-37F2-4D71-A212-A29D4CF9F0F3}" destId="{0A5CD429-6585-49C0-A1B1-681A83AD5A8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ADAF8-25C5-4093-8643-8F85A6728238}">
      <dsp:nvSpPr>
        <dsp:cNvPr id="0" name=""/>
        <dsp:cNvSpPr/>
      </dsp:nvSpPr>
      <dsp:spPr>
        <a:xfrm>
          <a:off x="0" y="0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Asp.net MVC</a:t>
          </a:r>
          <a:endParaRPr lang="zh-CN" altLang="en-US" sz="4900" kern="1200" dirty="0"/>
        </a:p>
      </dsp:txBody>
      <dsp:txXfrm>
        <a:off x="1589623" y="0"/>
        <a:ext cx="5819238" cy="1078507"/>
      </dsp:txXfrm>
    </dsp:sp>
    <dsp:sp modelId="{74DA16B2-8340-4019-9203-B29057E84034}">
      <dsp:nvSpPr>
        <dsp:cNvPr id="0" name=""/>
        <dsp:cNvSpPr/>
      </dsp:nvSpPr>
      <dsp:spPr>
        <a:xfrm>
          <a:off x="107850" y="107850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940FFA-42AA-476E-8CCD-0946CC43F913}">
      <dsp:nvSpPr>
        <dsp:cNvPr id="0" name=""/>
        <dsp:cNvSpPr/>
      </dsp:nvSpPr>
      <dsp:spPr>
        <a:xfrm>
          <a:off x="0" y="1186358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Spring.Net</a:t>
          </a:r>
          <a:endParaRPr lang="zh-CN" altLang="en-US" sz="4900" kern="1200" dirty="0"/>
        </a:p>
      </dsp:txBody>
      <dsp:txXfrm>
        <a:off x="1589623" y="1186358"/>
        <a:ext cx="5819238" cy="1078507"/>
      </dsp:txXfrm>
    </dsp:sp>
    <dsp:sp modelId="{E1CF4C7F-0B98-4D49-A45D-4D994ED65361}">
      <dsp:nvSpPr>
        <dsp:cNvPr id="0" name=""/>
        <dsp:cNvSpPr/>
      </dsp:nvSpPr>
      <dsp:spPr>
        <a:xfrm>
          <a:off x="107850" y="1294209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C137F5-755B-4767-B638-1DF036768AF9}">
      <dsp:nvSpPr>
        <dsp:cNvPr id="0" name=""/>
        <dsp:cNvSpPr/>
      </dsp:nvSpPr>
      <dsp:spPr>
        <a:xfrm>
          <a:off x="0" y="2372717"/>
          <a:ext cx="7408862" cy="1078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Linq</a:t>
          </a:r>
          <a:r>
            <a:rPr lang="en-US" altLang="zh-CN" sz="4900" kern="1200" dirty="0" smtClean="0"/>
            <a:t> to SQL</a:t>
          </a:r>
          <a:endParaRPr lang="zh-CN" altLang="en-US" sz="4900" kern="1200" dirty="0"/>
        </a:p>
      </dsp:txBody>
      <dsp:txXfrm>
        <a:off x="1589623" y="2372717"/>
        <a:ext cx="5819238" cy="1078507"/>
      </dsp:txXfrm>
    </dsp:sp>
    <dsp:sp modelId="{619790D4-52B9-46E5-B502-47AC80E4300D}">
      <dsp:nvSpPr>
        <dsp:cNvPr id="0" name=""/>
        <dsp:cNvSpPr/>
      </dsp:nvSpPr>
      <dsp:spPr>
        <a:xfrm>
          <a:off x="107850" y="2480567"/>
          <a:ext cx="1481772" cy="8628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English SNS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英语学习社区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38850"/>
              </p:ext>
            </p:extLst>
          </p:nvPr>
        </p:nvGraphicFramePr>
        <p:xfrm>
          <a:off x="899592" y="278092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9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916832"/>
            <a:ext cx="2979853" cy="1041565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  <a:p>
            <a:r>
              <a:rPr lang="en-US" altLang="zh-CN" dirty="0" smtClean="0"/>
              <a:t>Bing </a:t>
            </a:r>
            <a:r>
              <a:rPr lang="zh-CN" altLang="en-US" dirty="0" smtClean="0"/>
              <a:t>翻译系统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外部系统：整句翻译系统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5260075" cy="330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5013176"/>
            <a:ext cx="30963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的翻译结果，返回给用户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403789" cy="969557"/>
          </a:xfrm>
        </p:spPr>
        <p:txBody>
          <a:bodyPr/>
          <a:lstStyle/>
          <a:p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外部系统：</a:t>
            </a:r>
            <a:r>
              <a:rPr lang="en-US" altLang="zh-CN" dirty="0" err="1" smtClean="0"/>
              <a:t>jaccount</a:t>
            </a:r>
            <a:r>
              <a:rPr lang="zh-CN" altLang="en-US" dirty="0" smtClean="0"/>
              <a:t>登陆系统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7971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服务器获取</a:t>
            </a:r>
            <a:r>
              <a:rPr lang="en-US" altLang="zh-CN" dirty="0" smtClean="0"/>
              <a:t>ticket</a:t>
            </a:r>
            <a:r>
              <a:rPr lang="zh-CN" altLang="en-US" dirty="0" smtClean="0"/>
              <a:t>并进行验证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28913"/>
            <a:ext cx="5600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</TotalTime>
  <Words>51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English SNS</vt:lpstr>
      <vt:lpstr>框架复用</vt:lpstr>
      <vt:lpstr>外部系统：整句翻译系统</vt:lpstr>
      <vt:lpstr>外部系统：jaccount登陆系统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zxy</dc:creator>
  <cp:lastModifiedBy>zxy</cp:lastModifiedBy>
  <cp:revision>4</cp:revision>
  <dcterms:created xsi:type="dcterms:W3CDTF">2011-01-19T05:22:13Z</dcterms:created>
  <dcterms:modified xsi:type="dcterms:W3CDTF">2011-01-19T14:20:34Z</dcterms:modified>
</cp:coreProperties>
</file>