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1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AA06E-243D-4982-91B8-91FCFBBD1CA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23041B-F052-4D83-A3C2-22A792284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Package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Cory </a:t>
            </a:r>
            <a:r>
              <a:rPr lang="en-US" dirty="0" err="1" smtClean="0"/>
              <a:t>Yelverton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– a group of elements that are related. If you remove a package  from a model so goes all the elements.</a:t>
            </a:r>
          </a:p>
          <a:p>
            <a:r>
              <a:rPr lang="en-US" dirty="0" smtClean="0"/>
              <a:t>Elements – parts of a package. ( Type, Dependency, Constraint, Classifier,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Namespace – element that contains  set of elements that can be imported by name</a:t>
            </a:r>
          </a:p>
          <a:p>
            <a:r>
              <a:rPr lang="en-US" dirty="0" smtClean="0"/>
              <a:t>Package Diagram – UML diagram that shows structure at the level of packages. Elements typically shown : package, elements, dependency, imports, imports, and merges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merge – relationship between packages where one package is extended by the other</a:t>
            </a:r>
          </a:p>
          <a:p>
            <a:r>
              <a:rPr lang="en-US" dirty="0" smtClean="0"/>
              <a:t>Package import –  relationship between importing namespace and an imported package. </a:t>
            </a:r>
          </a:p>
          <a:p>
            <a:r>
              <a:rPr lang="en-US" dirty="0" smtClean="0"/>
              <a:t>Dependency – relationship to show elements require other packages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6" y="419276"/>
            <a:ext cx="8432372" cy="60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http://www.uml-diagrams.org/package-diagrams-overview.html</a:t>
            </a:r>
          </a:p>
        </p:txBody>
      </p:sp>
    </p:spTree>
    <p:extLst>
      <p:ext uri="{BB962C8B-B14F-4D97-AF65-F5344CB8AC3E}">
        <p14:creationId xmlns:p14="http://schemas.microsoft.com/office/powerpoint/2010/main" val="240128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635</TotalTime>
  <Words>134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UML Package Diagrams</vt:lpstr>
      <vt:lpstr>Definitions </vt:lpstr>
      <vt:lpstr>Definitions </vt:lpstr>
      <vt:lpstr>PowerPoint Presentation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Package Diagrams</dc:title>
  <dc:creator>Cory Yelverton</dc:creator>
  <cp:lastModifiedBy>Cory Yelverton</cp:lastModifiedBy>
  <cp:revision>8</cp:revision>
  <dcterms:created xsi:type="dcterms:W3CDTF">2017-09-21T08:20:04Z</dcterms:created>
  <dcterms:modified xsi:type="dcterms:W3CDTF">2017-09-21T18:55:37Z</dcterms:modified>
</cp:coreProperties>
</file>