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65" r:id="rId2"/>
  </p:sldMasterIdLst>
  <p:notesMasterIdLst>
    <p:notesMasterId r:id="rId8"/>
  </p:notesMasterIdLst>
  <p:sldIdLst>
    <p:sldId id="347" r:id="rId3"/>
    <p:sldId id="349" r:id="rId4"/>
    <p:sldId id="354" r:id="rId5"/>
    <p:sldId id="350" r:id="rId6"/>
    <p:sldId id="353" r:id="rId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77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云超" initials="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B2B31"/>
    <a:srgbClr val="E6E6E6"/>
    <a:srgbClr val="39243A"/>
    <a:srgbClr val="A6A6A6"/>
    <a:srgbClr val="00AFFE"/>
    <a:srgbClr val="ECEA58"/>
    <a:srgbClr val="F4E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1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505" y="49"/>
      </p:cViewPr>
      <p:guideLst>
        <p:guide orient="horz" pos="3838"/>
        <p:guide pos="7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4ACE4259-D986-4090-A2F3-C664FAD425CB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9BBD275-68CC-40D9-9B54-BCCA508321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378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2061D-D059-440A-9993-32183C69C4A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701E7-C7E4-462D-A514-9A240D9CE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47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 anchor="t"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2018/12/21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8740-28ED-4DAD-903F-28611B0D53BC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72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2018/12/21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8740-28ED-4DAD-903F-28611B0D53BC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526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2018/12/21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8740-28ED-4DAD-903F-28611B0D53BC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37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0" y="37579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5" name="任意多边形 64"/>
          <p:cNvSpPr/>
          <p:nvPr/>
        </p:nvSpPr>
        <p:spPr>
          <a:xfrm rot="13350635">
            <a:off x="374877" y="-3877897"/>
            <a:ext cx="11236092" cy="11116607"/>
          </a:xfrm>
          <a:custGeom>
            <a:avLst/>
            <a:gdLst>
              <a:gd name="connsiteX0" fmla="*/ 2268560 w 11252694"/>
              <a:gd name="connsiteY0" fmla="*/ 11010726 h 11010726"/>
              <a:gd name="connsiteX1" fmla="*/ 171534 w 11252694"/>
              <a:gd name="connsiteY1" fmla="*/ 8723072 h 11010726"/>
              <a:gd name="connsiteX2" fmla="*/ 129141 w 11252694"/>
              <a:gd name="connsiteY2" fmla="*/ 8524045 h 11010726"/>
              <a:gd name="connsiteX3" fmla="*/ 2957588 w 11252694"/>
              <a:gd name="connsiteY3" fmla="*/ 1313439 h 11010726"/>
              <a:gd name="connsiteX4" fmla="*/ 8614741 w 11252694"/>
              <a:gd name="connsiteY4" fmla="*/ 193423 h 11010726"/>
              <a:gd name="connsiteX5" fmla="*/ 8983338 w 11252694"/>
              <a:gd name="connsiteY5" fmla="*/ 299583 h 11010726"/>
              <a:gd name="connsiteX6" fmla="*/ 11252694 w 11252694"/>
              <a:gd name="connsiteY6" fmla="*/ 2775231 h 11010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52694" h="11010726">
                <a:moveTo>
                  <a:pt x="2268560" y="11010726"/>
                </a:moveTo>
                <a:lnTo>
                  <a:pt x="171534" y="8723072"/>
                </a:lnTo>
                <a:lnTo>
                  <a:pt x="129141" y="8524045"/>
                </a:lnTo>
                <a:cubicBezTo>
                  <a:pt x="-389380" y="5808587"/>
                  <a:pt x="673566" y="2965185"/>
                  <a:pt x="2957588" y="1313439"/>
                </a:cubicBezTo>
                <a:cubicBezTo>
                  <a:pt x="4649105" y="90177"/>
                  <a:pt x="6714236" y="-267070"/>
                  <a:pt x="8614741" y="193423"/>
                </a:cubicBezTo>
                <a:lnTo>
                  <a:pt x="8983338" y="299583"/>
                </a:lnTo>
                <a:lnTo>
                  <a:pt x="11252694" y="2775231"/>
                </a:ln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2018/12/21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1583" y="2674427"/>
            <a:ext cx="6132537" cy="15958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4000" b="1" i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3631" y="4353891"/>
            <a:ext cx="6132537" cy="44992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1" name="等腰三角形 40"/>
          <p:cNvSpPr/>
          <p:nvPr/>
        </p:nvSpPr>
        <p:spPr>
          <a:xfrm rot="18000000" flipH="1">
            <a:off x="8264078" y="2118378"/>
            <a:ext cx="443524" cy="386081"/>
          </a:xfrm>
          <a:prstGeom prst="triangle">
            <a:avLst/>
          </a:prstGeom>
          <a:solidFill>
            <a:srgbClr val="E7E6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2" name="等腰三角形 41"/>
          <p:cNvSpPr/>
          <p:nvPr/>
        </p:nvSpPr>
        <p:spPr>
          <a:xfrm rot="19813541" flipH="1">
            <a:off x="4935523" y="1487367"/>
            <a:ext cx="443524" cy="386081"/>
          </a:xfrm>
          <a:prstGeom prst="triangle">
            <a:avLst/>
          </a:prstGeom>
          <a:solidFill>
            <a:srgbClr val="1B90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3" name="等腰三角形 42"/>
          <p:cNvSpPr/>
          <p:nvPr/>
        </p:nvSpPr>
        <p:spPr>
          <a:xfrm rot="18000000" flipH="1">
            <a:off x="3034033" y="6243560"/>
            <a:ext cx="443524" cy="386081"/>
          </a:xfrm>
          <a:prstGeom prst="triangle">
            <a:avLst/>
          </a:prstGeom>
          <a:solidFill>
            <a:srgbClr val="E7E6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4" name="等腰三角形 43"/>
          <p:cNvSpPr/>
          <p:nvPr/>
        </p:nvSpPr>
        <p:spPr>
          <a:xfrm rot="19813541" flipH="1">
            <a:off x="2248357" y="1045924"/>
            <a:ext cx="443524" cy="386081"/>
          </a:xfrm>
          <a:prstGeom prst="triangle">
            <a:avLst/>
          </a:prstGeom>
          <a:solidFill>
            <a:srgbClr val="FDCD5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5" name="等腰三角形 44"/>
          <p:cNvSpPr/>
          <p:nvPr/>
        </p:nvSpPr>
        <p:spPr>
          <a:xfrm rot="18000000" flipH="1">
            <a:off x="3590151" y="5171429"/>
            <a:ext cx="443524" cy="386081"/>
          </a:xfrm>
          <a:prstGeom prst="triangle">
            <a:avLst/>
          </a:prstGeom>
          <a:solidFill>
            <a:srgbClr val="55C1E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6" name="等腰三角形 45"/>
          <p:cNvSpPr/>
          <p:nvPr/>
        </p:nvSpPr>
        <p:spPr>
          <a:xfrm rot="18000000" flipH="1">
            <a:off x="1358649" y="2497461"/>
            <a:ext cx="443524" cy="386081"/>
          </a:xfrm>
          <a:prstGeom prst="triangle">
            <a:avLst/>
          </a:prstGeom>
          <a:solidFill>
            <a:srgbClr val="E7E6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758568" y="3341396"/>
            <a:ext cx="1202722" cy="831130"/>
            <a:chOff x="1720243" y="1975504"/>
            <a:chExt cx="1202722" cy="831130"/>
          </a:xfrm>
        </p:grpSpPr>
        <p:sp>
          <p:nvSpPr>
            <p:cNvPr id="48" name="等腰三角形 4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9" name="等腰三角形 4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等腰三角形 5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 flipH="1">
            <a:off x="9230710" y="3341396"/>
            <a:ext cx="1202722" cy="831130"/>
            <a:chOff x="1720243" y="1975504"/>
            <a:chExt cx="1202722" cy="831130"/>
          </a:xfrm>
        </p:grpSpPr>
        <p:sp>
          <p:nvSpPr>
            <p:cNvPr id="53" name="等腰三角形 52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4" name="等腰三角形 53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5" name="等腰三角形 54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57" name="等腰三角形 56"/>
          <p:cNvSpPr/>
          <p:nvPr/>
        </p:nvSpPr>
        <p:spPr>
          <a:xfrm rot="6300000" flipH="1">
            <a:off x="10683358" y="5144934"/>
            <a:ext cx="443524" cy="386081"/>
          </a:xfrm>
          <a:prstGeom prst="triangle">
            <a:avLst/>
          </a:prstGeom>
          <a:solidFill>
            <a:srgbClr val="55C1E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8" name="等腰三角形 57"/>
          <p:cNvSpPr/>
          <p:nvPr/>
        </p:nvSpPr>
        <p:spPr>
          <a:xfrm rot="21257021" flipH="1">
            <a:off x="603906" y="5433506"/>
            <a:ext cx="443524" cy="386081"/>
          </a:xfrm>
          <a:prstGeom prst="triangl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9" name="等腰三角形 58"/>
          <p:cNvSpPr/>
          <p:nvPr/>
        </p:nvSpPr>
        <p:spPr>
          <a:xfrm rot="1539679" flipH="1">
            <a:off x="1080103" y="5563024"/>
            <a:ext cx="443524" cy="386081"/>
          </a:xfrm>
          <a:prstGeom prst="triangle">
            <a:avLst/>
          </a:prstGeom>
          <a:solidFill>
            <a:srgbClr val="55C1E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0" name="等腰三角形 59"/>
          <p:cNvSpPr/>
          <p:nvPr/>
        </p:nvSpPr>
        <p:spPr>
          <a:xfrm rot="20540864" flipH="1">
            <a:off x="1849819" y="6281081"/>
            <a:ext cx="443524" cy="386081"/>
          </a:xfrm>
          <a:prstGeom prst="triangle">
            <a:avLst/>
          </a:prstGeom>
          <a:solidFill>
            <a:srgbClr val="FDCD5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1" name="等腰三角形 60"/>
          <p:cNvSpPr/>
          <p:nvPr/>
        </p:nvSpPr>
        <p:spPr>
          <a:xfrm rot="20540864" flipH="1">
            <a:off x="9662455" y="6281081"/>
            <a:ext cx="443524" cy="386081"/>
          </a:xfrm>
          <a:prstGeom prst="triangl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2" name="等腰三角形 61"/>
          <p:cNvSpPr/>
          <p:nvPr/>
        </p:nvSpPr>
        <p:spPr>
          <a:xfrm flipH="1">
            <a:off x="11331155" y="6167737"/>
            <a:ext cx="443524" cy="386081"/>
          </a:xfrm>
          <a:prstGeom prst="triangle">
            <a:avLst/>
          </a:prstGeom>
          <a:solidFill>
            <a:srgbClr val="FDCD5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smtClea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247452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62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2018/12/21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8740-28ED-4DAD-903F-28611B0D53BC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68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786749"/>
            <a:ext cx="10515600" cy="1070339"/>
          </a:xfrm>
        </p:spPr>
        <p:txBody>
          <a:bodyPr anchor="b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884069"/>
            <a:ext cx="10515600" cy="611731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19288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2018/12/21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9506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2018/12/21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8740-28ED-4DAD-903F-28611B0D53BC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61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2018/12/21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8740-28ED-4DAD-903F-28611B0D53BC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92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2018/12/21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8740-28ED-4DAD-903F-28611B0D53BC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21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2018/12/21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8740-28ED-4DAD-903F-28611B0D53BC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763000" y="6508758"/>
            <a:ext cx="2743200" cy="365125"/>
          </a:xfrm>
          <a:prstGeom prst="rect">
            <a:avLst/>
          </a:prstGeom>
        </p:spPr>
        <p:txBody>
          <a:bodyPr vert="horz" lIns="38576" tIns="19289" rIns="38576" bIns="19289" rtlCol="0" anchor="ctr"/>
          <a:lstStyle>
            <a:defPPr>
              <a:defRPr lang="zh-CN"/>
            </a:defPPr>
            <a:lvl1pPr marL="0" algn="r" defTabSz="1219170" rtl="0" eaLnBrk="1" latinLnBrk="0" hangingPunct="1"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F906490-237C-474C-BA2E-D98840BC1F8F}" type="slidenum">
              <a:rPr lang="zh-CN" altLang="en-US" sz="506" smtClean="0">
                <a:solidFill>
                  <a:prstClr val="white">
                    <a:lumMod val="6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506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09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1350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2018/12/21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8740-28ED-4DAD-903F-28611B0D53BC}" type="slidenum">
              <a:rPr lang="zh-CN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71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2061D-D059-440A-9993-32183C69C4A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701E7-C7E4-462D-A514-9A240D9CE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41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12192000" cy="927100"/>
            <a:chOff x="0" y="0"/>
            <a:chExt cx="12192000" cy="740964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116"/>
            <a:stretch/>
          </p:blipFill>
          <p:spPr>
            <a:xfrm>
              <a:off x="0" y="1996"/>
              <a:ext cx="12192000" cy="738968"/>
            </a:xfrm>
            <a:prstGeom prst="rect">
              <a:avLst/>
            </a:prstGeom>
          </p:spPr>
        </p:pic>
        <p:sp>
          <p:nvSpPr>
            <p:cNvPr id="7" name="矩形 6"/>
            <p:cNvSpPr/>
            <p:nvPr userDrawn="1"/>
          </p:nvSpPr>
          <p:spPr>
            <a:xfrm>
              <a:off x="0" y="0"/>
              <a:ext cx="12192000" cy="740964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612" y="1130300"/>
            <a:ext cx="11053186" cy="5330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6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40F7BEC7-BE04-44BC-B5F9-572F02B37FB6}" type="datetimeFigureOut">
              <a:rPr lang="zh-CN" altLang="en-US" smtClean="0">
                <a:solidFill>
                  <a:prstClr val="white">
                    <a:lumMod val="65000"/>
                  </a:prstClr>
                </a:solidFill>
                <a:latin typeface="Arial"/>
                <a:ea typeface="微软雅黑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2018/12/21</a:t>
            </a:fld>
            <a:endParaRPr lang="zh-CN" altLang="en-US">
              <a:solidFill>
                <a:prstClr val="white">
                  <a:lumMod val="65000"/>
                </a:prstClr>
              </a:solidFill>
              <a:latin typeface="Arial"/>
              <a:ea typeface="微软雅黑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6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>
                  <a:lumMod val="65000"/>
                </a:prstClr>
              </a:solidFill>
              <a:latin typeface="Arial"/>
              <a:ea typeface="微软雅黑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6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B1858740-28ED-4DAD-903F-28611B0D53BC}" type="slidenum">
              <a:rPr lang="zh-CN" altLang="en-US" smtClean="0">
                <a:solidFill>
                  <a:prstClr val="white">
                    <a:lumMod val="65000"/>
                  </a:prstClr>
                </a:solidFill>
                <a:latin typeface="Arial"/>
                <a:ea typeface="微软雅黑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white">
                  <a:lumMod val="65000"/>
                </a:prstClr>
              </a:solidFill>
              <a:latin typeface="Arial"/>
              <a:ea typeface="微软雅黑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407" y="61899"/>
            <a:ext cx="11053186" cy="756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0" y="6461124"/>
            <a:ext cx="12192000" cy="397117"/>
            <a:chOff x="0" y="0"/>
            <a:chExt cx="12192000" cy="740964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116"/>
            <a:stretch/>
          </p:blipFill>
          <p:spPr>
            <a:xfrm>
              <a:off x="0" y="1996"/>
              <a:ext cx="12192000" cy="738968"/>
            </a:xfrm>
            <a:prstGeom prst="rect">
              <a:avLst/>
            </a:prstGeom>
          </p:spPr>
        </p:pic>
        <p:sp>
          <p:nvSpPr>
            <p:cNvPr id="13" name="矩形 12"/>
            <p:cNvSpPr/>
            <p:nvPr userDrawn="1"/>
          </p:nvSpPr>
          <p:spPr>
            <a:xfrm>
              <a:off x="0" y="0"/>
              <a:ext cx="12192000" cy="740964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11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355600" indent="-355600" algn="l" defTabSz="385763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60000"/>
        <a:buFont typeface="Wingdings 2" panose="05020102010507070707" pitchFamily="18" charset="2"/>
        <a:buChar char=""/>
        <a:defRPr sz="2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355600" indent="-355600" algn="l" defTabSz="385763" rtl="0" eaLnBrk="1" latinLnBrk="0" hangingPunct="1">
        <a:lnSpc>
          <a:spcPct val="130000"/>
        </a:lnSpc>
        <a:spcBef>
          <a:spcPts val="0"/>
        </a:spcBef>
        <a:buFont typeface="Calibri" panose="020F0502020204030204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69912" y="1131319"/>
            <a:ext cx="5909046" cy="1595841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猫眼爬虫及数据分析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69911" y="3450564"/>
            <a:ext cx="6132537" cy="1143661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accent1"/>
                </a:solidFill>
                <a:cs typeface="+mn-ea"/>
                <a:sym typeface="+mn-lt"/>
              </a:rPr>
              <a:t>主讲人： 罗攀</a:t>
            </a:r>
            <a:endParaRPr lang="zh-CN" altLang="en-US" dirty="0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189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课程原因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39470" y="2031828"/>
            <a:ext cx="81758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网上随处可见：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爬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取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xxx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数据，分析出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xxx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结果的文章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希望这个课程可以让大家学会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779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学生要求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39470" y="2031828"/>
            <a:ext cx="81758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会简单爬虫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会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数据分析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不会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的可以看看之前我的视频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43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爬虫数据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938269" y="2651653"/>
            <a:ext cx="887442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爬取网站：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https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://maoyan.com/board/4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436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数据分析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42336" y="2494898"/>
            <a:ext cx="887442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pyecharts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网站：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http://pyecharts.org/#/zh-cn/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039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16150123"/>
  <p:tag name="MH_LIBRARY" val="CONTENTS"/>
  <p:tag name="MH_AUTOCOLOR" val="TRUE"/>
  <p:tag name="MH_TYPE" val="COVER"/>
  <p:tag name="ID" val="545815"/>
</p:tagLst>
</file>

<file path=ppt/theme/theme1.xml><?xml version="1.0" encoding="utf-8"?>
<a:theme xmlns:a="http://schemas.openxmlformats.org/drawingml/2006/main" name="Nordri Tools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41119A01PPBG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空白</Template>
  <TotalTime>712</TotalTime>
  <Words>68</Words>
  <Application>Microsoft Office PowerPoint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等线 Light</vt:lpstr>
      <vt:lpstr>宋体</vt:lpstr>
      <vt:lpstr>微软雅黑</vt:lpstr>
      <vt:lpstr>Arial</vt:lpstr>
      <vt:lpstr>Calibri</vt:lpstr>
      <vt:lpstr>Wingdings 2</vt:lpstr>
      <vt:lpstr>Nordri ToolsTheme</vt:lpstr>
      <vt:lpstr>A000120141119A01PPBG</vt:lpstr>
      <vt:lpstr>猫眼爬虫及数据分析</vt:lpstr>
      <vt:lpstr>课程原因</vt:lpstr>
      <vt:lpstr>学生要求</vt:lpstr>
      <vt:lpstr>1 爬虫数据</vt:lpstr>
      <vt:lpstr>2 数据分析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罗攀</dc:creator>
  <cp:keywords>www.51pptmoban.com</cp:keywords>
  <cp:lastModifiedBy>luopan</cp:lastModifiedBy>
  <cp:revision>106</cp:revision>
  <dcterms:created xsi:type="dcterms:W3CDTF">2017-05-13T14:14:07Z</dcterms:created>
  <dcterms:modified xsi:type="dcterms:W3CDTF">2018-12-21T01:21:20Z</dcterms:modified>
</cp:coreProperties>
</file>