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9" r:id="rId1"/>
  </p:sldMasterIdLst>
  <p:notesMasterIdLst>
    <p:notesMasterId r:id="rId13"/>
  </p:notesMasterIdLst>
  <p:sldIdLst>
    <p:sldId id="279" r:id="rId2"/>
    <p:sldId id="301" r:id="rId3"/>
    <p:sldId id="312" r:id="rId4"/>
    <p:sldId id="314" r:id="rId5"/>
    <p:sldId id="281" r:id="rId6"/>
    <p:sldId id="313" r:id="rId7"/>
    <p:sldId id="302" r:id="rId8"/>
    <p:sldId id="308" r:id="rId9"/>
    <p:sldId id="309" r:id="rId10"/>
    <p:sldId id="310" r:id="rId11"/>
    <p:sldId id="311" r:id="rId12"/>
  </p:sldIdLst>
  <p:sldSz cx="9906000" cy="6858000" type="A4"/>
  <p:notesSz cx="9926638" cy="6797675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A900"/>
    <a:srgbClr val="A35200"/>
    <a:srgbClr val="558ED5"/>
    <a:srgbClr val="D9FC04"/>
    <a:srgbClr val="DD7F00"/>
    <a:srgbClr val="95C6DF"/>
    <a:srgbClr val="FFFFFF"/>
    <a:srgbClr val="EC9300"/>
    <a:srgbClr val="CA7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2" autoAdjust="0"/>
    <p:restoredTop sz="94170" autoAdjust="0"/>
  </p:normalViewPr>
  <p:slideViewPr>
    <p:cSldViewPr snapToGrid="0" snapToObjects="1">
      <p:cViewPr varScale="1">
        <p:scale>
          <a:sx n="74" d="100"/>
          <a:sy n="74" d="100"/>
        </p:scale>
        <p:origin x="91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1734" y="5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F5BFF-AD1E-DD45-970C-9750669551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327FD-4D4E-9549-85FB-88015ED68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0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\\logitecnas\Pub-RegMem\FREE_DIR\社内情報\SMGLogo\new\Acroquest\logo2_small.png">
            <a:extLst>
              <a:ext uri="{FF2B5EF4-FFF2-40B4-BE49-F238E27FC236}">
                <a16:creationId xmlns="" xmlns:a16="http://schemas.microsoft.com/office/drawing/2014/main" id="{D601C011-B360-A049-A6A2-3000714D1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4127" y="6439007"/>
            <a:ext cx="573048" cy="413657"/>
          </a:xfrm>
          <a:prstGeom prst="rect">
            <a:avLst/>
          </a:prstGeom>
          <a:noFill/>
        </p:spPr>
      </p:pic>
      <p:sp>
        <p:nvSpPr>
          <p:cNvPr id="15" name="フッター プレースホルダー 4">
            <a:extLst>
              <a:ext uri="{FF2B5EF4-FFF2-40B4-BE49-F238E27FC236}">
                <a16:creationId xmlns="" xmlns:a16="http://schemas.microsoft.com/office/drawing/2014/main" id="{942CEEA8-3779-6242-BF4C-09BE566C7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65" y="6524625"/>
            <a:ext cx="4715742" cy="2889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b="1"/>
              <a:t>Copyright © Acroquest Technology Co., Ltd. All rights reserved.</a:t>
            </a:r>
            <a:endParaRPr lang="en-US" altLang="ja-JP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4545077" y="5214475"/>
            <a:ext cx="5584330" cy="1690951"/>
            <a:chOff x="4545077" y="5199961"/>
            <a:chExt cx="5584330" cy="1690951"/>
          </a:xfrm>
        </p:grpSpPr>
        <p:sp>
          <p:nvSpPr>
            <p:cNvPr id="55" name="平行四辺形 54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1" y="6031413"/>
              <a:ext cx="1873975" cy="829701"/>
            </a:xfrm>
            <a:prstGeom prst="parallelogram">
              <a:avLst>
                <a:gd name="adj" fmla="val 146898"/>
              </a:avLst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2" y="5903536"/>
              <a:ext cx="1823172" cy="829701"/>
            </a:xfrm>
            <a:custGeom>
              <a:avLst/>
              <a:gdLst>
                <a:gd name="connsiteX0" fmla="*/ 0 w 2048143"/>
                <a:gd name="connsiteY0" fmla="*/ 829701 h 829701"/>
                <a:gd name="connsiteX1" fmla="*/ 1218814 w 2048143"/>
                <a:gd name="connsiteY1" fmla="*/ 0 h 829701"/>
                <a:gd name="connsiteX2" fmla="*/ 2048143 w 2048143"/>
                <a:gd name="connsiteY2" fmla="*/ 0 h 829701"/>
                <a:gd name="connsiteX3" fmla="*/ 829329 w 2048143"/>
                <a:gd name="connsiteY3" fmla="*/ 829701 h 829701"/>
                <a:gd name="connsiteX4" fmla="*/ 0 w 2048143"/>
                <a:gd name="connsiteY4" fmla="*/ 829701 h 829701"/>
                <a:gd name="connsiteX0" fmla="*/ 0 w 1823172"/>
                <a:gd name="connsiteY0" fmla="*/ 691815 h 829701"/>
                <a:gd name="connsiteX1" fmla="*/ 993843 w 1823172"/>
                <a:gd name="connsiteY1" fmla="*/ 0 h 829701"/>
                <a:gd name="connsiteX2" fmla="*/ 1823172 w 1823172"/>
                <a:gd name="connsiteY2" fmla="*/ 0 h 829701"/>
                <a:gd name="connsiteX3" fmla="*/ 604358 w 1823172"/>
                <a:gd name="connsiteY3" fmla="*/ 829701 h 829701"/>
                <a:gd name="connsiteX4" fmla="*/ 0 w 1823172"/>
                <a:gd name="connsiteY4" fmla="*/ 691815 h 82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72" h="829701">
                  <a:moveTo>
                    <a:pt x="0" y="691815"/>
                  </a:moveTo>
                  <a:lnTo>
                    <a:pt x="993843" y="0"/>
                  </a:lnTo>
                  <a:lnTo>
                    <a:pt x="1823172" y="0"/>
                  </a:lnTo>
                  <a:lnTo>
                    <a:pt x="604358" y="829701"/>
                  </a:lnTo>
                  <a:lnTo>
                    <a:pt x="0" y="6918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="" xmlns:a16="http://schemas.microsoft.com/office/drawing/2014/main" id="{3D5EFE45-C120-1E45-9BB2-937105BDC468}"/>
                </a:ext>
              </a:extLst>
            </p:cNvPr>
            <p:cNvSpPr/>
            <p:nvPr userDrawn="1"/>
          </p:nvSpPr>
          <p:spPr bwMode="auto">
            <a:xfrm flipV="1">
              <a:off x="7910512" y="5199961"/>
              <a:ext cx="2218895" cy="1653897"/>
            </a:xfrm>
            <a:prstGeom prst="parallelogram">
              <a:avLst>
                <a:gd name="adj" fmla="val 95890"/>
              </a:avLst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="" xmlns:a16="http://schemas.microsoft.com/office/drawing/2014/main" id="{541B5608-68AF-4846-B27D-BCF4BC93CCF9}"/>
                </a:ext>
              </a:extLst>
            </p:cNvPr>
            <p:cNvGrpSpPr/>
            <p:nvPr userDrawn="1"/>
          </p:nvGrpSpPr>
          <p:grpSpPr>
            <a:xfrm>
              <a:off x="4545077" y="6026912"/>
              <a:ext cx="3534195" cy="864000"/>
              <a:chOff x="4156633" y="6012903"/>
              <a:chExt cx="3599702" cy="880015"/>
            </a:xfrm>
          </p:grpSpPr>
          <p:sp>
            <p:nvSpPr>
              <p:cNvPr id="49" name="平行四辺形 48">
                <a:extLst>
                  <a:ext uri="{FF2B5EF4-FFF2-40B4-BE49-F238E27FC236}">
                    <a16:creationId xmlns="" xmlns:a16="http://schemas.microsoft.com/office/drawing/2014/main" id="{0B9FAB62-5CEB-8B49-A205-A781C2913A87}"/>
                  </a:ext>
                </a:extLst>
              </p:cNvPr>
              <p:cNvSpPr/>
              <p:nvPr userDrawn="1"/>
            </p:nvSpPr>
            <p:spPr bwMode="auto">
              <a:xfrm flipV="1">
                <a:off x="5744592" y="6015716"/>
                <a:ext cx="2011743" cy="842277"/>
              </a:xfrm>
              <a:prstGeom prst="parallelogram">
                <a:avLst>
                  <a:gd name="adj" fmla="val 162108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0" name="平行四辺形 49">
                <a:extLst>
                  <a:ext uri="{FF2B5EF4-FFF2-40B4-BE49-F238E27FC236}">
                    <a16:creationId xmlns="" xmlns:a16="http://schemas.microsoft.com/office/drawing/2014/main" id="{364EA9D0-4BFA-4A46-8DB6-B8F4E5CFC5EA}"/>
                  </a:ext>
                </a:extLst>
              </p:cNvPr>
              <p:cNvSpPr/>
              <p:nvPr userDrawn="1"/>
            </p:nvSpPr>
            <p:spPr bwMode="auto">
              <a:xfrm flipH="1" flipV="1">
                <a:off x="4156633" y="6012903"/>
                <a:ext cx="2216060" cy="880015"/>
              </a:xfrm>
              <a:prstGeom prst="parallelogram">
                <a:avLst>
                  <a:gd name="adj" fmla="val 17308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4" name="平行四辺形 53">
              <a:extLst>
                <a:ext uri="{FF2B5EF4-FFF2-40B4-BE49-F238E27FC236}">
                  <a16:creationId xmlns="" xmlns:a16="http://schemas.microsoft.com/office/drawing/2014/main" id="{9A2C1F84-5059-A64E-9417-FE11AC797C49}"/>
                </a:ext>
              </a:extLst>
            </p:cNvPr>
            <p:cNvSpPr/>
            <p:nvPr userDrawn="1"/>
          </p:nvSpPr>
          <p:spPr bwMode="auto">
            <a:xfrm flipH="1" flipV="1">
              <a:off x="6238184" y="5199964"/>
              <a:ext cx="2317986" cy="1658035"/>
            </a:xfrm>
            <a:prstGeom prst="parallelogram">
              <a:avLst>
                <a:gd name="adj" fmla="val 9824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D071E8EF-5381-0744-9EE2-F9F8309EF5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74173" y="6534150"/>
            <a:ext cx="635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6" name="Rectangle 2">
            <a:extLst>
              <a:ext uri="{FF2B5EF4-FFF2-40B4-BE49-F238E27FC236}">
                <a16:creationId xmlns="" xmlns:a16="http://schemas.microsoft.com/office/drawing/2014/main" id="{4CBB77CB-2684-E845-B2E2-587111226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3464" y="1274540"/>
            <a:ext cx="8636179" cy="1714512"/>
          </a:xfrm>
          <a:noFill/>
        </p:spPr>
        <p:txBody>
          <a:bodyPr/>
          <a:lstStyle>
            <a:lvl1pPr algn="l">
              <a:defRPr sz="4000" b="1">
                <a:solidFill>
                  <a:srgbClr val="0F42B5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="" xmlns:a16="http://schemas.microsoft.com/office/drawing/2014/main" id="{853FDBAC-2E33-3140-925F-BE7FFC6D6C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3464" y="3436056"/>
            <a:ext cx="6468536" cy="1415344"/>
          </a:xfrm>
          <a:noFill/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solidFill>
                  <a:srgbClr val="0F42B5"/>
                </a:solidFill>
              </a:defRPr>
            </a:lvl1pPr>
          </a:lstStyle>
          <a:p>
            <a:r>
              <a:rPr lang="ja-JP" altLang="en-US" dirty="0"/>
              <a:t>マスター サブタイトルの書式設定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4CBB77CB-2684-E845-B2E2-587111226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2404" y="1275884"/>
            <a:ext cx="8637239" cy="1714512"/>
          </a:xfrm>
          <a:noFill/>
        </p:spPr>
        <p:txBody>
          <a:bodyPr/>
          <a:lstStyle>
            <a:lvl1pPr algn="l">
              <a:defRPr sz="4000" b="1">
                <a:solidFill>
                  <a:srgbClr val="0F42B5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853FDBAC-2E33-3140-925F-BE7FFC6D6C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2404" y="3436546"/>
            <a:ext cx="6478063" cy="1406387"/>
          </a:xfrm>
          <a:noFill/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solidFill>
                  <a:srgbClr val="0F42B5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36" name="フッター プレースホルダー 4">
            <a:extLst>
              <a:ext uri="{FF2B5EF4-FFF2-40B4-BE49-F238E27FC236}">
                <a16:creationId xmlns="" xmlns:a16="http://schemas.microsoft.com/office/drawing/2014/main" id="{B0CA3BFA-464E-974F-9C9D-E63A8F5EC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65" y="6524625"/>
            <a:ext cx="4715742" cy="2889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b="1"/>
              <a:t>Copyright © Acroquest Technology Co., Ltd. All rights reserved.</a:t>
            </a:r>
            <a:endParaRPr lang="en-US" altLang="ja-JP" dirty="0"/>
          </a:p>
        </p:txBody>
      </p:sp>
      <p:pic>
        <p:nvPicPr>
          <p:cNvPr id="43" name="Picture 2" descr="\\logitecnas\Pub-RegMem\FREE_DIR\社内情報\SMGLogo\new\Acroquest\logo2_small.png">
            <a:extLst>
              <a:ext uri="{FF2B5EF4-FFF2-40B4-BE49-F238E27FC236}">
                <a16:creationId xmlns="" xmlns:a16="http://schemas.microsoft.com/office/drawing/2014/main" id="{D601C011-B360-A049-A6A2-3000714D1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4127" y="6439007"/>
            <a:ext cx="573048" cy="413657"/>
          </a:xfrm>
          <a:prstGeom prst="rect">
            <a:avLst/>
          </a:prstGeom>
          <a:noFill/>
        </p:spPr>
      </p:pic>
      <p:grpSp>
        <p:nvGrpSpPr>
          <p:cNvPr id="20" name="グループ化 19"/>
          <p:cNvGrpSpPr/>
          <p:nvPr userDrawn="1"/>
        </p:nvGrpSpPr>
        <p:grpSpPr>
          <a:xfrm>
            <a:off x="4545077" y="5214475"/>
            <a:ext cx="5584330" cy="1690951"/>
            <a:chOff x="4545077" y="5199961"/>
            <a:chExt cx="5584330" cy="1690951"/>
          </a:xfrm>
        </p:grpSpPr>
        <p:sp>
          <p:nvSpPr>
            <p:cNvPr id="21" name="平行四辺形 20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1" y="6031413"/>
              <a:ext cx="1873975" cy="829701"/>
            </a:xfrm>
            <a:prstGeom prst="parallelogram">
              <a:avLst>
                <a:gd name="adj" fmla="val 146898"/>
              </a:avLst>
            </a:prstGeom>
            <a:solidFill>
              <a:srgbClr val="FF93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平行四辺形 45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2" y="5903536"/>
              <a:ext cx="1823172" cy="829701"/>
            </a:xfrm>
            <a:custGeom>
              <a:avLst/>
              <a:gdLst>
                <a:gd name="connsiteX0" fmla="*/ 0 w 2048143"/>
                <a:gd name="connsiteY0" fmla="*/ 829701 h 829701"/>
                <a:gd name="connsiteX1" fmla="*/ 1218814 w 2048143"/>
                <a:gd name="connsiteY1" fmla="*/ 0 h 829701"/>
                <a:gd name="connsiteX2" fmla="*/ 2048143 w 2048143"/>
                <a:gd name="connsiteY2" fmla="*/ 0 h 829701"/>
                <a:gd name="connsiteX3" fmla="*/ 829329 w 2048143"/>
                <a:gd name="connsiteY3" fmla="*/ 829701 h 829701"/>
                <a:gd name="connsiteX4" fmla="*/ 0 w 2048143"/>
                <a:gd name="connsiteY4" fmla="*/ 829701 h 829701"/>
                <a:gd name="connsiteX0" fmla="*/ 0 w 1823172"/>
                <a:gd name="connsiteY0" fmla="*/ 691815 h 829701"/>
                <a:gd name="connsiteX1" fmla="*/ 993843 w 1823172"/>
                <a:gd name="connsiteY1" fmla="*/ 0 h 829701"/>
                <a:gd name="connsiteX2" fmla="*/ 1823172 w 1823172"/>
                <a:gd name="connsiteY2" fmla="*/ 0 h 829701"/>
                <a:gd name="connsiteX3" fmla="*/ 604358 w 1823172"/>
                <a:gd name="connsiteY3" fmla="*/ 829701 h 829701"/>
                <a:gd name="connsiteX4" fmla="*/ 0 w 1823172"/>
                <a:gd name="connsiteY4" fmla="*/ 691815 h 82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72" h="829701">
                  <a:moveTo>
                    <a:pt x="0" y="691815"/>
                  </a:moveTo>
                  <a:lnTo>
                    <a:pt x="993843" y="0"/>
                  </a:lnTo>
                  <a:lnTo>
                    <a:pt x="1823172" y="0"/>
                  </a:lnTo>
                  <a:lnTo>
                    <a:pt x="604358" y="829701"/>
                  </a:lnTo>
                  <a:lnTo>
                    <a:pt x="0" y="691815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="" xmlns:a16="http://schemas.microsoft.com/office/drawing/2014/main" id="{3D5EFE45-C120-1E45-9BB2-937105BDC468}"/>
                </a:ext>
              </a:extLst>
            </p:cNvPr>
            <p:cNvSpPr/>
            <p:nvPr userDrawn="1"/>
          </p:nvSpPr>
          <p:spPr bwMode="auto">
            <a:xfrm flipV="1">
              <a:off x="7910512" y="5199961"/>
              <a:ext cx="2218895" cy="1653897"/>
            </a:xfrm>
            <a:prstGeom prst="parallelogram">
              <a:avLst>
                <a:gd name="adj" fmla="val 95890"/>
              </a:avLst>
            </a:prstGeom>
            <a:solidFill>
              <a:srgbClr val="A352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541B5608-68AF-4846-B27D-BCF4BC93CCF9}"/>
                </a:ext>
              </a:extLst>
            </p:cNvPr>
            <p:cNvGrpSpPr/>
            <p:nvPr userDrawn="1"/>
          </p:nvGrpSpPr>
          <p:grpSpPr>
            <a:xfrm>
              <a:off x="4545077" y="6026912"/>
              <a:ext cx="3534195" cy="864000"/>
              <a:chOff x="4156633" y="6012903"/>
              <a:chExt cx="3599702" cy="880015"/>
            </a:xfrm>
          </p:grpSpPr>
          <p:sp>
            <p:nvSpPr>
              <p:cNvPr id="41" name="平行四辺形 40">
                <a:extLst>
                  <a:ext uri="{FF2B5EF4-FFF2-40B4-BE49-F238E27FC236}">
                    <a16:creationId xmlns="" xmlns:a16="http://schemas.microsoft.com/office/drawing/2014/main" id="{0B9FAB62-5CEB-8B49-A205-A781C2913A87}"/>
                  </a:ext>
                </a:extLst>
              </p:cNvPr>
              <p:cNvSpPr/>
              <p:nvPr userDrawn="1"/>
            </p:nvSpPr>
            <p:spPr bwMode="auto">
              <a:xfrm flipV="1">
                <a:off x="5744592" y="6015716"/>
                <a:ext cx="2011743" cy="842277"/>
              </a:xfrm>
              <a:prstGeom prst="parallelogram">
                <a:avLst>
                  <a:gd name="adj" fmla="val 162108"/>
                </a:avLst>
              </a:prstGeom>
              <a:solidFill>
                <a:srgbClr val="A352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平行四辺形 41">
                <a:extLst>
                  <a:ext uri="{FF2B5EF4-FFF2-40B4-BE49-F238E27FC236}">
                    <a16:creationId xmlns="" xmlns:a16="http://schemas.microsoft.com/office/drawing/2014/main" id="{364EA9D0-4BFA-4A46-8DB6-B8F4E5CFC5EA}"/>
                  </a:ext>
                </a:extLst>
              </p:cNvPr>
              <p:cNvSpPr/>
              <p:nvPr userDrawn="1"/>
            </p:nvSpPr>
            <p:spPr bwMode="auto">
              <a:xfrm flipH="1" flipV="1">
                <a:off x="4156633" y="6012903"/>
                <a:ext cx="2216060" cy="880015"/>
              </a:xfrm>
              <a:prstGeom prst="parallelogram">
                <a:avLst>
                  <a:gd name="adj" fmla="val 173085"/>
                </a:avLst>
              </a:prstGeom>
              <a:solidFill>
                <a:srgbClr val="FFA9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40" name="平行四辺形 39">
              <a:extLst>
                <a:ext uri="{FF2B5EF4-FFF2-40B4-BE49-F238E27FC236}">
                  <a16:creationId xmlns="" xmlns:a16="http://schemas.microsoft.com/office/drawing/2014/main" id="{9A2C1F84-5059-A64E-9417-FE11AC797C49}"/>
                </a:ext>
              </a:extLst>
            </p:cNvPr>
            <p:cNvSpPr/>
            <p:nvPr userDrawn="1"/>
          </p:nvSpPr>
          <p:spPr bwMode="auto">
            <a:xfrm flipH="1" flipV="1">
              <a:off x="6238184" y="5199964"/>
              <a:ext cx="2317986" cy="1658035"/>
            </a:xfrm>
            <a:prstGeom prst="parallelogram">
              <a:avLst>
                <a:gd name="adj" fmla="val 98242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8FD67A82-2A64-8542-A904-C727554CCC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74180" y="6534150"/>
            <a:ext cx="635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69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+mj-ea"/>
              <a:buAutoNum type="circleNumDbPlain"/>
              <a:defRPr/>
            </a:lvl2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087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+mj-ea"/>
              <a:buAutoNum type="circleNumDbPlain"/>
              <a:defRPr/>
            </a:lvl2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AB39FC99-2CB9-7E41-B40A-7C1C6EA7E48B}"/>
              </a:ext>
            </a:extLst>
          </p:cNvPr>
          <p:cNvSpPr/>
          <p:nvPr userDrawn="1"/>
        </p:nvSpPr>
        <p:spPr bwMode="auto">
          <a:xfrm>
            <a:off x="5500686" y="3810963"/>
            <a:ext cx="3441700" cy="142590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/>
          <p:cNvGrpSpPr>
            <a:grpSpLocks noChangeAspect="1"/>
          </p:cNvGrpSpPr>
          <p:nvPr userDrawn="1"/>
        </p:nvGrpSpPr>
        <p:grpSpPr>
          <a:xfrm>
            <a:off x="7188202" y="6021427"/>
            <a:ext cx="2853345" cy="864000"/>
            <a:chOff x="4545077" y="5199961"/>
            <a:chExt cx="5584330" cy="1690951"/>
          </a:xfrm>
        </p:grpSpPr>
        <p:sp>
          <p:nvSpPr>
            <p:cNvPr id="11" name="平行四辺形 10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1" y="6031413"/>
              <a:ext cx="1873975" cy="829701"/>
            </a:xfrm>
            <a:prstGeom prst="parallelogram">
              <a:avLst>
                <a:gd name="adj" fmla="val 146898"/>
              </a:avLst>
            </a:prstGeom>
            <a:solidFill>
              <a:srgbClr val="FF93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平行四辺形 45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2" y="5903536"/>
              <a:ext cx="1823172" cy="829701"/>
            </a:xfrm>
            <a:custGeom>
              <a:avLst/>
              <a:gdLst>
                <a:gd name="connsiteX0" fmla="*/ 0 w 2048143"/>
                <a:gd name="connsiteY0" fmla="*/ 829701 h 829701"/>
                <a:gd name="connsiteX1" fmla="*/ 1218814 w 2048143"/>
                <a:gd name="connsiteY1" fmla="*/ 0 h 829701"/>
                <a:gd name="connsiteX2" fmla="*/ 2048143 w 2048143"/>
                <a:gd name="connsiteY2" fmla="*/ 0 h 829701"/>
                <a:gd name="connsiteX3" fmla="*/ 829329 w 2048143"/>
                <a:gd name="connsiteY3" fmla="*/ 829701 h 829701"/>
                <a:gd name="connsiteX4" fmla="*/ 0 w 2048143"/>
                <a:gd name="connsiteY4" fmla="*/ 829701 h 829701"/>
                <a:gd name="connsiteX0" fmla="*/ 0 w 1823172"/>
                <a:gd name="connsiteY0" fmla="*/ 691815 h 829701"/>
                <a:gd name="connsiteX1" fmla="*/ 993843 w 1823172"/>
                <a:gd name="connsiteY1" fmla="*/ 0 h 829701"/>
                <a:gd name="connsiteX2" fmla="*/ 1823172 w 1823172"/>
                <a:gd name="connsiteY2" fmla="*/ 0 h 829701"/>
                <a:gd name="connsiteX3" fmla="*/ 604358 w 1823172"/>
                <a:gd name="connsiteY3" fmla="*/ 829701 h 829701"/>
                <a:gd name="connsiteX4" fmla="*/ 0 w 1823172"/>
                <a:gd name="connsiteY4" fmla="*/ 691815 h 82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72" h="829701">
                  <a:moveTo>
                    <a:pt x="0" y="691815"/>
                  </a:moveTo>
                  <a:lnTo>
                    <a:pt x="993843" y="0"/>
                  </a:lnTo>
                  <a:lnTo>
                    <a:pt x="1823172" y="0"/>
                  </a:lnTo>
                  <a:lnTo>
                    <a:pt x="604358" y="829701"/>
                  </a:lnTo>
                  <a:lnTo>
                    <a:pt x="0" y="691815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="" xmlns:a16="http://schemas.microsoft.com/office/drawing/2014/main" id="{3D5EFE45-C120-1E45-9BB2-937105BDC468}"/>
                </a:ext>
              </a:extLst>
            </p:cNvPr>
            <p:cNvSpPr/>
            <p:nvPr userDrawn="1"/>
          </p:nvSpPr>
          <p:spPr bwMode="auto">
            <a:xfrm flipV="1">
              <a:off x="7910512" y="5199961"/>
              <a:ext cx="2218895" cy="1653897"/>
            </a:xfrm>
            <a:prstGeom prst="parallelogram">
              <a:avLst>
                <a:gd name="adj" fmla="val 95890"/>
              </a:avLst>
            </a:prstGeom>
            <a:solidFill>
              <a:srgbClr val="A352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="" xmlns:a16="http://schemas.microsoft.com/office/drawing/2014/main" id="{541B5608-68AF-4846-B27D-BCF4BC93CCF9}"/>
                </a:ext>
              </a:extLst>
            </p:cNvPr>
            <p:cNvGrpSpPr/>
            <p:nvPr userDrawn="1"/>
          </p:nvGrpSpPr>
          <p:grpSpPr>
            <a:xfrm>
              <a:off x="4545077" y="6026912"/>
              <a:ext cx="3534195" cy="864000"/>
              <a:chOff x="4156633" y="6012903"/>
              <a:chExt cx="3599702" cy="880015"/>
            </a:xfrm>
          </p:grpSpPr>
          <p:sp>
            <p:nvSpPr>
              <p:cNvPr id="16" name="平行四辺形 15">
                <a:extLst>
                  <a:ext uri="{FF2B5EF4-FFF2-40B4-BE49-F238E27FC236}">
                    <a16:creationId xmlns="" xmlns:a16="http://schemas.microsoft.com/office/drawing/2014/main" id="{0B9FAB62-5CEB-8B49-A205-A781C2913A87}"/>
                  </a:ext>
                </a:extLst>
              </p:cNvPr>
              <p:cNvSpPr/>
              <p:nvPr userDrawn="1"/>
            </p:nvSpPr>
            <p:spPr bwMode="auto">
              <a:xfrm flipV="1">
                <a:off x="5744592" y="6015716"/>
                <a:ext cx="2011743" cy="842277"/>
              </a:xfrm>
              <a:prstGeom prst="parallelogram">
                <a:avLst>
                  <a:gd name="adj" fmla="val 162108"/>
                </a:avLst>
              </a:prstGeom>
              <a:solidFill>
                <a:srgbClr val="A352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" name="平行四辺形 16">
                <a:extLst>
                  <a:ext uri="{FF2B5EF4-FFF2-40B4-BE49-F238E27FC236}">
                    <a16:creationId xmlns="" xmlns:a16="http://schemas.microsoft.com/office/drawing/2014/main" id="{364EA9D0-4BFA-4A46-8DB6-B8F4E5CFC5EA}"/>
                  </a:ext>
                </a:extLst>
              </p:cNvPr>
              <p:cNvSpPr/>
              <p:nvPr userDrawn="1"/>
            </p:nvSpPr>
            <p:spPr bwMode="auto">
              <a:xfrm flipH="1" flipV="1">
                <a:off x="4156633" y="6012903"/>
                <a:ext cx="2216060" cy="880015"/>
              </a:xfrm>
              <a:prstGeom prst="parallelogram">
                <a:avLst>
                  <a:gd name="adj" fmla="val 173085"/>
                </a:avLst>
              </a:prstGeom>
              <a:solidFill>
                <a:srgbClr val="FFA9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5" name="平行四辺形 14">
              <a:extLst>
                <a:ext uri="{FF2B5EF4-FFF2-40B4-BE49-F238E27FC236}">
                  <a16:creationId xmlns="" xmlns:a16="http://schemas.microsoft.com/office/drawing/2014/main" id="{9A2C1F84-5059-A64E-9417-FE11AC797C49}"/>
                </a:ext>
              </a:extLst>
            </p:cNvPr>
            <p:cNvSpPr/>
            <p:nvPr userDrawn="1"/>
          </p:nvSpPr>
          <p:spPr bwMode="auto">
            <a:xfrm flipH="1" flipV="1">
              <a:off x="6238184" y="5199964"/>
              <a:ext cx="2317986" cy="1658035"/>
            </a:xfrm>
            <a:prstGeom prst="parallelogram">
              <a:avLst>
                <a:gd name="adj" fmla="val 98242"/>
              </a:avLst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AB39FC99-2CB9-7E41-B40A-7C1C6EA7E48B}"/>
              </a:ext>
            </a:extLst>
          </p:cNvPr>
          <p:cNvSpPr/>
          <p:nvPr userDrawn="1"/>
        </p:nvSpPr>
        <p:spPr bwMode="auto">
          <a:xfrm>
            <a:off x="7086600" y="5875867"/>
            <a:ext cx="2819399" cy="9989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 dirty="0"/>
              <a:t>Copyright © </a:t>
            </a:r>
            <a:r>
              <a:rPr lang="en-US" altLang="ja-JP" dirty="0" err="1"/>
              <a:t>Acroquest</a:t>
            </a:r>
            <a:r>
              <a:rPr lang="en-US" altLang="ja-JP" dirty="0"/>
              <a:t> Technology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60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125538"/>
            <a:ext cx="43815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3815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14B3-8853-4AD4-A835-A15EF5C9768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707B6-C503-4CEE-A959-EA530FAF103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707B6-C503-4CEE-A959-EA530FAF103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B981E300-78E9-4C49-9973-8C09175FF0AF}"/>
              </a:ext>
            </a:extLst>
          </p:cNvPr>
          <p:cNvSpPr/>
          <p:nvPr userDrawn="1"/>
        </p:nvSpPr>
        <p:spPr bwMode="auto">
          <a:xfrm>
            <a:off x="5708845" y="0"/>
            <a:ext cx="4211782" cy="180972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00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ja-JP"/>
              <a:t>Copyright © Acroquest Technology Co., Ltd.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0E954-45FD-49E0-80E9-C38852655B3E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>
            <a:grpSpLocks noChangeAspect="1"/>
          </p:cNvGrpSpPr>
          <p:nvPr userDrawn="1"/>
        </p:nvGrpSpPr>
        <p:grpSpPr>
          <a:xfrm>
            <a:off x="7184574" y="6022101"/>
            <a:ext cx="2853339" cy="864000"/>
            <a:chOff x="4545077" y="5199962"/>
            <a:chExt cx="5584328" cy="1690952"/>
          </a:xfrm>
        </p:grpSpPr>
        <p:sp>
          <p:nvSpPr>
            <p:cNvPr id="10" name="平行四辺形 9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0" y="6031416"/>
              <a:ext cx="1873975" cy="829701"/>
            </a:xfrm>
            <a:prstGeom prst="parallelogram">
              <a:avLst>
                <a:gd name="adj" fmla="val 146898"/>
              </a:avLst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平行四辺形 45">
              <a:extLst>
                <a:ext uri="{FF2B5EF4-FFF2-40B4-BE49-F238E27FC236}">
                  <a16:creationId xmlns="" xmlns:a16="http://schemas.microsoft.com/office/drawing/2014/main" id="{BA857CD8-5EC6-EB47-90C7-03DEE6C512B2}"/>
                </a:ext>
              </a:extLst>
            </p:cNvPr>
            <p:cNvSpPr/>
            <p:nvPr userDrawn="1"/>
          </p:nvSpPr>
          <p:spPr bwMode="auto">
            <a:xfrm flipH="1" flipV="1">
              <a:off x="7456470" y="5903538"/>
              <a:ext cx="1823172" cy="829701"/>
            </a:xfrm>
            <a:custGeom>
              <a:avLst/>
              <a:gdLst>
                <a:gd name="connsiteX0" fmla="*/ 0 w 2048143"/>
                <a:gd name="connsiteY0" fmla="*/ 829701 h 829701"/>
                <a:gd name="connsiteX1" fmla="*/ 1218814 w 2048143"/>
                <a:gd name="connsiteY1" fmla="*/ 0 h 829701"/>
                <a:gd name="connsiteX2" fmla="*/ 2048143 w 2048143"/>
                <a:gd name="connsiteY2" fmla="*/ 0 h 829701"/>
                <a:gd name="connsiteX3" fmla="*/ 829329 w 2048143"/>
                <a:gd name="connsiteY3" fmla="*/ 829701 h 829701"/>
                <a:gd name="connsiteX4" fmla="*/ 0 w 2048143"/>
                <a:gd name="connsiteY4" fmla="*/ 829701 h 829701"/>
                <a:gd name="connsiteX0" fmla="*/ 0 w 1823172"/>
                <a:gd name="connsiteY0" fmla="*/ 691815 h 829701"/>
                <a:gd name="connsiteX1" fmla="*/ 993843 w 1823172"/>
                <a:gd name="connsiteY1" fmla="*/ 0 h 829701"/>
                <a:gd name="connsiteX2" fmla="*/ 1823172 w 1823172"/>
                <a:gd name="connsiteY2" fmla="*/ 0 h 829701"/>
                <a:gd name="connsiteX3" fmla="*/ 604358 w 1823172"/>
                <a:gd name="connsiteY3" fmla="*/ 829701 h 829701"/>
                <a:gd name="connsiteX4" fmla="*/ 0 w 1823172"/>
                <a:gd name="connsiteY4" fmla="*/ 691815 h 82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72" h="829701">
                  <a:moveTo>
                    <a:pt x="0" y="691815"/>
                  </a:moveTo>
                  <a:lnTo>
                    <a:pt x="993843" y="0"/>
                  </a:lnTo>
                  <a:lnTo>
                    <a:pt x="1823172" y="0"/>
                  </a:lnTo>
                  <a:lnTo>
                    <a:pt x="604358" y="829701"/>
                  </a:lnTo>
                  <a:lnTo>
                    <a:pt x="0" y="6918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="" xmlns:a16="http://schemas.microsoft.com/office/drawing/2014/main" id="{3D5EFE45-C120-1E45-9BB2-937105BDC468}"/>
                </a:ext>
              </a:extLst>
            </p:cNvPr>
            <p:cNvSpPr/>
            <p:nvPr userDrawn="1"/>
          </p:nvSpPr>
          <p:spPr bwMode="auto">
            <a:xfrm flipV="1">
              <a:off x="7910510" y="5199962"/>
              <a:ext cx="2218895" cy="1653897"/>
            </a:xfrm>
            <a:prstGeom prst="parallelogram">
              <a:avLst>
                <a:gd name="adj" fmla="val 95890"/>
              </a:avLst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="" xmlns:a16="http://schemas.microsoft.com/office/drawing/2014/main" id="{541B5608-68AF-4846-B27D-BCF4BC93CCF9}"/>
                </a:ext>
              </a:extLst>
            </p:cNvPr>
            <p:cNvGrpSpPr/>
            <p:nvPr userDrawn="1"/>
          </p:nvGrpSpPr>
          <p:grpSpPr>
            <a:xfrm>
              <a:off x="4545077" y="6026913"/>
              <a:ext cx="3534195" cy="864001"/>
              <a:chOff x="4156633" y="6012903"/>
              <a:chExt cx="3599702" cy="880015"/>
            </a:xfrm>
          </p:grpSpPr>
          <p:sp>
            <p:nvSpPr>
              <p:cNvPr id="15" name="平行四辺形 14">
                <a:extLst>
                  <a:ext uri="{FF2B5EF4-FFF2-40B4-BE49-F238E27FC236}">
                    <a16:creationId xmlns="" xmlns:a16="http://schemas.microsoft.com/office/drawing/2014/main" id="{0B9FAB62-5CEB-8B49-A205-A781C2913A87}"/>
                  </a:ext>
                </a:extLst>
              </p:cNvPr>
              <p:cNvSpPr/>
              <p:nvPr userDrawn="1"/>
            </p:nvSpPr>
            <p:spPr bwMode="auto">
              <a:xfrm flipV="1">
                <a:off x="5744592" y="6015716"/>
                <a:ext cx="2011743" cy="842277"/>
              </a:xfrm>
              <a:prstGeom prst="parallelogram">
                <a:avLst>
                  <a:gd name="adj" fmla="val 162108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6" name="平行四辺形 15">
                <a:extLst>
                  <a:ext uri="{FF2B5EF4-FFF2-40B4-BE49-F238E27FC236}">
                    <a16:creationId xmlns="" xmlns:a16="http://schemas.microsoft.com/office/drawing/2014/main" id="{364EA9D0-4BFA-4A46-8DB6-B8F4E5CFC5EA}"/>
                  </a:ext>
                </a:extLst>
              </p:cNvPr>
              <p:cNvSpPr/>
              <p:nvPr userDrawn="1"/>
            </p:nvSpPr>
            <p:spPr bwMode="auto">
              <a:xfrm flipH="1" flipV="1">
                <a:off x="4156633" y="6012903"/>
                <a:ext cx="2216060" cy="880015"/>
              </a:xfrm>
              <a:prstGeom prst="parallelogram">
                <a:avLst>
                  <a:gd name="adj" fmla="val 17308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ja-JP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4" name="平行四辺形 13">
              <a:extLst>
                <a:ext uri="{FF2B5EF4-FFF2-40B4-BE49-F238E27FC236}">
                  <a16:creationId xmlns="" xmlns:a16="http://schemas.microsoft.com/office/drawing/2014/main" id="{9A2C1F84-5059-A64E-9417-FE11AC797C49}"/>
                </a:ext>
              </a:extLst>
            </p:cNvPr>
            <p:cNvSpPr/>
            <p:nvPr userDrawn="1"/>
          </p:nvSpPr>
          <p:spPr bwMode="auto">
            <a:xfrm flipH="1" flipV="1">
              <a:off x="6238183" y="5199964"/>
              <a:ext cx="2317986" cy="1658036"/>
            </a:xfrm>
            <a:prstGeom prst="parallelogram">
              <a:avLst>
                <a:gd name="adj" fmla="val 9824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ja-JP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AB39FC99-2CB9-7E41-B40A-7C1C6EA7E48B}"/>
              </a:ext>
            </a:extLst>
          </p:cNvPr>
          <p:cNvSpPr/>
          <p:nvPr userDrawn="1"/>
        </p:nvSpPr>
        <p:spPr bwMode="auto">
          <a:xfrm>
            <a:off x="6720114" y="5662988"/>
            <a:ext cx="3195785" cy="11834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1728" y="252413"/>
            <a:ext cx="92757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</a:t>
            </a:r>
            <a:r>
              <a:rPr lang="ja-JP" altLang="en-US" dirty="0"/>
              <a:t>タイトルの書式設定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2809" y="6558493"/>
            <a:ext cx="73104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solidFill>
                  <a:srgbClr val="5F5F5F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ja-JP" b="1" dirty="0"/>
              <a:t>Copyright © Acroquest Technology Co., Ltd. All rights reserved.</a:t>
            </a:r>
            <a:endParaRPr lang="en-US" altLang="ja-JP" dirty="0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6374" y="6588656"/>
            <a:ext cx="635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08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27" y="1051892"/>
            <a:ext cx="9282546" cy="525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026" name="Picture 2" descr="\\logitecnas\Pub-RegMem\FREE_DIR\社内情報\SMGLogo\new\Acroquest\logo2_small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7982" y="6311979"/>
            <a:ext cx="730562" cy="52735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0" r:id="rId2"/>
    <p:sldLayoutId id="2147483829" r:id="rId3"/>
    <p:sldLayoutId id="2147483828" r:id="rId4"/>
    <p:sldLayoutId id="2147483793" r:id="rId5"/>
    <p:sldLayoutId id="2147483795" r:id="rId6"/>
    <p:sldLayoutId id="2147483796" r:id="rId7"/>
    <p:sldLayoutId id="2147483825" r:id="rId8"/>
    <p:sldLayoutId id="2147483799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F42B5"/>
          </a:solidFill>
          <a:effectLst>
            <a:outerShdw blurRad="38100" dist="38100" dir="2700000" algn="tl">
              <a:srgbClr val="C0C0C0"/>
            </a:outerShdw>
          </a:effectLst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HG創英角ｺﾞｼｯｸUB" pitchFamily="49" charset="-128"/>
          <a:ea typeface="HG創英角ｺﾞｼｯｸUB" pitchFamily="4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HG創英角ｺﾞｼｯｸUB" pitchFamily="49" charset="-128"/>
          <a:ea typeface="HG創英角ｺﾞｼｯｸUB" pitchFamily="4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HG創英角ｺﾞｼｯｸUB" pitchFamily="49" charset="-128"/>
          <a:ea typeface="HG創英角ｺﾞｼｯｸUB" pitchFamily="4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CC6"/>
          </a:solidFill>
          <a:effectLst>
            <a:outerShdw blurRad="38100" dist="38100" dir="2700000" algn="tl">
              <a:srgbClr val="C0C0C0"/>
            </a:outerShdw>
          </a:effectLst>
          <a:latin typeface="HG創英角ｺﾞｼｯｸUB" pitchFamily="49" charset="-128"/>
          <a:ea typeface="HG創英角ｺﾞｼｯｸUB" pitchFamily="49" charset="-128"/>
        </a:defRPr>
      </a:lvl9pPr>
    </p:titleStyle>
    <p:bodyStyle>
      <a:lvl1pPr marL="540000" indent="-540000" algn="l" rtl="0" eaLnBrk="1" fontAlgn="base" hangingPunct="1">
        <a:spcBef>
          <a:spcPts val="1200"/>
        </a:spcBef>
        <a:spcAft>
          <a:spcPct val="0"/>
        </a:spcAft>
        <a:buClr>
          <a:srgbClr val="001CC6"/>
        </a:buClr>
        <a:buFont typeface="HG創英角ｺﾞｼｯｸUB" pitchFamily="49" charset="-128"/>
        <a:buAutoNum type="arabicPeriod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ts val="600"/>
        </a:spcBef>
        <a:spcAft>
          <a:spcPct val="0"/>
        </a:spcAft>
        <a:buClr>
          <a:srgbClr val="001CC6"/>
        </a:buClr>
        <a:buFont typeface="HG創英角ｺﾞｼｯｸUB" pitchFamily="49" charset="-128"/>
        <a:buAutoNum type="circleNumDbPlain"/>
        <a:defRPr kumimoji="1" sz="2400">
          <a:solidFill>
            <a:schemeClr val="tx1"/>
          </a:solidFill>
          <a:latin typeface="+mn-lt"/>
          <a:ea typeface="+mn-ea"/>
        </a:defRPr>
      </a:lvl2pPr>
      <a:lvl3pPr marL="1080000" indent="-360000" algn="l" rtl="0" eaLnBrk="1" fontAlgn="base" hangingPunct="1">
        <a:spcBef>
          <a:spcPts val="600"/>
        </a:spcBef>
        <a:spcAft>
          <a:spcPct val="0"/>
        </a:spcAft>
        <a:buClr>
          <a:srgbClr val="001CC6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440000" indent="-360000" algn="l" rtl="0" eaLnBrk="1" fontAlgn="base" hangingPunct="1">
        <a:spcBef>
          <a:spcPts val="600"/>
        </a:spcBef>
        <a:spcAft>
          <a:spcPct val="0"/>
        </a:spcAft>
        <a:buClr>
          <a:srgbClr val="001CC6"/>
        </a:buClr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4pPr>
      <a:lvl5pPr marL="1800000" indent="-360000" algn="l" rtl="0" eaLnBrk="1" fontAlgn="base" hangingPunct="1">
        <a:spcBef>
          <a:spcPts val="600"/>
        </a:spcBef>
        <a:spcAft>
          <a:spcPct val="0"/>
        </a:spcAft>
        <a:buClr>
          <a:srgbClr val="001CC6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1CC6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1CC6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1CC6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1CC6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k/%5bid%5d/update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k/%5bid%5d/borrow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logi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book/update/%5bid%5d/" TargetMode="External"/><Relationship Id="rId3" Type="http://schemas.openxmlformats.org/officeDocument/2006/relationships/hyperlink" Target="http://localhost:8000/login/" TargetMode="External"/><Relationship Id="rId7" Type="http://schemas.openxmlformats.org/officeDocument/2006/relationships/hyperlink" Target="http://localhost:8000/book/update/" TargetMode="External"/><Relationship Id="rId2" Type="http://schemas.openxmlformats.org/officeDocument/2006/relationships/hyperlink" Target="http://localhost:8000/logi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00/book/add/" TargetMode="External"/><Relationship Id="rId5" Type="http://schemas.openxmlformats.org/officeDocument/2006/relationships/hyperlink" Target="http://localhost:8000/book/" TargetMode="External"/><Relationship Id="rId4" Type="http://schemas.openxmlformats.org/officeDocument/2006/relationships/hyperlink" Target="http://localhost:8000/" TargetMode="External"/><Relationship Id="rId9" Type="http://schemas.openxmlformats.org/officeDocument/2006/relationships/hyperlink" Target="http://localhost:8000/book/%5bid%5d/borrow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k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dmin/" TargetMode="External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k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book/add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b="1"/>
              <a:t>Copyright © Acroquest Technology Co., Ltd. All rights reserved.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Screen Image List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2018/09/24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Acroquest Myanmar </a:t>
            </a:r>
            <a:r>
              <a:rPr kumimoji="1" lang="en-US" altLang="ja-JP" dirty="0" smtClean="0"/>
              <a:t>Technology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20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Edit Book </a:t>
            </a:r>
            <a:r>
              <a:rPr lang="en-US" altLang="ja-JP" sz="2400" dirty="0">
                <a:hlinkClick r:id="rId2"/>
              </a:rPr>
              <a:t>http://localhost:8000/book</a:t>
            </a:r>
            <a:r>
              <a:rPr lang="en-US" altLang="ja-JP" sz="2400" dirty="0" smtClean="0">
                <a:hlinkClick r:id="rId2"/>
              </a:rPr>
              <a:t>/[id]/edit/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8" y="1032685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4322186" y="3873711"/>
            <a:ext cx="979283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Edit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4930" y="1357827"/>
            <a:ext cx="1993427" cy="493623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2592" y="1406416"/>
            <a:ext cx="125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lt"/>
              </a:rPr>
              <a:t>Library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426444" y="20116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テキスト ボックス 38"/>
          <p:cNvSpPr txBox="1"/>
          <p:nvPr/>
        </p:nvSpPr>
        <p:spPr>
          <a:xfrm>
            <a:off x="817740" y="219990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Group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7740" y="265120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User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26444" y="32308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テキスト ボックス 44"/>
          <p:cNvSpPr txBox="1"/>
          <p:nvPr/>
        </p:nvSpPr>
        <p:spPr>
          <a:xfrm>
            <a:off x="817740" y="33863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Book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37621" y="200293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smtClean="0"/>
              <a:t>*</a:t>
            </a:r>
            <a:r>
              <a:rPr lang="en-US" altLang="ja-JP" sz="1800" dirty="0" smtClean="0"/>
              <a:t> Title:</a:t>
            </a:r>
            <a:endParaRPr kumimoji="1" lang="ja-JP" altLang="en-US" sz="1800" dirty="0"/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315907" y="2054800"/>
            <a:ext cx="3951452" cy="3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57023" y="241328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Author:</a:t>
            </a:r>
            <a:endParaRPr kumimoji="1" lang="ja-JP" altLang="en-US" sz="1800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315907" y="2472410"/>
            <a:ext cx="3951453" cy="35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73740" y="287669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Publisher:</a:t>
            </a:r>
            <a:endParaRPr kumimoji="1" lang="ja-JP" altLang="en-US" sz="180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4315907" y="2935817"/>
            <a:ext cx="3951453" cy="35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80664" y="334009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…  :</a:t>
            </a:r>
            <a:endParaRPr kumimoji="1" lang="ja-JP" altLang="en-US" sz="1800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315907" y="3399224"/>
            <a:ext cx="3951453" cy="35122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…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角丸四角形 54"/>
          <p:cNvSpPr/>
          <p:nvPr/>
        </p:nvSpPr>
        <p:spPr bwMode="auto">
          <a:xfrm>
            <a:off x="5453275" y="3862631"/>
            <a:ext cx="979283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Cancel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98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728" y="252413"/>
            <a:ext cx="9419646" cy="647700"/>
          </a:xfrm>
        </p:spPr>
        <p:txBody>
          <a:bodyPr/>
          <a:lstStyle/>
          <a:p>
            <a:r>
              <a:rPr lang="en-US" altLang="ja-JP" dirty="0" smtClean="0"/>
              <a:t>Borrow Book </a:t>
            </a:r>
            <a:r>
              <a:rPr lang="en-US" altLang="ja-JP" sz="2200" dirty="0" smtClean="0">
                <a:hlinkClick r:id="rId2"/>
              </a:rPr>
              <a:t>http</a:t>
            </a:r>
            <a:r>
              <a:rPr lang="en-US" altLang="ja-JP" sz="2200" dirty="0">
                <a:hlinkClick r:id="rId2"/>
              </a:rPr>
              <a:t>://</a:t>
            </a:r>
            <a:r>
              <a:rPr lang="en-US" altLang="ja-JP" sz="2200" dirty="0" smtClean="0">
                <a:hlinkClick r:id="rId2"/>
              </a:rPr>
              <a:t>localhost:8000/book/[id]/borrow/</a:t>
            </a:r>
            <a:r>
              <a:rPr lang="en-US" altLang="ja-JP" sz="2200" dirty="0" smtClean="0"/>
              <a:t> </a:t>
            </a:r>
            <a:endParaRPr kumimoji="1" lang="ja-JP" altLang="en-US" sz="2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8" y="1032685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 bwMode="auto">
          <a:xfrm>
            <a:off x="4315907" y="3141909"/>
            <a:ext cx="979283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Borrow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4930" y="1357827"/>
            <a:ext cx="1993427" cy="493623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2592" y="1406416"/>
            <a:ext cx="125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lt"/>
              </a:rPr>
              <a:t>Library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426444" y="20116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テキスト ボックス 38"/>
          <p:cNvSpPr txBox="1"/>
          <p:nvPr/>
        </p:nvSpPr>
        <p:spPr>
          <a:xfrm>
            <a:off x="817740" y="219990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Group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7740" y="265120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User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26444" y="32308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テキスト ボックス 44"/>
          <p:cNvSpPr txBox="1"/>
          <p:nvPr/>
        </p:nvSpPr>
        <p:spPr>
          <a:xfrm>
            <a:off x="817740" y="33863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Book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37621" y="200293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smtClean="0"/>
              <a:t>*</a:t>
            </a:r>
            <a:r>
              <a:rPr lang="en-US" altLang="ja-JP" sz="1800" dirty="0" smtClean="0"/>
              <a:t> Title:</a:t>
            </a:r>
            <a:endParaRPr kumimoji="1" lang="ja-JP" altLang="en-US" sz="1800" dirty="0"/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315907" y="2054800"/>
            <a:ext cx="3951452" cy="3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Django for Beginner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89531" y="24132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Status:</a:t>
            </a:r>
            <a:endParaRPr kumimoji="1" lang="ja-JP" altLang="en-US" sz="1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28985" y="2469465"/>
            <a:ext cx="132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On loan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86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730D6365-D3EA-3144-B919-0432248E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 Transition for Admin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F1172279-5806-CB4C-B7A4-CE2231602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b="1"/>
              <a:t>Copyright © Acroquest Technology Co., Ltd. All rights reserved.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="" xmlns:a16="http://schemas.microsoft.com/office/drawing/2014/main" id="{7F036132-B5A4-EB41-9BED-8F8A61D148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1" name="角丸四角形 40"/>
          <p:cNvSpPr/>
          <p:nvPr/>
        </p:nvSpPr>
        <p:spPr>
          <a:xfrm>
            <a:off x="2693759" y="4905633"/>
            <a:ext cx="2075945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Book List</a:t>
            </a:r>
            <a:endParaRPr kumimoji="1" lang="ja-JP" altLang="en-US" sz="1600" dirty="0"/>
          </a:p>
        </p:txBody>
      </p:sp>
      <p:sp>
        <p:nvSpPr>
          <p:cNvPr id="42" name="角丸四角形 41"/>
          <p:cNvSpPr/>
          <p:nvPr/>
        </p:nvSpPr>
        <p:spPr>
          <a:xfrm>
            <a:off x="5474031" y="4860611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Add Book</a:t>
            </a:r>
            <a:endParaRPr kumimoji="1" lang="ja-JP" altLang="en-US" sz="1600" dirty="0"/>
          </a:p>
        </p:txBody>
      </p:sp>
      <p:sp>
        <p:nvSpPr>
          <p:cNvPr id="44" name="角丸四角形 43"/>
          <p:cNvSpPr/>
          <p:nvPr/>
        </p:nvSpPr>
        <p:spPr>
          <a:xfrm>
            <a:off x="5474032" y="5503162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Edit / Delete Book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474032" y="6145713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Change Book Status</a:t>
            </a:r>
            <a:endParaRPr kumimoji="1" lang="ja-JP" altLang="en-US" sz="1600" dirty="0"/>
          </a:p>
        </p:txBody>
      </p:sp>
      <p:sp>
        <p:nvSpPr>
          <p:cNvPr id="48" name="角丸四角形 47"/>
          <p:cNvSpPr/>
          <p:nvPr/>
        </p:nvSpPr>
        <p:spPr>
          <a:xfrm>
            <a:off x="2693759" y="3398112"/>
            <a:ext cx="2075945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List</a:t>
            </a:r>
            <a:endParaRPr kumimoji="1" lang="ja-JP" altLang="en-US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5474031" y="3353090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Add User</a:t>
            </a:r>
            <a:endParaRPr kumimoji="1" lang="ja-JP" altLang="en-US" sz="1600" dirty="0"/>
          </a:p>
        </p:txBody>
      </p:sp>
      <p:sp>
        <p:nvSpPr>
          <p:cNvPr id="60" name="角丸四角形 59"/>
          <p:cNvSpPr/>
          <p:nvPr/>
        </p:nvSpPr>
        <p:spPr>
          <a:xfrm>
            <a:off x="5474032" y="3995641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Edit / Delete User</a:t>
            </a:r>
            <a:endParaRPr kumimoji="1" lang="ja-JP" altLang="en-US" sz="1600" dirty="0"/>
          </a:p>
        </p:txBody>
      </p:sp>
      <p:sp>
        <p:nvSpPr>
          <p:cNvPr id="77" name="角丸四角形 76"/>
          <p:cNvSpPr/>
          <p:nvPr/>
        </p:nvSpPr>
        <p:spPr>
          <a:xfrm>
            <a:off x="7722962" y="4905633"/>
            <a:ext cx="1985374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Book List</a:t>
            </a:r>
            <a:endParaRPr kumimoji="1" lang="ja-JP" altLang="en-US" sz="1600" dirty="0"/>
          </a:p>
        </p:txBody>
      </p:sp>
      <p:sp>
        <p:nvSpPr>
          <p:cNvPr id="78" name="角丸四角形 77"/>
          <p:cNvSpPr/>
          <p:nvPr/>
        </p:nvSpPr>
        <p:spPr>
          <a:xfrm>
            <a:off x="7722962" y="3398112"/>
            <a:ext cx="1985374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User List</a:t>
            </a:r>
            <a:endParaRPr kumimoji="1" lang="ja-JP" altLang="en-US" sz="1600" dirty="0"/>
          </a:p>
        </p:txBody>
      </p:sp>
      <p:sp>
        <p:nvSpPr>
          <p:cNvPr id="80" name="角丸四角形 79"/>
          <p:cNvSpPr/>
          <p:nvPr/>
        </p:nvSpPr>
        <p:spPr>
          <a:xfrm>
            <a:off x="432475" y="1050333"/>
            <a:ext cx="1915302" cy="40777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Login</a:t>
            </a:r>
            <a:endParaRPr kumimoji="1" lang="ja-JP" altLang="en-US" sz="1600" dirty="0"/>
          </a:p>
        </p:txBody>
      </p:sp>
      <p:sp>
        <p:nvSpPr>
          <p:cNvPr id="81" name="角丸四角形 80"/>
          <p:cNvSpPr/>
          <p:nvPr/>
        </p:nvSpPr>
        <p:spPr>
          <a:xfrm>
            <a:off x="432475" y="3398112"/>
            <a:ext cx="1915302" cy="4077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Home</a:t>
            </a:r>
            <a:endParaRPr kumimoji="1" lang="ja-JP" altLang="en-US" sz="1600" dirty="0"/>
          </a:p>
        </p:txBody>
      </p:sp>
      <p:cxnSp>
        <p:nvCxnSpPr>
          <p:cNvPr id="82" name="直線矢印コネクタ 81"/>
          <p:cNvCxnSpPr>
            <a:stCxn id="80" idx="2"/>
            <a:endCxn id="81" idx="0"/>
          </p:cNvCxnSpPr>
          <p:nvPr/>
        </p:nvCxnSpPr>
        <p:spPr>
          <a:xfrm>
            <a:off x="1390126" y="1458106"/>
            <a:ext cx="0" cy="1940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24"/>
          <p:cNvCxnSpPr>
            <a:stCxn id="41" idx="3"/>
            <a:endCxn id="45" idx="1"/>
          </p:cNvCxnSpPr>
          <p:nvPr/>
        </p:nvCxnSpPr>
        <p:spPr>
          <a:xfrm>
            <a:off x="4769704" y="5109520"/>
            <a:ext cx="704328" cy="12851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25"/>
          <p:cNvCxnSpPr>
            <a:stCxn id="41" idx="3"/>
            <a:endCxn id="44" idx="1"/>
          </p:cNvCxnSpPr>
          <p:nvPr/>
        </p:nvCxnSpPr>
        <p:spPr>
          <a:xfrm>
            <a:off x="4769704" y="5109520"/>
            <a:ext cx="704328" cy="64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27"/>
          <p:cNvCxnSpPr>
            <a:stCxn id="81" idx="3"/>
            <a:endCxn id="41" idx="1"/>
          </p:cNvCxnSpPr>
          <p:nvPr/>
        </p:nvCxnSpPr>
        <p:spPr>
          <a:xfrm>
            <a:off x="2347777" y="3601999"/>
            <a:ext cx="345982" cy="1507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1" idx="3"/>
            <a:endCxn id="48" idx="1"/>
          </p:cNvCxnSpPr>
          <p:nvPr/>
        </p:nvCxnSpPr>
        <p:spPr>
          <a:xfrm>
            <a:off x="2347777" y="3601999"/>
            <a:ext cx="345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38"/>
          <p:cNvCxnSpPr>
            <a:stCxn id="48" idx="3"/>
            <a:endCxn id="60" idx="1"/>
          </p:cNvCxnSpPr>
          <p:nvPr/>
        </p:nvCxnSpPr>
        <p:spPr>
          <a:xfrm>
            <a:off x="4769704" y="3601999"/>
            <a:ext cx="704328" cy="64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48" idx="3"/>
            <a:endCxn id="51" idx="1"/>
          </p:cNvCxnSpPr>
          <p:nvPr/>
        </p:nvCxnSpPr>
        <p:spPr>
          <a:xfrm>
            <a:off x="4769704" y="3601999"/>
            <a:ext cx="7043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41" idx="3"/>
            <a:endCxn id="42" idx="1"/>
          </p:cNvCxnSpPr>
          <p:nvPr/>
        </p:nvCxnSpPr>
        <p:spPr>
          <a:xfrm>
            <a:off x="4769704" y="5109520"/>
            <a:ext cx="7043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58"/>
          <p:cNvCxnSpPr>
            <a:stCxn id="60" idx="3"/>
            <a:endCxn id="78" idx="1"/>
          </p:cNvCxnSpPr>
          <p:nvPr/>
        </p:nvCxnSpPr>
        <p:spPr>
          <a:xfrm flipV="1">
            <a:off x="7339903" y="3601999"/>
            <a:ext cx="383059" cy="64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1" idx="3"/>
            <a:endCxn id="78" idx="1"/>
          </p:cNvCxnSpPr>
          <p:nvPr/>
        </p:nvCxnSpPr>
        <p:spPr>
          <a:xfrm>
            <a:off x="7339902" y="3601999"/>
            <a:ext cx="383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42" idx="3"/>
            <a:endCxn id="77" idx="1"/>
          </p:cNvCxnSpPr>
          <p:nvPr/>
        </p:nvCxnSpPr>
        <p:spPr>
          <a:xfrm>
            <a:off x="7339902" y="5109520"/>
            <a:ext cx="383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61"/>
          <p:cNvCxnSpPr>
            <a:stCxn id="44" idx="3"/>
            <a:endCxn id="77" idx="1"/>
          </p:cNvCxnSpPr>
          <p:nvPr/>
        </p:nvCxnSpPr>
        <p:spPr>
          <a:xfrm flipV="1">
            <a:off x="7339903" y="5109520"/>
            <a:ext cx="383059" cy="64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62"/>
          <p:cNvCxnSpPr>
            <a:stCxn id="45" idx="3"/>
            <a:endCxn id="77" idx="1"/>
          </p:cNvCxnSpPr>
          <p:nvPr/>
        </p:nvCxnSpPr>
        <p:spPr>
          <a:xfrm flipV="1">
            <a:off x="7339903" y="5109520"/>
            <a:ext cx="383059" cy="12851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296563" y="1865879"/>
            <a:ext cx="4633784" cy="41094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四角形吹き出し 103"/>
          <p:cNvSpPr/>
          <p:nvPr/>
        </p:nvSpPr>
        <p:spPr>
          <a:xfrm>
            <a:off x="3053752" y="921609"/>
            <a:ext cx="2843452" cy="550493"/>
          </a:xfrm>
          <a:prstGeom prst="wedgeRectCallout">
            <a:avLst>
              <a:gd name="adj1" fmla="val -32428"/>
              <a:gd name="adj2" fmla="val 115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Can move to any screen from side menu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920666" y="3881255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* Back to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previous Screen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920666" y="5390588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* Back to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previous Screen</a:t>
            </a:r>
            <a:endParaRPr kumimoji="1" lang="ja-JP" altLang="en-US" sz="1600" dirty="0"/>
          </a:p>
        </p:txBody>
      </p:sp>
      <p:sp>
        <p:nvSpPr>
          <p:cNvPr id="49" name="四角形吹き出し 103"/>
          <p:cNvSpPr/>
          <p:nvPr/>
        </p:nvSpPr>
        <p:spPr>
          <a:xfrm>
            <a:off x="6109706" y="743072"/>
            <a:ext cx="2843452" cy="1613839"/>
          </a:xfrm>
          <a:prstGeom prst="wedgeRectCallout">
            <a:avLst>
              <a:gd name="adj1" fmla="val -90985"/>
              <a:gd name="adj2" fmla="val 5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 the admin part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(</a:t>
            </a:r>
            <a:r>
              <a:rPr lang="en-US" altLang="ja-JP" sz="1600" dirty="0" smtClean="0">
                <a:solidFill>
                  <a:srgbClr val="FF0000"/>
                </a:solidFill>
              </a:rPr>
              <a:t>User </a:t>
            </a:r>
            <a:r>
              <a:rPr lang="en-US" altLang="ja-JP" sz="1600" dirty="0" smtClean="0">
                <a:solidFill>
                  <a:srgbClr val="FF0000"/>
                </a:solidFill>
              </a:rPr>
              <a:t>List, Model-Book, Model-Category</a:t>
            </a:r>
            <a:r>
              <a:rPr lang="en-US" altLang="ja-JP" sz="1600" dirty="0" smtClean="0"/>
              <a:t>), use default Django admin (You do not need to create screen)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35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730D6365-D3EA-3144-B919-0432248E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 Transition for User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F1172279-5806-CB4C-B7A4-CE2231602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b="1"/>
              <a:t>Copyright © Acroquest Technology Co., Ltd. All rights reserved.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="" xmlns:a16="http://schemas.microsoft.com/office/drawing/2014/main" id="{7F036132-B5A4-EB41-9BED-8F8A61D148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908584-1186-4F57-B2FD-35F79DC26F7D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41" name="角丸四角形 40"/>
          <p:cNvSpPr/>
          <p:nvPr/>
        </p:nvSpPr>
        <p:spPr>
          <a:xfrm>
            <a:off x="2732090" y="3398112"/>
            <a:ext cx="2075945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Book List</a:t>
            </a:r>
            <a:endParaRPr kumimoji="1" lang="ja-JP" altLang="en-US" sz="1600" dirty="0"/>
          </a:p>
        </p:txBody>
      </p:sp>
      <p:sp>
        <p:nvSpPr>
          <p:cNvPr id="42" name="角丸四角形 41"/>
          <p:cNvSpPr/>
          <p:nvPr/>
        </p:nvSpPr>
        <p:spPr>
          <a:xfrm>
            <a:off x="5530284" y="2168553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Add Book</a:t>
            </a:r>
            <a:endParaRPr kumimoji="1" lang="ja-JP" altLang="en-US" sz="1600" dirty="0"/>
          </a:p>
        </p:txBody>
      </p:sp>
      <p:sp>
        <p:nvSpPr>
          <p:cNvPr id="44" name="角丸四角形 43"/>
          <p:cNvSpPr/>
          <p:nvPr/>
        </p:nvSpPr>
        <p:spPr>
          <a:xfrm>
            <a:off x="5524734" y="3343262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Edit Book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474032" y="5163071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Borrow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Book</a:t>
            </a:r>
            <a:endParaRPr kumimoji="1" lang="ja-JP" altLang="en-US" sz="1600" dirty="0"/>
          </a:p>
        </p:txBody>
      </p:sp>
      <p:sp>
        <p:nvSpPr>
          <p:cNvPr id="77" name="角丸四角形 76"/>
          <p:cNvSpPr/>
          <p:nvPr/>
        </p:nvSpPr>
        <p:spPr>
          <a:xfrm>
            <a:off x="7920626" y="4000773"/>
            <a:ext cx="1985374" cy="407773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Book List</a:t>
            </a:r>
            <a:endParaRPr kumimoji="1" lang="ja-JP" altLang="en-US" sz="1600" dirty="0"/>
          </a:p>
        </p:txBody>
      </p:sp>
      <p:sp>
        <p:nvSpPr>
          <p:cNvPr id="80" name="角丸四角形 79"/>
          <p:cNvSpPr/>
          <p:nvPr/>
        </p:nvSpPr>
        <p:spPr>
          <a:xfrm>
            <a:off x="432475" y="1050333"/>
            <a:ext cx="1915302" cy="40777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Login</a:t>
            </a:r>
            <a:endParaRPr kumimoji="1" lang="ja-JP" altLang="en-US" sz="1600" dirty="0"/>
          </a:p>
        </p:txBody>
      </p:sp>
      <p:sp>
        <p:nvSpPr>
          <p:cNvPr id="81" name="角丸四角形 80"/>
          <p:cNvSpPr/>
          <p:nvPr/>
        </p:nvSpPr>
        <p:spPr>
          <a:xfrm>
            <a:off x="432475" y="3398112"/>
            <a:ext cx="1915302" cy="40777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Home</a:t>
            </a:r>
            <a:endParaRPr kumimoji="1" lang="ja-JP" altLang="en-US" sz="1600" dirty="0"/>
          </a:p>
        </p:txBody>
      </p:sp>
      <p:cxnSp>
        <p:nvCxnSpPr>
          <p:cNvPr id="82" name="直線矢印コネクタ 81"/>
          <p:cNvCxnSpPr>
            <a:stCxn id="80" idx="2"/>
            <a:endCxn id="81" idx="0"/>
          </p:cNvCxnSpPr>
          <p:nvPr/>
        </p:nvCxnSpPr>
        <p:spPr>
          <a:xfrm>
            <a:off x="1390126" y="1458106"/>
            <a:ext cx="0" cy="1940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24"/>
          <p:cNvCxnSpPr>
            <a:stCxn id="41" idx="3"/>
            <a:endCxn id="45" idx="1"/>
          </p:cNvCxnSpPr>
          <p:nvPr/>
        </p:nvCxnSpPr>
        <p:spPr>
          <a:xfrm>
            <a:off x="4808035" y="3601999"/>
            <a:ext cx="665997" cy="18099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25"/>
          <p:cNvCxnSpPr>
            <a:stCxn id="41" idx="3"/>
            <a:endCxn id="44" idx="1"/>
          </p:cNvCxnSpPr>
          <p:nvPr/>
        </p:nvCxnSpPr>
        <p:spPr>
          <a:xfrm flipV="1">
            <a:off x="4808035" y="3592171"/>
            <a:ext cx="716699" cy="98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1" idx="3"/>
            <a:endCxn id="41" idx="1"/>
          </p:cNvCxnSpPr>
          <p:nvPr/>
        </p:nvCxnSpPr>
        <p:spPr>
          <a:xfrm>
            <a:off x="2347777" y="3601999"/>
            <a:ext cx="3843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61"/>
          <p:cNvCxnSpPr>
            <a:stCxn id="44" idx="3"/>
            <a:endCxn id="77" idx="1"/>
          </p:cNvCxnSpPr>
          <p:nvPr/>
        </p:nvCxnSpPr>
        <p:spPr>
          <a:xfrm>
            <a:off x="7390605" y="3592171"/>
            <a:ext cx="530021" cy="612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62"/>
          <p:cNvCxnSpPr>
            <a:stCxn id="45" idx="3"/>
            <a:endCxn id="77" idx="1"/>
          </p:cNvCxnSpPr>
          <p:nvPr/>
        </p:nvCxnSpPr>
        <p:spPr>
          <a:xfrm flipV="1">
            <a:off x="7339903" y="4204660"/>
            <a:ext cx="580723" cy="12073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296563" y="1865879"/>
            <a:ext cx="4633784" cy="38429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四角形吹き出し 103"/>
          <p:cNvSpPr/>
          <p:nvPr/>
        </p:nvSpPr>
        <p:spPr>
          <a:xfrm>
            <a:off x="3053752" y="921609"/>
            <a:ext cx="2843452" cy="550493"/>
          </a:xfrm>
          <a:prstGeom prst="wedgeRectCallout">
            <a:avLst>
              <a:gd name="adj1" fmla="val -32428"/>
              <a:gd name="adj2" fmla="val 115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Can move to any screen from side menu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34862" y="4721375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* Back to 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previous Screen</a:t>
            </a:r>
            <a:endParaRPr kumimoji="1" lang="ja-JP" altLang="en-US" sz="1600" dirty="0"/>
          </a:p>
        </p:txBody>
      </p:sp>
      <p:sp>
        <p:nvSpPr>
          <p:cNvPr id="72" name="角丸四角形 43"/>
          <p:cNvSpPr/>
          <p:nvPr/>
        </p:nvSpPr>
        <p:spPr>
          <a:xfrm>
            <a:off x="5524733" y="4333469"/>
            <a:ext cx="1865871" cy="497818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Delete Book</a:t>
            </a:r>
            <a:endParaRPr kumimoji="1" lang="ja-JP" altLang="en-US" sz="1600" dirty="0"/>
          </a:p>
        </p:txBody>
      </p:sp>
      <p:cxnSp>
        <p:nvCxnSpPr>
          <p:cNvPr id="101" name="直線矢印コネクタ 25"/>
          <p:cNvCxnSpPr>
            <a:endCxn id="42" idx="1"/>
          </p:cNvCxnSpPr>
          <p:nvPr/>
        </p:nvCxnSpPr>
        <p:spPr>
          <a:xfrm rot="5400000" flipH="1" flipV="1">
            <a:off x="4719366" y="2819075"/>
            <a:ext cx="1212531" cy="4093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87"/>
          <p:cNvCxnSpPr/>
          <p:nvPr/>
        </p:nvCxnSpPr>
        <p:spPr>
          <a:xfrm>
            <a:off x="5133474" y="4582378"/>
            <a:ext cx="3843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2" idx="3"/>
          </p:cNvCxnSpPr>
          <p:nvPr/>
        </p:nvCxnSpPr>
        <p:spPr bwMode="auto">
          <a:xfrm>
            <a:off x="7396155" y="2417462"/>
            <a:ext cx="259460" cy="1212532"/>
          </a:xfrm>
          <a:prstGeom prst="bentConnector2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72" idx="3"/>
          </p:cNvCxnSpPr>
          <p:nvPr/>
        </p:nvCxnSpPr>
        <p:spPr bwMode="auto">
          <a:xfrm>
            <a:off x="7390604" y="4582378"/>
            <a:ext cx="23966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78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723330" y="1310185"/>
            <a:ext cx="9008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We will use two sites (Admin and Normal User).</a:t>
            </a:r>
          </a:p>
          <a:p>
            <a:r>
              <a:rPr lang="en-US" altLang="ja-JP" sz="2000" b="1" dirty="0" smtClean="0"/>
              <a:t>Admin </a:t>
            </a:r>
            <a:r>
              <a:rPr lang="en-US" altLang="ja-JP" sz="2000" dirty="0" smtClean="0"/>
              <a:t> (use </a:t>
            </a:r>
            <a:r>
              <a:rPr lang="en-US" altLang="ja-JP" sz="2000" dirty="0"/>
              <a:t>Django Admin default </a:t>
            </a:r>
            <a:r>
              <a:rPr lang="en-US" altLang="ja-JP" sz="2000" dirty="0" smtClean="0"/>
              <a:t>site)</a:t>
            </a:r>
            <a:endParaRPr lang="en-US" altLang="ja-JP" sz="2000" b="1" dirty="0" smtClean="0"/>
          </a:p>
          <a:p>
            <a:r>
              <a:rPr lang="en-US" altLang="ja-JP" sz="2000" dirty="0" smtClean="0"/>
              <a:t>1) </a:t>
            </a:r>
            <a:r>
              <a:rPr lang="en-US" altLang="ja-JP" sz="2000" dirty="0"/>
              <a:t>Admin </a:t>
            </a:r>
            <a:r>
              <a:rPr lang="en-US" altLang="ja-JP" sz="2000" dirty="0" smtClean="0"/>
              <a:t>Login (Django Default) -&gt; </a:t>
            </a:r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localhost:8000/admin/login/</a:t>
            </a:r>
            <a:r>
              <a:rPr lang="en-US" altLang="ja-JP" sz="2000" dirty="0" smtClean="0"/>
              <a:t> </a:t>
            </a:r>
          </a:p>
          <a:p>
            <a:r>
              <a:rPr lang="en-US" altLang="ja-JP" sz="2000" dirty="0" smtClean="0"/>
              <a:t>2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Add User, Group, Model </a:t>
            </a:r>
          </a:p>
          <a:p>
            <a:r>
              <a:rPr lang="en-US" altLang="ja-JP" sz="2000" dirty="0" err="1" smtClean="0"/>
              <a:t>eg</a:t>
            </a:r>
            <a:r>
              <a:rPr lang="en-US" altLang="ja-JP" sz="2000" dirty="0" smtClean="0"/>
              <a:t>. Book, Category according Django admin</a:t>
            </a:r>
          </a:p>
        </p:txBody>
      </p:sp>
    </p:spTree>
    <p:extLst>
      <p:ext uri="{BB962C8B-B14F-4D97-AF65-F5344CB8AC3E}">
        <p14:creationId xmlns:p14="http://schemas.microsoft.com/office/powerpoint/2010/main" val="39784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15" name="TextBox 14"/>
          <p:cNvSpPr txBox="1"/>
          <p:nvPr/>
        </p:nvSpPr>
        <p:spPr>
          <a:xfrm>
            <a:off x="723600" y="1310400"/>
            <a:ext cx="76018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User</a:t>
            </a:r>
            <a:r>
              <a:rPr lang="en-US" altLang="ja-JP" sz="2000" b="1" dirty="0" smtClean="0">
                <a:hlinkClick r:id="rId2"/>
              </a:rPr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Login -&gt; 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localhost:8000/login/</a:t>
            </a:r>
            <a:r>
              <a:rPr lang="en-US" altLang="ja-JP" sz="2000" dirty="0" smtClean="0"/>
              <a:t> </a:t>
            </a:r>
            <a:endParaRPr lang="en-US" altLang="ja-JP" sz="2000" dirty="0"/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Home -&gt; </a:t>
            </a:r>
            <a:r>
              <a:rPr lang="en-US" altLang="ja-JP" sz="2000" dirty="0">
                <a:hlinkClick r:id="rId4"/>
              </a:rPr>
              <a:t>http://</a:t>
            </a:r>
            <a:r>
              <a:rPr lang="en-US" altLang="ja-JP" sz="2000" dirty="0" smtClean="0">
                <a:hlinkClick r:id="rId4"/>
              </a:rPr>
              <a:t>localhost:8000/</a:t>
            </a:r>
            <a:endParaRPr lang="en-US" altLang="ja-JP" sz="2000" dirty="0" smtClean="0"/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Book List -&gt; </a:t>
            </a:r>
            <a:r>
              <a:rPr lang="en-US" altLang="ja-JP" sz="2000" dirty="0">
                <a:hlinkClick r:id="rId5"/>
              </a:rPr>
              <a:t>http://</a:t>
            </a:r>
            <a:r>
              <a:rPr lang="en-US" altLang="ja-JP" sz="2000" dirty="0" smtClean="0">
                <a:hlinkClick r:id="rId5"/>
              </a:rPr>
              <a:t>localhost:8000/book/</a:t>
            </a:r>
            <a:r>
              <a:rPr lang="en-US" altLang="ja-JP" sz="2000" dirty="0" smtClean="0"/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Book Add -&gt; </a:t>
            </a:r>
            <a:r>
              <a:rPr lang="en-US" altLang="ja-JP" sz="2000" dirty="0">
                <a:hlinkClick r:id="rId6"/>
              </a:rPr>
              <a:t>http://</a:t>
            </a:r>
            <a:r>
              <a:rPr lang="en-US" altLang="ja-JP" sz="2000" dirty="0" smtClean="0">
                <a:hlinkClick r:id="rId6"/>
              </a:rPr>
              <a:t>localhost:8000/book/add/</a:t>
            </a:r>
            <a:r>
              <a:rPr lang="en-US" altLang="ja-JP" sz="2000" dirty="0" smtClean="0"/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Book Update -&gt; </a:t>
            </a:r>
            <a:r>
              <a:rPr lang="en-US" altLang="ja-JP" sz="2000" dirty="0" smtClean="0">
                <a:hlinkClick r:id="rId7"/>
              </a:rPr>
              <a:t>http</a:t>
            </a:r>
            <a:r>
              <a:rPr lang="en-US" altLang="ja-JP" sz="2000" dirty="0">
                <a:hlinkClick r:id="rId7"/>
              </a:rPr>
              <a:t>://</a:t>
            </a:r>
            <a:r>
              <a:rPr lang="en-US" altLang="ja-JP" sz="2000" dirty="0" smtClean="0">
                <a:hlinkClick r:id="rId7"/>
              </a:rPr>
              <a:t>localhost:8000/book</a:t>
            </a:r>
            <a:r>
              <a:rPr lang="en-US" altLang="ja-JP" sz="2000" dirty="0">
                <a:hlinkClick r:id="rId8"/>
              </a:rPr>
              <a:t>/[id</a:t>
            </a:r>
            <a:r>
              <a:rPr lang="en-US" altLang="ja-JP" sz="2000" dirty="0" smtClean="0">
                <a:hlinkClick r:id="rId8"/>
              </a:rPr>
              <a:t>]</a:t>
            </a:r>
            <a:r>
              <a:rPr lang="en-US" altLang="ja-JP" sz="2000" dirty="0" smtClean="0">
                <a:hlinkClick r:id="rId7"/>
              </a:rPr>
              <a:t>/edit/</a:t>
            </a:r>
            <a:r>
              <a:rPr lang="en-US" altLang="ja-JP" sz="2000" dirty="0" smtClean="0"/>
              <a:t> </a:t>
            </a:r>
          </a:p>
          <a:p>
            <a:pPr marL="457200" indent="-457200">
              <a:buFontTx/>
              <a:buAutoNum type="arabicParenR"/>
            </a:pPr>
            <a:r>
              <a:rPr lang="en-US" altLang="ja-JP" sz="2000" dirty="0" smtClean="0"/>
              <a:t>User Book Borrow -&gt; </a:t>
            </a:r>
            <a:r>
              <a:rPr lang="en-US" altLang="ja-JP" sz="2000" dirty="0">
                <a:hlinkClick r:id="rId9"/>
              </a:rPr>
              <a:t>http://</a:t>
            </a:r>
            <a:r>
              <a:rPr lang="en-US" altLang="ja-JP" sz="2000" dirty="0" smtClean="0">
                <a:hlinkClick r:id="rId9"/>
              </a:rPr>
              <a:t>localhost:8000/book</a:t>
            </a:r>
            <a:r>
              <a:rPr lang="en-US" altLang="ja-JP" sz="2000" dirty="0">
                <a:hlinkClick r:id="rId9"/>
              </a:rPr>
              <a:t>/[id]</a:t>
            </a:r>
            <a:r>
              <a:rPr lang="en-US" altLang="ja-JP" sz="2000" dirty="0" smtClean="0">
                <a:hlinkClick r:id="rId9"/>
              </a:rPr>
              <a:t>/borrow/</a:t>
            </a:r>
            <a:r>
              <a:rPr lang="en-US" altLang="ja-JP" sz="2000" dirty="0" smtClean="0"/>
              <a:t> </a:t>
            </a:r>
            <a:endParaRPr lang="en-US" altLang="ja-JP" sz="2000" dirty="0"/>
          </a:p>
          <a:p>
            <a:pPr marL="457200" indent="-457200">
              <a:buFontTx/>
              <a:buAutoNum type="arabicParenR"/>
            </a:pPr>
            <a:endParaRPr lang="en-US" altLang="ja-JP" sz="2000" dirty="0"/>
          </a:p>
          <a:p>
            <a:endParaRPr lang="en-US" altLang="ja-JP" sz="2000" dirty="0" smtClean="0"/>
          </a:p>
        </p:txBody>
      </p:sp>
      <p:sp>
        <p:nvSpPr>
          <p:cNvPr id="16" name="四角形吹き出し 103"/>
          <p:cNvSpPr/>
          <p:nvPr/>
        </p:nvSpPr>
        <p:spPr>
          <a:xfrm>
            <a:off x="3899912" y="368490"/>
            <a:ext cx="5196462" cy="1337481"/>
          </a:xfrm>
          <a:prstGeom prst="wedgeRectCallout">
            <a:avLst>
              <a:gd name="adj1" fmla="val -44202"/>
              <a:gd name="adj2" fmla="val 63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ja-JP" sz="1600" dirty="0" smtClean="0"/>
              <a:t>All users </a:t>
            </a:r>
            <a:r>
              <a:rPr lang="en-US" altLang="ja-JP" sz="1600" dirty="0" smtClean="0"/>
              <a:t>can </a:t>
            </a:r>
            <a:r>
              <a:rPr lang="en-US" altLang="ja-JP" sz="1600" dirty="0" smtClean="0"/>
              <a:t>login with this </a:t>
            </a:r>
            <a:r>
              <a:rPr lang="en-US" altLang="ja-JP" sz="1600" dirty="0" err="1" smtClean="0"/>
              <a:t>url</a:t>
            </a:r>
            <a:r>
              <a:rPr lang="en-US" altLang="ja-JP" sz="1600" dirty="0" smtClean="0"/>
              <a:t>. 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84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Login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localhost:8000/login/</a:t>
            </a:r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7" y="1051892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976282" y="2701597"/>
            <a:ext cx="3953436" cy="2004873"/>
          </a:xfrm>
          <a:prstGeom prst="roundRect">
            <a:avLst>
              <a:gd name="adj" fmla="val 9467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506" y="29717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/>
              <a:t>ID:</a:t>
            </a:r>
            <a:endParaRPr kumimoji="1" lang="ja-JP" altLang="en-US" sz="1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73506" y="3545258"/>
            <a:ext cx="89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/>
              <a:t>PASS:</a:t>
            </a:r>
            <a:endParaRPr kumimoji="1" lang="ja-JP" altLang="en-US" sz="18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079873" y="2925594"/>
            <a:ext cx="2657103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79873" y="3499092"/>
            <a:ext cx="2657103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4079873" y="4050730"/>
            <a:ext cx="995084" cy="4902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login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8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j-lt"/>
              </a:rPr>
              <a:t>Home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localhost:8000/</a:t>
            </a:r>
            <a:r>
              <a:rPr lang="en-US" altLang="ja-JP" sz="2400" dirty="0" smtClean="0"/>
              <a:t> 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latin typeface="+mj-lt"/>
              </a:rPr>
              <a:t>Copyright © Acroquest Technology Co., Ltd. All rights reserved.</a:t>
            </a:r>
            <a:endParaRPr lang="en-US" altLang="ja-JP">
              <a:latin typeface="+mj-lt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>
                <a:latin typeface="+mj-lt"/>
              </a:rPr>
              <a:pPr>
                <a:defRPr/>
              </a:pPr>
              <a:t>7</a:t>
            </a:fld>
            <a:endParaRPr lang="en-US" altLang="ja-JP" dirty="0">
              <a:latin typeface="+mj-lt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8" y="1032685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04930" y="1357827"/>
            <a:ext cx="1993427" cy="493623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2592" y="1406416"/>
            <a:ext cx="125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lt"/>
              </a:rPr>
              <a:t>Library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426444" y="20116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テキスト ボックス 50"/>
          <p:cNvSpPr txBox="1"/>
          <p:nvPr/>
        </p:nvSpPr>
        <p:spPr>
          <a:xfrm>
            <a:off x="817740" y="219990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Admin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 bwMode="auto">
          <a:xfrm>
            <a:off x="2823335" y="5290290"/>
            <a:ext cx="600491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F4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創英角ｺﾞｼｯｸUB" pitchFamily="49" charset="-128"/>
                <a:ea typeface="HG創英角ｺﾞｼｯｸUB" pitchFamily="4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創英角ｺﾞｼｯｸUB" pitchFamily="49" charset="-128"/>
                <a:ea typeface="HG創英角ｺﾞｼｯｸUB" pitchFamily="4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創英角ｺﾞｼｯｸUB" pitchFamily="49" charset="-128"/>
                <a:ea typeface="HG創英角ｺﾞｼｯｸUB" pitchFamily="4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1CC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創英角ｺﾞｼｯｸUB" pitchFamily="49" charset="-128"/>
                <a:ea typeface="HG創英角ｺﾞｼｯｸUB" pitchFamily="49" charset="-128"/>
              </a:defRPr>
            </a:lvl9pPr>
          </a:lstStyle>
          <a:p>
            <a:r>
              <a:rPr lang="en-US" altLang="ja-JP" kern="0" dirty="0" smtClean="0"/>
              <a:t>Can use same as Book List</a:t>
            </a:r>
            <a:endParaRPr lang="ja-JP" altLang="en-US" kern="0" dirty="0"/>
          </a:p>
        </p:txBody>
      </p:sp>
      <p:sp>
        <p:nvSpPr>
          <p:cNvPr id="21" name="テキスト ボックス 50"/>
          <p:cNvSpPr txBox="1"/>
          <p:nvPr/>
        </p:nvSpPr>
        <p:spPr>
          <a:xfrm>
            <a:off x="817739" y="2645974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Book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四角形吹き出し 103"/>
          <p:cNvSpPr/>
          <p:nvPr/>
        </p:nvSpPr>
        <p:spPr>
          <a:xfrm>
            <a:off x="3020061" y="1096007"/>
            <a:ext cx="5845710" cy="1831345"/>
          </a:xfrm>
          <a:prstGeom prst="wedgeRectCallout">
            <a:avLst>
              <a:gd name="adj1" fmla="val -72271"/>
              <a:gd name="adj2" fmla="val 241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sz="1600" dirty="0" smtClean="0"/>
          </a:p>
          <a:p>
            <a:r>
              <a:rPr kumimoji="1" lang="en-US" altLang="ja-JP" sz="1600" dirty="0" smtClean="0"/>
              <a:t>If user is admin</a:t>
            </a:r>
            <a:r>
              <a:rPr lang="en-US" altLang="ja-JP" sz="1600" dirty="0" smtClean="0"/>
              <a:t>, “Admin” will be shown in menus.</a:t>
            </a:r>
          </a:p>
          <a:p>
            <a:r>
              <a:rPr lang="en-US" altLang="ja-JP" sz="1600" dirty="0" smtClean="0"/>
              <a:t>If “Admin” is clicked, redirect to </a:t>
            </a:r>
            <a:r>
              <a:rPr lang="en-US" altLang="ja-JP" sz="1600" dirty="0" smtClean="0">
                <a:hlinkClick r:id="rId3"/>
              </a:rPr>
              <a:t>http</a:t>
            </a:r>
            <a:r>
              <a:rPr lang="en-US" altLang="ja-JP" sz="1600" dirty="0">
                <a:hlinkClick r:id="rId3"/>
              </a:rPr>
              <a:t>://localhost:8000/admin</a:t>
            </a:r>
            <a:r>
              <a:rPr lang="en-US" altLang="ja-JP" sz="1600" dirty="0" smtClean="0">
                <a:hlinkClick r:id="rId3"/>
              </a:rPr>
              <a:t>/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 smtClean="0"/>
              <a:t> 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73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Book List </a:t>
            </a:r>
            <a:r>
              <a:rPr lang="en-US" altLang="ja-JP" sz="2400" dirty="0">
                <a:hlinkClick r:id="rId2"/>
              </a:rPr>
              <a:t>http://localhost:8000/book/</a:t>
            </a:r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8" y="1032685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8542"/>
              </p:ext>
            </p:extLst>
          </p:nvPr>
        </p:nvGraphicFramePr>
        <p:xfrm>
          <a:off x="2468877" y="2768859"/>
          <a:ext cx="6961727" cy="32188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0689"/>
                <a:gridCol w="1081826"/>
                <a:gridCol w="991673"/>
                <a:gridCol w="837127"/>
                <a:gridCol w="3390412"/>
              </a:tblGrid>
              <a:tr h="342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Title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Author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536119"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400" u="none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kumimoji="1" lang="ja-JP" altLang="en-US" sz="1400" u="none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400" u="sng" dirty="0" smtClean="0">
                          <a:solidFill>
                            <a:srgbClr val="0070C0"/>
                          </a:solidFill>
                        </a:rPr>
                        <a:t>Django</a:t>
                      </a:r>
                      <a:r>
                        <a:rPr kumimoji="1" lang="en-US" altLang="ja-JP" sz="1400" u="sng" baseline="0" dirty="0" smtClean="0">
                          <a:solidFill>
                            <a:srgbClr val="0070C0"/>
                          </a:solidFill>
                        </a:rPr>
                        <a:t> for Beginner</a:t>
                      </a:r>
                      <a:endParaRPr kumimoji="1" lang="ja-JP" altLang="en-US" sz="14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400" u="none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kumimoji="1" lang="ja-JP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400" u="none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kumimoji="1" lang="ja-JP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119"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</a:tr>
              <a:tr h="536119"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</a:tr>
              <a:tr h="536119"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</a:tr>
              <a:tr h="536119"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kumimoji="1" lang="ja-JP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角丸四角形 54"/>
          <p:cNvSpPr/>
          <p:nvPr/>
        </p:nvSpPr>
        <p:spPr bwMode="auto">
          <a:xfrm>
            <a:off x="8130654" y="2199908"/>
            <a:ext cx="1283220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dd Book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04930" y="1357827"/>
            <a:ext cx="1993427" cy="493623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2592" y="1406416"/>
            <a:ext cx="125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lt"/>
              </a:rPr>
              <a:t>Library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426444" y="20116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817740" y="219990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Book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125702" y="2399963"/>
            <a:ext cx="1051994" cy="3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Title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868875" y="1637248"/>
            <a:ext cx="1080865" cy="342554"/>
          </a:xfrm>
          <a:prstGeom prst="roundRect">
            <a:avLst>
              <a:gd name="adj" fmla="val 82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search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角丸四角形 25"/>
          <p:cNvSpPr/>
          <p:nvPr/>
        </p:nvSpPr>
        <p:spPr bwMode="auto">
          <a:xfrm>
            <a:off x="7199081" y="3220439"/>
            <a:ext cx="954636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delete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角丸四角形 54"/>
          <p:cNvSpPr/>
          <p:nvPr/>
        </p:nvSpPr>
        <p:spPr bwMode="auto">
          <a:xfrm>
            <a:off x="8257074" y="3212833"/>
            <a:ext cx="1096880" cy="359230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Borrow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角丸四角形 54"/>
          <p:cNvSpPr/>
          <p:nvPr/>
        </p:nvSpPr>
        <p:spPr bwMode="auto">
          <a:xfrm>
            <a:off x="6156101" y="3212833"/>
            <a:ext cx="954636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edit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30"/>
          <p:cNvSpPr/>
          <p:nvPr/>
        </p:nvSpPr>
        <p:spPr bwMode="auto">
          <a:xfrm>
            <a:off x="4297855" y="2399963"/>
            <a:ext cx="854353" cy="3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Author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21" name="正方形/長方形 30"/>
          <p:cNvSpPr/>
          <p:nvPr/>
        </p:nvSpPr>
        <p:spPr bwMode="auto">
          <a:xfrm>
            <a:off x="5268173" y="2388556"/>
            <a:ext cx="681567" cy="3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…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28" name="正方形/長方形 30"/>
          <p:cNvSpPr/>
          <p:nvPr/>
        </p:nvSpPr>
        <p:spPr bwMode="auto">
          <a:xfrm>
            <a:off x="2305155" y="2399963"/>
            <a:ext cx="782104" cy="3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Search: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29" name="四角形吹き出し 103"/>
          <p:cNvSpPr/>
          <p:nvPr/>
        </p:nvSpPr>
        <p:spPr>
          <a:xfrm>
            <a:off x="4571330" y="4134995"/>
            <a:ext cx="3685744" cy="1337481"/>
          </a:xfrm>
          <a:prstGeom prst="wedgeRectCallout">
            <a:avLst>
              <a:gd name="adj1" fmla="val 64119"/>
              <a:gd name="adj2" fmla="val -901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ja-JP" sz="1600" dirty="0" smtClean="0"/>
              <a:t>After borrowing, this button will change to Return button.</a:t>
            </a:r>
          </a:p>
          <a:p>
            <a:pPr marL="342900" indent="-342900">
              <a:buAutoNum type="arabicParenR"/>
            </a:pPr>
            <a:r>
              <a:rPr kumimoji="1" lang="en-US" altLang="ja-JP" sz="1600" dirty="0" smtClean="0"/>
              <a:t>After Returning, this button will change to Borrow button</a:t>
            </a:r>
            <a:endParaRPr kumimoji="1" lang="ja-JP" altLang="en-US" sz="1600" dirty="0"/>
          </a:p>
        </p:txBody>
      </p:sp>
      <p:sp>
        <p:nvSpPr>
          <p:cNvPr id="30" name="四角形吹き出し 103"/>
          <p:cNvSpPr/>
          <p:nvPr/>
        </p:nvSpPr>
        <p:spPr>
          <a:xfrm>
            <a:off x="6045630" y="1376018"/>
            <a:ext cx="3685744" cy="649443"/>
          </a:xfrm>
          <a:prstGeom prst="wedgeRectCallout">
            <a:avLst>
              <a:gd name="adj1" fmla="val -16947"/>
              <a:gd name="adj2" fmla="val 231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ja-JP" sz="1600" dirty="0" smtClean="0"/>
              <a:t>If you click delete button, confirm dialog will appear.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391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Add Book </a:t>
            </a:r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localhost:8000/book/add/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Acroquest Technology Co., Ltd. All rights reserved.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4ED133-B985-4317-9151-7C0EA3D220EA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728" y="1032685"/>
            <a:ext cx="9282546" cy="5256833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4930" y="1002260"/>
            <a:ext cx="9282546" cy="3555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37621" y="200293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smtClean="0"/>
              <a:t>*</a:t>
            </a:r>
            <a:r>
              <a:rPr lang="en-US" altLang="ja-JP" sz="1800" dirty="0" smtClean="0"/>
              <a:t> Title:</a:t>
            </a:r>
            <a:endParaRPr kumimoji="1" lang="ja-JP" altLang="en-US" sz="18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315907" y="2054800"/>
            <a:ext cx="3951452" cy="3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57023" y="241328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Author:</a:t>
            </a:r>
            <a:endParaRPr kumimoji="1" lang="ja-JP" altLang="en-US" sz="1800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4315907" y="2472410"/>
            <a:ext cx="3951453" cy="35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4930" y="1357827"/>
            <a:ext cx="1993427" cy="4936239"/>
          </a:xfrm>
          <a:prstGeom prst="rect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001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2592" y="1406416"/>
            <a:ext cx="125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lt"/>
              </a:rPr>
              <a:t>Library</a:t>
            </a:r>
            <a:endParaRPr kumimoji="1" lang="ja-JP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426444" y="20116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テキスト ボックス 38"/>
          <p:cNvSpPr txBox="1"/>
          <p:nvPr/>
        </p:nvSpPr>
        <p:spPr>
          <a:xfrm>
            <a:off x="817740" y="219990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Group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7740" y="265120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User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26444" y="3230880"/>
            <a:ext cx="1752730" cy="0"/>
          </a:xfrm>
          <a:prstGeom prst="line">
            <a:avLst/>
          </a:prstGeom>
          <a:solidFill>
            <a:srgbClr val="99CC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テキスト ボックス 44"/>
          <p:cNvSpPr txBox="1"/>
          <p:nvPr/>
        </p:nvSpPr>
        <p:spPr>
          <a:xfrm>
            <a:off x="817740" y="33863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lt"/>
              </a:rPr>
              <a:t>Book</a:t>
            </a:r>
            <a:endParaRPr kumimoji="1" lang="ja-JP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73740" y="287669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Publisher:</a:t>
            </a:r>
            <a:endParaRPr kumimoji="1" lang="ja-JP" altLang="en-US" sz="18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315907" y="2935817"/>
            <a:ext cx="3951453" cy="35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80664" y="334009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800" dirty="0" smtClean="0"/>
              <a:t>…  :</a:t>
            </a:r>
            <a:endParaRPr kumimoji="1" lang="ja-JP" altLang="en-US" sz="1800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315907" y="3399224"/>
            <a:ext cx="3951453" cy="35122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…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322186" y="3873711"/>
            <a:ext cx="979283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Add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5"/>
          <p:cNvSpPr/>
          <p:nvPr/>
        </p:nvSpPr>
        <p:spPr bwMode="auto">
          <a:xfrm>
            <a:off x="5545679" y="3873711"/>
            <a:ext cx="979283" cy="342554"/>
          </a:xfrm>
          <a:prstGeom prst="roundRect">
            <a:avLst>
              <a:gd name="adj" fmla="val 19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Cancel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41512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1">
  <a:themeElements>
    <a:clrScheme name="sampl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A8CC7"/>
      </a:accent1>
      <a:accent2>
        <a:srgbClr val="44A5CB"/>
      </a:accent2>
      <a:accent3>
        <a:srgbClr val="40BFB0"/>
      </a:accent3>
      <a:accent4>
        <a:srgbClr val="F3C759"/>
      </a:accent4>
      <a:accent5>
        <a:srgbClr val="DA6272"/>
      </a:accent5>
      <a:accent6>
        <a:srgbClr val="C35B9D"/>
      </a:accent6>
      <a:hlink>
        <a:srgbClr val="0000FF"/>
      </a:hlink>
      <a:folHlink>
        <a:srgbClr val="800080"/>
      </a:folHlink>
    </a:clrScheme>
    <a:fontScheme name="Acroquest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SMGテンプレート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Gテンプレート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Gテンプレート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Gテンプレート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Gテンプレート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Gテンプレート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Gテンプレート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sample1</Template>
  <TotalTime>6172</TotalTime>
  <Words>547</Words>
  <Application>Microsoft Office PowerPoint</Application>
  <PresentationFormat>A4 Paper (210x297 mm)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HG創英角ｺﾞｼｯｸUB</vt:lpstr>
      <vt:lpstr>ＭＳ Ｐゴシック</vt:lpstr>
      <vt:lpstr>メイリオ</vt:lpstr>
      <vt:lpstr>游ゴシック</vt:lpstr>
      <vt:lpstr>Arial</vt:lpstr>
      <vt:lpstr>Verdana</vt:lpstr>
      <vt:lpstr>Wingdings</vt:lpstr>
      <vt:lpstr>sample1</vt:lpstr>
      <vt:lpstr>Screen Image List</vt:lpstr>
      <vt:lpstr>Screen Transition for Admin</vt:lpstr>
      <vt:lpstr>Screen Transition for User</vt:lpstr>
      <vt:lpstr>Login</vt:lpstr>
      <vt:lpstr>Login</vt:lpstr>
      <vt:lpstr>Login http://localhost:8000/login/</vt:lpstr>
      <vt:lpstr>Home http://localhost:8000/ </vt:lpstr>
      <vt:lpstr>Book List http://localhost:8000/book/</vt:lpstr>
      <vt:lpstr>Add Book http://localhost:8000/book/add/ </vt:lpstr>
      <vt:lpstr>Edit Book http://localhost:8000/book/[id]/edit/ </vt:lpstr>
      <vt:lpstr>Borrow Book http://localhost:8000/book/[id]/borrow/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Image List</dc:title>
  <dc:creator>Takuya Miyajima</dc:creator>
  <cp:lastModifiedBy>eithingyanmoe</cp:lastModifiedBy>
  <cp:revision>338</cp:revision>
  <dcterms:created xsi:type="dcterms:W3CDTF">2018-05-02T03:36:23Z</dcterms:created>
  <dcterms:modified xsi:type="dcterms:W3CDTF">2019-01-18T04:33:48Z</dcterms:modified>
</cp:coreProperties>
</file>